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3A8D8-3560-5C4D-8701-78C61352B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7C9BEB-DBAC-A548-836A-21EC10D49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FF046-6F86-6249-AF71-1AD33DA2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59A-0DBB-8948-96EA-862E571E031A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C5F11-7458-0A49-821C-BC36E097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F9C1F0-180D-CD42-8F78-C5FA8BB1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7105-5F1E-C640-821E-3146621959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616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E4C79-0652-C941-9CCE-65F31E13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D0F47E-0708-4B46-A16C-AAA0C97D7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997744-10A3-4F4F-B5CC-D6D7ED19B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59A-0DBB-8948-96EA-862E571E031A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2CC62E-FA78-114A-BE7A-50D4BA70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5C3ABA-FFC2-7347-A7AF-BCFE08F8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7105-5F1E-C640-821E-3146621959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854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7F035B-6BD0-0F4F-B256-8D4AD810A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F7B9A8-4807-8143-8349-E34CAED0F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E7614-C228-0C4D-B77C-A0D97BC1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59A-0DBB-8948-96EA-862E571E031A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0831A4-0628-B442-8BC7-B69B0642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00FA5-1B38-EF40-BD8D-5B77A5CF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7105-5F1E-C640-821E-3146621959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662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4107F-F17C-434E-AC86-CB3E85F6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796934-456B-A54C-97F7-E19419AF3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51D9C-6199-3246-94E2-31A5F1AF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59A-0DBB-8948-96EA-862E571E031A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EBEB7-FDBE-AD48-A48B-84B3174D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555F37-FC70-DA4E-B418-2C2DFD56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7105-5F1E-C640-821E-3146621959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405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FE261-3BF4-F641-8C7E-08566F99E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B1334E-5D7A-FB45-AD76-56DD7C9BC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F63993-ECEC-844E-B337-1B058ED44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59A-0DBB-8948-96EA-862E571E031A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362D32-1F7D-6140-8268-23EC06FC1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579945-D4C0-AB48-99AE-BA8BB0FB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7105-5F1E-C640-821E-3146621959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902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18BF1-6D31-EF4E-A111-9536EED3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BCEDFD-A531-D840-9B30-1B681E95D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775BED-4E98-CA4D-843D-5D9DF993D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A31252-E6F1-664D-8465-255B9D147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59A-0DBB-8948-96EA-862E571E031A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0052A3-FCBA-CE45-8236-487D51AA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05B801-39D1-B24D-AD8F-A630717C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7105-5F1E-C640-821E-3146621959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514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236E2-41E1-604B-976E-F55076D97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CCF200-BCF0-F943-8C7D-82F1001FD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180583-3759-D54B-8890-4CF5FAB27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1F35D5-1636-EF47-B816-9F0B62932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520312-C616-B546-BC3D-72C3D0B91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835F1F-5E2E-964F-BD94-8B40499C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59A-0DBB-8948-96EA-862E571E031A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F44970-4A85-AE42-95E5-E10A0105B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1D434F-6C66-0048-9747-0EA35934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7105-5F1E-C640-821E-3146621959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269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9FAC6-670A-4744-9D30-8E0CC597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C4E4BA-29EC-9D4D-A37B-0DE6465C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59A-0DBB-8948-96EA-862E571E031A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A32C39-0034-BE4D-A9EB-77267320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2425A6-0365-F64B-83E7-5736CB42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7105-5F1E-C640-821E-3146621959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872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116C00-4544-5241-89EA-0F41824F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59A-0DBB-8948-96EA-862E571E031A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AA890A-691E-BF41-AAAC-C67D2184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B1FCB1-A9D9-BF4A-959E-D7D14851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7105-5F1E-C640-821E-3146621959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397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0BCE4-BEE8-8C45-B2CB-F493DEA4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60DB5-EAAB-3A40-AADA-B3616A82D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0E44AF-4EEF-4346-B496-081981788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E1A955-9C72-3F47-9CC5-E8682DF9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59A-0DBB-8948-96EA-862E571E031A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D01A49-64DD-B14F-B460-67F0C8D70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7FB88E-87E4-D443-AC68-39E5B07AC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7105-5F1E-C640-821E-3146621959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636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2DED4-1920-544F-A5FE-3ED124B59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A1A6FB-19BE-AB4A-B6A0-873D46D3E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14F02B-EFC0-9641-BB65-42F0EAACE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34A4DF-0D94-DB4E-8BBF-806541079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59A-0DBB-8948-96EA-862E571E031A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15B521-52AA-A042-B706-60F97100C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EC985F-3AE0-3F45-95F9-8D775DAD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7105-5F1E-C640-821E-3146621959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717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3134D8-8F96-0F47-90B2-808CAF5DD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55EE8F-F0D7-E242-8A97-5078447DC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BF8354-6946-4343-8DD6-D2BCA4159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1459A-0DBB-8948-96EA-862E571E031A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49BB28-C9AB-4E46-BDA7-59BEC23E7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33680A-346F-0B44-BD24-85D4D340C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C7105-5F1E-C640-821E-3146621959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86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柱体 3">
            <a:extLst>
              <a:ext uri="{FF2B5EF4-FFF2-40B4-BE49-F238E27FC236}">
                <a16:creationId xmlns:a16="http://schemas.microsoft.com/office/drawing/2014/main" id="{56322B4B-FEC1-AF46-AF00-28F72C2EB7F6}"/>
              </a:ext>
            </a:extLst>
          </p:cNvPr>
          <p:cNvSpPr/>
          <p:nvPr/>
        </p:nvSpPr>
        <p:spPr>
          <a:xfrm>
            <a:off x="3010927" y="197708"/>
            <a:ext cx="1440000" cy="7200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金融新闻</a:t>
            </a:r>
          </a:p>
        </p:txBody>
      </p:sp>
      <p:sp>
        <p:nvSpPr>
          <p:cNvPr id="5" name="圆柱体 4">
            <a:extLst>
              <a:ext uri="{FF2B5EF4-FFF2-40B4-BE49-F238E27FC236}">
                <a16:creationId xmlns:a16="http://schemas.microsoft.com/office/drawing/2014/main" id="{23924E9C-97C0-994E-933B-656C24902589}"/>
              </a:ext>
            </a:extLst>
          </p:cNvPr>
          <p:cNvSpPr/>
          <p:nvPr/>
        </p:nvSpPr>
        <p:spPr>
          <a:xfrm>
            <a:off x="7241341" y="197708"/>
            <a:ext cx="1440000" cy="7200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股票数据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65CD72C-7B88-2946-A626-4F4BC3D51164}"/>
              </a:ext>
            </a:extLst>
          </p:cNvPr>
          <p:cNvSpPr/>
          <p:nvPr/>
        </p:nvSpPr>
        <p:spPr>
          <a:xfrm>
            <a:off x="3010928" y="1251370"/>
            <a:ext cx="144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保留</a:t>
            </a:r>
            <a:r>
              <a:rPr kumimoji="1" lang="en-US" altLang="zh-CN" dirty="0">
                <a:solidFill>
                  <a:schemeClr val="tx1"/>
                </a:solidFill>
              </a:rPr>
              <a:t>title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4A8880-BCF9-6D45-8AFC-5B83A13BA4EF}"/>
              </a:ext>
            </a:extLst>
          </p:cNvPr>
          <p:cNvSpPr/>
          <p:nvPr/>
        </p:nvSpPr>
        <p:spPr>
          <a:xfrm>
            <a:off x="7241341" y="2305032"/>
            <a:ext cx="144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生成标签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32B799-1E2E-9B4D-B549-0BBD669F311A}"/>
              </a:ext>
            </a:extLst>
          </p:cNvPr>
          <p:cNvSpPr/>
          <p:nvPr/>
        </p:nvSpPr>
        <p:spPr>
          <a:xfrm>
            <a:off x="3010927" y="2305032"/>
            <a:ext cx="144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股票过滤</a:t>
            </a:r>
          </a:p>
        </p:txBody>
      </p:sp>
      <p:sp>
        <p:nvSpPr>
          <p:cNvPr id="10" name="圆柱体 9">
            <a:extLst>
              <a:ext uri="{FF2B5EF4-FFF2-40B4-BE49-F238E27FC236}">
                <a16:creationId xmlns:a16="http://schemas.microsoft.com/office/drawing/2014/main" id="{678D8EA0-649F-164B-924E-3B85C0227766}"/>
              </a:ext>
            </a:extLst>
          </p:cNvPr>
          <p:cNvSpPr/>
          <p:nvPr/>
        </p:nvSpPr>
        <p:spPr>
          <a:xfrm>
            <a:off x="5072884" y="3417283"/>
            <a:ext cx="1440000" cy="7200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原始数据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2AEF58A-2342-914B-912A-172A5EDE218C}"/>
              </a:ext>
            </a:extLst>
          </p:cNvPr>
          <p:cNvSpPr/>
          <p:nvPr/>
        </p:nvSpPr>
        <p:spPr>
          <a:xfrm>
            <a:off x="5072884" y="4508654"/>
            <a:ext cx="144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数据划分和格式化</a:t>
            </a:r>
          </a:p>
        </p:txBody>
      </p:sp>
      <p:sp>
        <p:nvSpPr>
          <p:cNvPr id="12" name="圆柱体 11">
            <a:extLst>
              <a:ext uri="{FF2B5EF4-FFF2-40B4-BE49-F238E27FC236}">
                <a16:creationId xmlns:a16="http://schemas.microsoft.com/office/drawing/2014/main" id="{DDB65BF9-F744-B04E-94FB-CEEB0AF4CDCA}"/>
              </a:ext>
            </a:extLst>
          </p:cNvPr>
          <p:cNvSpPr/>
          <p:nvPr/>
        </p:nvSpPr>
        <p:spPr>
          <a:xfrm>
            <a:off x="5072884" y="5600025"/>
            <a:ext cx="1440000" cy="7200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senti</a:t>
            </a:r>
            <a:r>
              <a:rPr kumimoji="1" lang="en-US" altLang="zh-CN" dirty="0">
                <a:solidFill>
                  <a:schemeClr val="tx1"/>
                </a:solidFill>
              </a:rPr>
              <a:t>-stock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C03C34C-579D-934A-8F76-BF7669697B9E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3730927" y="917708"/>
            <a:ext cx="1" cy="333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F6250239-209C-9D47-B2C8-9DCAEF8FF3A3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3730927" y="1971370"/>
            <a:ext cx="1" cy="333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62B244D2-C390-4A47-94CB-C3100C30904E}"/>
              </a:ext>
            </a:extLst>
          </p:cNvPr>
          <p:cNvCxnSpPr>
            <a:stCxn id="5" idx="3"/>
            <a:endCxn id="8" idx="0"/>
          </p:cNvCxnSpPr>
          <p:nvPr/>
        </p:nvCxnSpPr>
        <p:spPr>
          <a:xfrm>
            <a:off x="7961341" y="917708"/>
            <a:ext cx="0" cy="1387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E8FCDC3-3776-C04B-AFC0-C6AA71DC26E2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>
            <a:off x="5792884" y="4137283"/>
            <a:ext cx="0" cy="37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D4F5BF1E-C007-AB4B-9D44-64BBF17BB90D}"/>
              </a:ext>
            </a:extLst>
          </p:cNvPr>
          <p:cNvCxnSpPr>
            <a:stCxn id="11" idx="2"/>
            <a:endCxn id="12" idx="1"/>
          </p:cNvCxnSpPr>
          <p:nvPr/>
        </p:nvCxnSpPr>
        <p:spPr>
          <a:xfrm>
            <a:off x="5792884" y="5228654"/>
            <a:ext cx="0" cy="37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D55FC413-F2DC-244F-B44E-61753766ADD2}"/>
              </a:ext>
            </a:extLst>
          </p:cNvPr>
          <p:cNvCxnSpPr>
            <a:stCxn id="9" idx="2"/>
            <a:endCxn id="10" idx="1"/>
          </p:cNvCxnSpPr>
          <p:nvPr/>
        </p:nvCxnSpPr>
        <p:spPr>
          <a:xfrm>
            <a:off x="3730927" y="3025032"/>
            <a:ext cx="2061957" cy="392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E19E64FB-3042-C244-AB62-98B5F3D73751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flipH="1">
            <a:off x="5792884" y="3025032"/>
            <a:ext cx="2168457" cy="392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3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D6436E76-C48A-2C45-B7B3-7ED685B3C310}"/>
              </a:ext>
            </a:extLst>
          </p:cNvPr>
          <p:cNvGrpSpPr/>
          <p:nvPr/>
        </p:nvGrpSpPr>
        <p:grpSpPr>
          <a:xfrm>
            <a:off x="3015343" y="1534885"/>
            <a:ext cx="424543" cy="1698172"/>
            <a:chOff x="1284514" y="1382485"/>
            <a:chExt cx="424543" cy="1698172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BC71428-6A35-104C-A3B1-6B4082E9969E}"/>
                </a:ext>
              </a:extLst>
            </p:cNvPr>
            <p:cNvSpPr/>
            <p:nvPr/>
          </p:nvSpPr>
          <p:spPr>
            <a:xfrm>
              <a:off x="1284514" y="1382485"/>
              <a:ext cx="424543" cy="4245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97D3575-45A6-6343-BCAD-1CC91595681C}"/>
                </a:ext>
              </a:extLst>
            </p:cNvPr>
            <p:cNvSpPr/>
            <p:nvPr/>
          </p:nvSpPr>
          <p:spPr>
            <a:xfrm>
              <a:off x="1284514" y="1807028"/>
              <a:ext cx="424543" cy="4245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5E78EAB-1B92-5D4F-9C94-2F2EFBDF8C24}"/>
                </a:ext>
              </a:extLst>
            </p:cNvPr>
            <p:cNvSpPr/>
            <p:nvPr/>
          </p:nvSpPr>
          <p:spPr>
            <a:xfrm>
              <a:off x="1284514" y="2231571"/>
              <a:ext cx="424543" cy="4245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87F0ECB-C1D5-1F43-9FD9-07D6D87979CF}"/>
                </a:ext>
              </a:extLst>
            </p:cNvPr>
            <p:cNvSpPr/>
            <p:nvPr/>
          </p:nvSpPr>
          <p:spPr>
            <a:xfrm>
              <a:off x="1284514" y="2656114"/>
              <a:ext cx="424543" cy="4245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99B66F5-34DF-014E-A3DC-FC74B79D44BB}"/>
              </a:ext>
            </a:extLst>
          </p:cNvPr>
          <p:cNvGrpSpPr/>
          <p:nvPr/>
        </p:nvGrpSpPr>
        <p:grpSpPr>
          <a:xfrm>
            <a:off x="1436914" y="1534885"/>
            <a:ext cx="424543" cy="1698172"/>
            <a:chOff x="1284514" y="1382485"/>
            <a:chExt cx="424543" cy="169817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D83EC89-2524-404E-981C-6F8F35C455F7}"/>
                </a:ext>
              </a:extLst>
            </p:cNvPr>
            <p:cNvSpPr/>
            <p:nvPr/>
          </p:nvSpPr>
          <p:spPr>
            <a:xfrm>
              <a:off x="1284514" y="1382485"/>
              <a:ext cx="424543" cy="4245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EFBEAB4-B006-7542-A69C-9CB6764BFC19}"/>
                </a:ext>
              </a:extLst>
            </p:cNvPr>
            <p:cNvSpPr/>
            <p:nvPr/>
          </p:nvSpPr>
          <p:spPr>
            <a:xfrm>
              <a:off x="1284514" y="1807028"/>
              <a:ext cx="424543" cy="4245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0F57EE0-9C97-C34F-B377-7F9DBCB5D8D2}"/>
                </a:ext>
              </a:extLst>
            </p:cNvPr>
            <p:cNvSpPr/>
            <p:nvPr/>
          </p:nvSpPr>
          <p:spPr>
            <a:xfrm>
              <a:off x="1284514" y="2231571"/>
              <a:ext cx="424543" cy="4245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E55F4CA-E5BB-C54A-8C97-9F0CBD5912F3}"/>
                </a:ext>
              </a:extLst>
            </p:cNvPr>
            <p:cNvSpPr/>
            <p:nvPr/>
          </p:nvSpPr>
          <p:spPr>
            <a:xfrm>
              <a:off x="1284514" y="2656114"/>
              <a:ext cx="424543" cy="4245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25941ED-2300-4741-8ED4-2D79F786F2D0}"/>
              </a:ext>
            </a:extLst>
          </p:cNvPr>
          <p:cNvGrpSpPr/>
          <p:nvPr/>
        </p:nvGrpSpPr>
        <p:grpSpPr>
          <a:xfrm>
            <a:off x="8828313" y="1959428"/>
            <a:ext cx="424543" cy="849086"/>
            <a:chOff x="8828313" y="1959428"/>
            <a:chExt cx="424543" cy="849086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6776E24-DCC0-F34E-99DD-E29C48D44F83}"/>
                </a:ext>
              </a:extLst>
            </p:cNvPr>
            <p:cNvSpPr/>
            <p:nvPr/>
          </p:nvSpPr>
          <p:spPr>
            <a:xfrm>
              <a:off x="8828313" y="1959428"/>
              <a:ext cx="424543" cy="4245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A3F4AEA-34E4-EF46-AED6-D82527667A1A}"/>
                </a:ext>
              </a:extLst>
            </p:cNvPr>
            <p:cNvSpPr/>
            <p:nvPr/>
          </p:nvSpPr>
          <p:spPr>
            <a:xfrm>
              <a:off x="8828313" y="2383971"/>
              <a:ext cx="424543" cy="4245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E84A7FB2-1CB1-5F4B-9CF5-8CD076CD6134}"/>
              </a:ext>
            </a:extLst>
          </p:cNvPr>
          <p:cNvCxnSpPr>
            <a:stCxn id="9" idx="3"/>
            <a:endCxn id="3" idx="1"/>
          </p:cNvCxnSpPr>
          <p:nvPr/>
        </p:nvCxnSpPr>
        <p:spPr>
          <a:xfrm>
            <a:off x="1861457" y="1747157"/>
            <a:ext cx="11538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F6576B28-6C86-EE4E-9F38-2D4C84D28B89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1861457" y="1747157"/>
            <a:ext cx="1153886" cy="424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7F0D85E6-BE09-774C-901E-4591080720C8}"/>
              </a:ext>
            </a:extLst>
          </p:cNvPr>
          <p:cNvCxnSpPr>
            <a:stCxn id="9" idx="3"/>
            <a:endCxn id="5" idx="1"/>
          </p:cNvCxnSpPr>
          <p:nvPr/>
        </p:nvCxnSpPr>
        <p:spPr>
          <a:xfrm>
            <a:off x="1861457" y="1747157"/>
            <a:ext cx="1153886" cy="849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CB43D48C-DE0B-9D46-A2C1-CC0FBB4F36E2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1861457" y="1747157"/>
            <a:ext cx="1153886" cy="127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19DD054-8A5F-AC4E-ADE9-1156D2EC9FC9}"/>
              </a:ext>
            </a:extLst>
          </p:cNvPr>
          <p:cNvCxnSpPr>
            <a:stCxn id="10" idx="3"/>
            <a:endCxn id="3" idx="1"/>
          </p:cNvCxnSpPr>
          <p:nvPr/>
        </p:nvCxnSpPr>
        <p:spPr>
          <a:xfrm flipV="1">
            <a:off x="1861457" y="1747157"/>
            <a:ext cx="1153886" cy="424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E5E75455-70CD-304A-BA2E-600AAA21F0D5}"/>
              </a:ext>
            </a:extLst>
          </p:cNvPr>
          <p:cNvCxnSpPr>
            <a:stCxn id="10" idx="3"/>
            <a:endCxn id="4" idx="1"/>
          </p:cNvCxnSpPr>
          <p:nvPr/>
        </p:nvCxnSpPr>
        <p:spPr>
          <a:xfrm>
            <a:off x="1861457" y="2171700"/>
            <a:ext cx="11538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9D4AE7F6-BCC3-F740-8247-02CE468D30A3}"/>
              </a:ext>
            </a:extLst>
          </p:cNvPr>
          <p:cNvCxnSpPr>
            <a:stCxn id="10" idx="3"/>
            <a:endCxn id="5" idx="1"/>
          </p:cNvCxnSpPr>
          <p:nvPr/>
        </p:nvCxnSpPr>
        <p:spPr>
          <a:xfrm>
            <a:off x="1861457" y="2171700"/>
            <a:ext cx="1153886" cy="424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C999FF9C-2E5F-CC44-B146-2D17466E3CAB}"/>
              </a:ext>
            </a:extLst>
          </p:cNvPr>
          <p:cNvCxnSpPr>
            <a:stCxn id="10" idx="3"/>
            <a:endCxn id="6" idx="1"/>
          </p:cNvCxnSpPr>
          <p:nvPr/>
        </p:nvCxnSpPr>
        <p:spPr>
          <a:xfrm>
            <a:off x="1861457" y="2171700"/>
            <a:ext cx="1153886" cy="849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107AAF56-85C3-2349-A86D-D5354C6DCB6B}"/>
              </a:ext>
            </a:extLst>
          </p:cNvPr>
          <p:cNvCxnSpPr>
            <a:stCxn id="11" idx="3"/>
            <a:endCxn id="3" idx="1"/>
          </p:cNvCxnSpPr>
          <p:nvPr/>
        </p:nvCxnSpPr>
        <p:spPr>
          <a:xfrm flipV="1">
            <a:off x="1861457" y="1747157"/>
            <a:ext cx="1153886" cy="849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0B6003BC-BFC6-0D44-BA6C-AF6E53C08F4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1861457" y="2171700"/>
            <a:ext cx="1153886" cy="424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F7BE236-00FC-4D42-8C18-DC59E5DCB227}"/>
              </a:ext>
            </a:extLst>
          </p:cNvPr>
          <p:cNvCxnSpPr>
            <a:stCxn id="11" idx="3"/>
            <a:endCxn id="5" idx="1"/>
          </p:cNvCxnSpPr>
          <p:nvPr/>
        </p:nvCxnSpPr>
        <p:spPr>
          <a:xfrm>
            <a:off x="1861457" y="2596243"/>
            <a:ext cx="11538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77D845F3-642F-714C-AF78-9C5467EBF1E8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1861457" y="2596243"/>
            <a:ext cx="1153886" cy="424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3433DCCD-56F0-7140-A2E9-83DA84FCB1E0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1861457" y="3020786"/>
            <a:ext cx="11538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62FED685-091A-7147-BF72-CF43A08E6DD1}"/>
              </a:ext>
            </a:extLst>
          </p:cNvPr>
          <p:cNvCxnSpPr>
            <a:stCxn id="12" idx="3"/>
            <a:endCxn id="5" idx="1"/>
          </p:cNvCxnSpPr>
          <p:nvPr/>
        </p:nvCxnSpPr>
        <p:spPr>
          <a:xfrm flipV="1">
            <a:off x="1861457" y="2596243"/>
            <a:ext cx="1153886" cy="424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48E45F38-B763-F146-92EA-AF1AC5D8BCA8}"/>
              </a:ext>
            </a:extLst>
          </p:cNvPr>
          <p:cNvCxnSpPr>
            <a:stCxn id="12" idx="3"/>
            <a:endCxn id="4" idx="1"/>
          </p:cNvCxnSpPr>
          <p:nvPr/>
        </p:nvCxnSpPr>
        <p:spPr>
          <a:xfrm flipV="1">
            <a:off x="1861457" y="2171700"/>
            <a:ext cx="1153886" cy="849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7C223FA5-9282-6745-B9D0-C66159956BA2}"/>
              </a:ext>
            </a:extLst>
          </p:cNvPr>
          <p:cNvCxnSpPr>
            <a:stCxn id="12" idx="3"/>
            <a:endCxn id="3" idx="1"/>
          </p:cNvCxnSpPr>
          <p:nvPr/>
        </p:nvCxnSpPr>
        <p:spPr>
          <a:xfrm flipV="1">
            <a:off x="1861457" y="1747157"/>
            <a:ext cx="1153886" cy="127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AC40E9E9-2F1C-BE4D-A485-0010D08A79E6}"/>
              </a:ext>
            </a:extLst>
          </p:cNvPr>
          <p:cNvGrpSpPr/>
          <p:nvPr/>
        </p:nvGrpSpPr>
        <p:grpSpPr>
          <a:xfrm>
            <a:off x="7249884" y="1534885"/>
            <a:ext cx="424543" cy="1698172"/>
            <a:chOff x="1284514" y="1382485"/>
            <a:chExt cx="424543" cy="1698172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B7C7F4CE-00D2-C44B-AA97-336E511B42B6}"/>
                </a:ext>
              </a:extLst>
            </p:cNvPr>
            <p:cNvSpPr/>
            <p:nvPr/>
          </p:nvSpPr>
          <p:spPr>
            <a:xfrm>
              <a:off x="1284514" y="1382485"/>
              <a:ext cx="424543" cy="4245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ED8CA30D-F1C9-2749-AE20-047BA031624A}"/>
                </a:ext>
              </a:extLst>
            </p:cNvPr>
            <p:cNvSpPr/>
            <p:nvPr/>
          </p:nvSpPr>
          <p:spPr>
            <a:xfrm>
              <a:off x="1284514" y="1807028"/>
              <a:ext cx="424543" cy="4245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027F4533-396B-414B-BF79-FACB63A99CEA}"/>
                </a:ext>
              </a:extLst>
            </p:cNvPr>
            <p:cNvSpPr/>
            <p:nvPr/>
          </p:nvSpPr>
          <p:spPr>
            <a:xfrm>
              <a:off x="1284514" y="2231571"/>
              <a:ext cx="424543" cy="4245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D20B2532-4556-9A43-83D2-426986BCD1AB}"/>
                </a:ext>
              </a:extLst>
            </p:cNvPr>
            <p:cNvSpPr/>
            <p:nvPr/>
          </p:nvSpPr>
          <p:spPr>
            <a:xfrm>
              <a:off x="1284514" y="2656114"/>
              <a:ext cx="424543" cy="4245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376BBB4-A238-A346-87C7-860A4EF0F7CB}"/>
              </a:ext>
            </a:extLst>
          </p:cNvPr>
          <p:cNvGrpSpPr/>
          <p:nvPr/>
        </p:nvGrpSpPr>
        <p:grpSpPr>
          <a:xfrm>
            <a:off x="5671455" y="1534885"/>
            <a:ext cx="424543" cy="1698172"/>
            <a:chOff x="1284514" y="1382485"/>
            <a:chExt cx="424543" cy="1698172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8E04B921-6128-8D40-A1C9-18E8B7B38D2A}"/>
                </a:ext>
              </a:extLst>
            </p:cNvPr>
            <p:cNvSpPr/>
            <p:nvPr/>
          </p:nvSpPr>
          <p:spPr>
            <a:xfrm>
              <a:off x="1284514" y="1382485"/>
              <a:ext cx="424543" cy="4245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776C4FCC-9841-9E43-9264-D2FC8F98C36F}"/>
                </a:ext>
              </a:extLst>
            </p:cNvPr>
            <p:cNvSpPr/>
            <p:nvPr/>
          </p:nvSpPr>
          <p:spPr>
            <a:xfrm>
              <a:off x="1284514" y="1807028"/>
              <a:ext cx="424543" cy="4245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41A80786-519F-C04E-A0D9-49E354C2B8A1}"/>
                </a:ext>
              </a:extLst>
            </p:cNvPr>
            <p:cNvSpPr/>
            <p:nvPr/>
          </p:nvSpPr>
          <p:spPr>
            <a:xfrm>
              <a:off x="1284514" y="2231571"/>
              <a:ext cx="424543" cy="4245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8D29A8DB-B9A1-2A4D-9F00-224F7F92C7A3}"/>
                </a:ext>
              </a:extLst>
            </p:cNvPr>
            <p:cNvSpPr/>
            <p:nvPr/>
          </p:nvSpPr>
          <p:spPr>
            <a:xfrm>
              <a:off x="1284514" y="2656114"/>
              <a:ext cx="424543" cy="4245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ABF747F4-463C-7940-A112-4AAE79BB4CD4}"/>
              </a:ext>
            </a:extLst>
          </p:cNvPr>
          <p:cNvCxnSpPr>
            <a:stCxn id="69" idx="3"/>
            <a:endCxn id="64" idx="1"/>
          </p:cNvCxnSpPr>
          <p:nvPr/>
        </p:nvCxnSpPr>
        <p:spPr>
          <a:xfrm>
            <a:off x="6095998" y="1747157"/>
            <a:ext cx="11538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0CD20B9A-C362-6340-8AEB-BE899E6C8BD6}"/>
              </a:ext>
            </a:extLst>
          </p:cNvPr>
          <p:cNvCxnSpPr>
            <a:stCxn id="70" idx="3"/>
            <a:endCxn id="65" idx="1"/>
          </p:cNvCxnSpPr>
          <p:nvPr/>
        </p:nvCxnSpPr>
        <p:spPr>
          <a:xfrm>
            <a:off x="6095998" y="2171700"/>
            <a:ext cx="11538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1B7D9434-C931-0A44-88D5-573E189E15C6}"/>
              </a:ext>
            </a:extLst>
          </p:cNvPr>
          <p:cNvCxnSpPr>
            <a:stCxn id="71" idx="3"/>
            <a:endCxn id="66" idx="1"/>
          </p:cNvCxnSpPr>
          <p:nvPr/>
        </p:nvCxnSpPr>
        <p:spPr>
          <a:xfrm>
            <a:off x="6095998" y="2596243"/>
            <a:ext cx="11538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CD62957E-D0E0-2D47-8643-FAB715C9A3DD}"/>
              </a:ext>
            </a:extLst>
          </p:cNvPr>
          <p:cNvCxnSpPr>
            <a:stCxn id="72" idx="3"/>
            <a:endCxn id="67" idx="1"/>
          </p:cNvCxnSpPr>
          <p:nvPr/>
        </p:nvCxnSpPr>
        <p:spPr>
          <a:xfrm>
            <a:off x="6095998" y="3020786"/>
            <a:ext cx="11538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2BFC1B02-7138-2844-BBF0-81178769EF85}"/>
              </a:ext>
            </a:extLst>
          </p:cNvPr>
          <p:cNvCxnSpPr>
            <a:stCxn id="64" idx="3"/>
            <a:endCxn id="25" idx="1"/>
          </p:cNvCxnSpPr>
          <p:nvPr/>
        </p:nvCxnSpPr>
        <p:spPr>
          <a:xfrm>
            <a:off x="7674427" y="1747157"/>
            <a:ext cx="1153886" cy="424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8A2F87AE-70CE-BC4C-85F7-5AC1C960320C}"/>
              </a:ext>
            </a:extLst>
          </p:cNvPr>
          <p:cNvCxnSpPr>
            <a:stCxn id="64" idx="3"/>
            <a:endCxn id="26" idx="1"/>
          </p:cNvCxnSpPr>
          <p:nvPr/>
        </p:nvCxnSpPr>
        <p:spPr>
          <a:xfrm>
            <a:off x="7674427" y="1747157"/>
            <a:ext cx="1153886" cy="849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0A2CC27C-DC5A-A242-96D5-D62A67C9B70C}"/>
              </a:ext>
            </a:extLst>
          </p:cNvPr>
          <p:cNvCxnSpPr>
            <a:stCxn id="65" idx="3"/>
            <a:endCxn id="25" idx="1"/>
          </p:cNvCxnSpPr>
          <p:nvPr/>
        </p:nvCxnSpPr>
        <p:spPr>
          <a:xfrm>
            <a:off x="7674427" y="2171700"/>
            <a:ext cx="11538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87886EAF-64C5-AA46-B4F6-E356FEBC73AA}"/>
              </a:ext>
            </a:extLst>
          </p:cNvPr>
          <p:cNvCxnSpPr>
            <a:stCxn id="65" idx="3"/>
            <a:endCxn id="26" idx="1"/>
          </p:cNvCxnSpPr>
          <p:nvPr/>
        </p:nvCxnSpPr>
        <p:spPr>
          <a:xfrm>
            <a:off x="7674427" y="2171700"/>
            <a:ext cx="1153886" cy="424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C170C9-D348-194B-A8F0-6B1F519461CF}"/>
              </a:ext>
            </a:extLst>
          </p:cNvPr>
          <p:cNvCxnSpPr>
            <a:stCxn id="66" idx="3"/>
            <a:endCxn id="25" idx="1"/>
          </p:cNvCxnSpPr>
          <p:nvPr/>
        </p:nvCxnSpPr>
        <p:spPr>
          <a:xfrm flipV="1">
            <a:off x="7674427" y="2171700"/>
            <a:ext cx="1153886" cy="424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197E74E8-AD56-EA4A-B158-DDF9B03BB774}"/>
              </a:ext>
            </a:extLst>
          </p:cNvPr>
          <p:cNvCxnSpPr>
            <a:stCxn id="66" idx="3"/>
            <a:endCxn id="26" idx="1"/>
          </p:cNvCxnSpPr>
          <p:nvPr/>
        </p:nvCxnSpPr>
        <p:spPr>
          <a:xfrm>
            <a:off x="7674427" y="2596243"/>
            <a:ext cx="11538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0219BF43-868F-FD43-A9C3-F8875FCC45D9}"/>
              </a:ext>
            </a:extLst>
          </p:cNvPr>
          <p:cNvCxnSpPr>
            <a:stCxn id="67" idx="3"/>
            <a:endCxn id="25" idx="1"/>
          </p:cNvCxnSpPr>
          <p:nvPr/>
        </p:nvCxnSpPr>
        <p:spPr>
          <a:xfrm flipV="1">
            <a:off x="7674427" y="2171700"/>
            <a:ext cx="1153886" cy="849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D036D981-414F-D846-B619-74A0DC747608}"/>
              </a:ext>
            </a:extLst>
          </p:cNvPr>
          <p:cNvCxnSpPr>
            <a:stCxn id="67" idx="3"/>
            <a:endCxn id="26" idx="1"/>
          </p:cNvCxnSpPr>
          <p:nvPr/>
        </p:nvCxnSpPr>
        <p:spPr>
          <a:xfrm flipV="1">
            <a:off x="7674427" y="2596243"/>
            <a:ext cx="1153886" cy="424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DFC9B0F4-13E4-DC48-8017-56D2F0116CDE}"/>
              </a:ext>
            </a:extLst>
          </p:cNvPr>
          <p:cNvSpPr txBox="1"/>
          <p:nvPr/>
        </p:nvSpPr>
        <p:spPr>
          <a:xfrm>
            <a:off x="1945316" y="3412672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卷积核</a:t>
            </a:r>
            <a:r>
              <a:rPr kumimoji="1" lang="en-US" altLang="zh-CN" dirty="0"/>
              <a:t>k</a:t>
            </a:r>
            <a:endParaRPr kumimoji="1"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91239D95-FEC3-A147-A63B-AB495B142511}"/>
              </a:ext>
            </a:extLst>
          </p:cNvPr>
          <p:cNvSpPr txBox="1"/>
          <p:nvPr/>
        </p:nvSpPr>
        <p:spPr>
          <a:xfrm>
            <a:off x="6179857" y="342900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卷积核</a:t>
            </a:r>
            <a:r>
              <a:rPr kumimoji="1" lang="en-US" altLang="zh-CN" dirty="0"/>
              <a:t>k</a:t>
            </a:r>
            <a:endParaRPr kumimoji="1" lang="zh-CN" altLang="en-US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794D00B6-DA6D-9C46-8020-839EAA0288F9}"/>
              </a:ext>
            </a:extLst>
          </p:cNvPr>
          <p:cNvSpPr txBox="1"/>
          <p:nvPr/>
        </p:nvSpPr>
        <p:spPr>
          <a:xfrm>
            <a:off x="7751874" y="342900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卷积核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844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>
            <a:extLst>
              <a:ext uri="{FF2B5EF4-FFF2-40B4-BE49-F238E27FC236}">
                <a16:creationId xmlns:a16="http://schemas.microsoft.com/office/drawing/2014/main" id="{3CFE6078-9D1B-5547-BC4E-1F50ACED7E57}"/>
              </a:ext>
            </a:extLst>
          </p:cNvPr>
          <p:cNvSpPr/>
          <p:nvPr/>
        </p:nvSpPr>
        <p:spPr>
          <a:xfrm>
            <a:off x="4972832" y="2743279"/>
            <a:ext cx="526093" cy="5092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3E8A0B9-4F68-6D41-A2BA-AFA1BB140128}"/>
              </a:ext>
            </a:extLst>
          </p:cNvPr>
          <p:cNvSpPr/>
          <p:nvPr/>
        </p:nvSpPr>
        <p:spPr>
          <a:xfrm>
            <a:off x="4972832" y="1823580"/>
            <a:ext cx="526093" cy="5092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6A26FDD-1FFA-8149-B80B-CDF44265F7EB}"/>
              </a:ext>
            </a:extLst>
          </p:cNvPr>
          <p:cNvSpPr/>
          <p:nvPr/>
        </p:nvSpPr>
        <p:spPr>
          <a:xfrm>
            <a:off x="3359062" y="3045912"/>
            <a:ext cx="526093" cy="5092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BF06D8E-3FC7-3A48-84CE-2FD13CEEFAEE}"/>
              </a:ext>
            </a:extLst>
          </p:cNvPr>
          <p:cNvSpPr/>
          <p:nvPr/>
        </p:nvSpPr>
        <p:spPr>
          <a:xfrm>
            <a:off x="3359062" y="3747370"/>
            <a:ext cx="526093" cy="5092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7708846-538E-7D42-9311-3D87166AE1A0}"/>
              </a:ext>
            </a:extLst>
          </p:cNvPr>
          <p:cNvSpPr/>
          <p:nvPr/>
        </p:nvSpPr>
        <p:spPr>
          <a:xfrm>
            <a:off x="3359061" y="2353849"/>
            <a:ext cx="526093" cy="5092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50834CA-AD7C-2840-BB45-82C7ECA1D46D}"/>
              </a:ext>
            </a:extLst>
          </p:cNvPr>
          <p:cNvSpPr/>
          <p:nvPr/>
        </p:nvSpPr>
        <p:spPr>
          <a:xfrm>
            <a:off x="3359060" y="1661786"/>
            <a:ext cx="526093" cy="5092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B79D4F3-3989-014A-9DEE-9065ED914180}"/>
              </a:ext>
            </a:extLst>
          </p:cNvPr>
          <p:cNvSpPr/>
          <p:nvPr/>
        </p:nvSpPr>
        <p:spPr>
          <a:xfrm>
            <a:off x="3450911" y="4686983"/>
            <a:ext cx="526093" cy="5092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DEECF43-02F3-7C4C-8BA5-E266BAB60984}"/>
              </a:ext>
            </a:extLst>
          </p:cNvPr>
          <p:cNvSpPr/>
          <p:nvPr/>
        </p:nvSpPr>
        <p:spPr>
          <a:xfrm>
            <a:off x="4162812" y="325634"/>
            <a:ext cx="526093" cy="5092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D046EA9-31C3-DC42-9AE1-A0BD3CB3A0D8}"/>
              </a:ext>
            </a:extLst>
          </p:cNvPr>
          <p:cNvSpPr/>
          <p:nvPr/>
        </p:nvSpPr>
        <p:spPr>
          <a:xfrm>
            <a:off x="4972831" y="291949"/>
            <a:ext cx="526093" cy="5092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FFFFC44-FBF9-2140-9A69-6448156ACCC1}"/>
              </a:ext>
            </a:extLst>
          </p:cNvPr>
          <p:cNvSpPr/>
          <p:nvPr/>
        </p:nvSpPr>
        <p:spPr>
          <a:xfrm>
            <a:off x="7198288" y="2488663"/>
            <a:ext cx="526093" cy="5092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469718B-0845-5A4B-9283-2975F35AEAFD}"/>
              </a:ext>
            </a:extLst>
          </p:cNvPr>
          <p:cNvSpPr/>
          <p:nvPr/>
        </p:nvSpPr>
        <p:spPr>
          <a:xfrm>
            <a:off x="7198287" y="3383632"/>
            <a:ext cx="526093" cy="5092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27B2F51-E2B8-4D46-8A1E-8C54777F721E}"/>
              </a:ext>
            </a:extLst>
          </p:cNvPr>
          <p:cNvSpPr/>
          <p:nvPr/>
        </p:nvSpPr>
        <p:spPr>
          <a:xfrm>
            <a:off x="4989528" y="4123310"/>
            <a:ext cx="526093" cy="5092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97FC7B4-044F-7645-A232-585F651939F6}"/>
              </a:ext>
            </a:extLst>
          </p:cNvPr>
          <p:cNvSpPr/>
          <p:nvPr/>
        </p:nvSpPr>
        <p:spPr>
          <a:xfrm>
            <a:off x="1446750" y="3858417"/>
            <a:ext cx="526093" cy="5092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11B8F59-2F1F-B347-88C3-E4C6DE2FB159}"/>
              </a:ext>
            </a:extLst>
          </p:cNvPr>
          <p:cNvSpPr/>
          <p:nvPr/>
        </p:nvSpPr>
        <p:spPr>
          <a:xfrm>
            <a:off x="3546949" y="801825"/>
            <a:ext cx="526093" cy="5092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2ADBF2A-7775-094D-B673-1DC46426AFED}"/>
              </a:ext>
            </a:extLst>
          </p:cNvPr>
          <p:cNvSpPr/>
          <p:nvPr/>
        </p:nvSpPr>
        <p:spPr>
          <a:xfrm>
            <a:off x="1446750" y="5179593"/>
            <a:ext cx="526093" cy="5092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ED82A96D-FB3D-F74B-90CA-94A8730B81A5}"/>
              </a:ext>
            </a:extLst>
          </p:cNvPr>
          <p:cNvSpPr/>
          <p:nvPr/>
        </p:nvSpPr>
        <p:spPr>
          <a:xfrm>
            <a:off x="1446749" y="4519005"/>
            <a:ext cx="526093" cy="5092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6A47AC5E-564D-2247-AE89-852F82253F72}"/>
              </a:ext>
            </a:extLst>
          </p:cNvPr>
          <p:cNvCxnSpPr>
            <a:stCxn id="11" idx="0"/>
            <a:endCxn id="18" idx="4"/>
          </p:cNvCxnSpPr>
          <p:nvPr/>
        </p:nvCxnSpPr>
        <p:spPr>
          <a:xfrm flipH="1" flipV="1">
            <a:off x="5235878" y="801181"/>
            <a:ext cx="1" cy="102239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2093A60E-EBA1-0F46-BAB6-59FE19FF65FC}"/>
              </a:ext>
            </a:extLst>
          </p:cNvPr>
          <p:cNvCxnSpPr>
            <a:stCxn id="11" idx="0"/>
            <a:endCxn id="17" idx="5"/>
          </p:cNvCxnSpPr>
          <p:nvPr/>
        </p:nvCxnSpPr>
        <p:spPr>
          <a:xfrm flipH="1" flipV="1">
            <a:off x="4611860" y="760291"/>
            <a:ext cx="624019" cy="106328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02582831-31F9-674B-8E6C-47072B8995EE}"/>
              </a:ext>
            </a:extLst>
          </p:cNvPr>
          <p:cNvCxnSpPr>
            <a:stCxn id="11" idx="0"/>
            <a:endCxn id="23" idx="5"/>
          </p:cNvCxnSpPr>
          <p:nvPr/>
        </p:nvCxnSpPr>
        <p:spPr>
          <a:xfrm flipH="1" flipV="1">
            <a:off x="3995997" y="1236482"/>
            <a:ext cx="1239882" cy="58709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1E4655F8-BDE9-A54A-86F8-665216DA532E}"/>
              </a:ext>
            </a:extLst>
          </p:cNvPr>
          <p:cNvCxnSpPr>
            <a:stCxn id="11" idx="2"/>
            <a:endCxn id="15" idx="6"/>
          </p:cNvCxnSpPr>
          <p:nvPr/>
        </p:nvCxnSpPr>
        <p:spPr>
          <a:xfrm flipH="1" flipV="1">
            <a:off x="3885153" y="1916402"/>
            <a:ext cx="1087679" cy="16179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1ECE67B-15ED-8A4E-9DE7-4C6980B0D710}"/>
              </a:ext>
            </a:extLst>
          </p:cNvPr>
          <p:cNvCxnSpPr>
            <a:stCxn id="10" idx="2"/>
            <a:endCxn id="14" idx="6"/>
          </p:cNvCxnSpPr>
          <p:nvPr/>
        </p:nvCxnSpPr>
        <p:spPr>
          <a:xfrm flipH="1" flipV="1">
            <a:off x="3885154" y="2608465"/>
            <a:ext cx="1087678" cy="38943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FF012E50-A166-B644-9E99-02E156B8C839}"/>
              </a:ext>
            </a:extLst>
          </p:cNvPr>
          <p:cNvCxnSpPr>
            <a:stCxn id="10" idx="2"/>
            <a:endCxn id="15" idx="6"/>
          </p:cNvCxnSpPr>
          <p:nvPr/>
        </p:nvCxnSpPr>
        <p:spPr>
          <a:xfrm flipH="1" flipV="1">
            <a:off x="3885153" y="1916402"/>
            <a:ext cx="1087679" cy="108149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80835E57-BFBA-EB47-92BD-C847549C62A6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3885155" y="2997895"/>
            <a:ext cx="1087677" cy="30263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E486875-1770-674D-80F8-E5F8992B7152}"/>
              </a:ext>
            </a:extLst>
          </p:cNvPr>
          <p:cNvCxnSpPr>
            <a:stCxn id="10" idx="2"/>
            <a:endCxn id="13" idx="6"/>
          </p:cNvCxnSpPr>
          <p:nvPr/>
        </p:nvCxnSpPr>
        <p:spPr>
          <a:xfrm flipH="1">
            <a:off x="3885155" y="2997895"/>
            <a:ext cx="1087677" cy="100409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F7805C08-148C-4645-A2BA-1E5067F13DB8}"/>
              </a:ext>
            </a:extLst>
          </p:cNvPr>
          <p:cNvCxnSpPr>
            <a:stCxn id="16" idx="2"/>
            <a:endCxn id="22" idx="6"/>
          </p:cNvCxnSpPr>
          <p:nvPr/>
        </p:nvCxnSpPr>
        <p:spPr>
          <a:xfrm flipH="1" flipV="1">
            <a:off x="1972843" y="4113033"/>
            <a:ext cx="1478068" cy="8285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FA68A5F3-ACD9-FD41-A479-918A4211B26C}"/>
              </a:ext>
            </a:extLst>
          </p:cNvPr>
          <p:cNvCxnSpPr>
            <a:stCxn id="16" idx="2"/>
            <a:endCxn id="26" idx="6"/>
          </p:cNvCxnSpPr>
          <p:nvPr/>
        </p:nvCxnSpPr>
        <p:spPr>
          <a:xfrm flipH="1" flipV="1">
            <a:off x="1972842" y="4773621"/>
            <a:ext cx="1478069" cy="1679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A01CA9E-7538-8B45-AF77-FCEA8EEA60F0}"/>
              </a:ext>
            </a:extLst>
          </p:cNvPr>
          <p:cNvCxnSpPr>
            <a:stCxn id="16" idx="2"/>
            <a:endCxn id="25" idx="6"/>
          </p:cNvCxnSpPr>
          <p:nvPr/>
        </p:nvCxnSpPr>
        <p:spPr>
          <a:xfrm flipH="1">
            <a:off x="1972843" y="4941599"/>
            <a:ext cx="1478068" cy="49261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E5CC5F48-45D9-014A-A8A1-9D34DD887265}"/>
              </a:ext>
            </a:extLst>
          </p:cNvPr>
          <p:cNvCxnSpPr>
            <a:stCxn id="11" idx="4"/>
            <a:endCxn id="10" idx="0"/>
          </p:cNvCxnSpPr>
          <p:nvPr/>
        </p:nvCxnSpPr>
        <p:spPr>
          <a:xfrm>
            <a:off x="5235879" y="2332812"/>
            <a:ext cx="0" cy="41046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F5738DFC-617E-C640-ADA9-70F07850F928}"/>
              </a:ext>
            </a:extLst>
          </p:cNvPr>
          <p:cNvCxnSpPr>
            <a:stCxn id="10" idx="4"/>
            <a:endCxn id="21" idx="0"/>
          </p:cNvCxnSpPr>
          <p:nvPr/>
        </p:nvCxnSpPr>
        <p:spPr>
          <a:xfrm>
            <a:off x="5235879" y="3252511"/>
            <a:ext cx="16696" cy="870799"/>
          </a:xfrm>
          <a:prstGeom prst="line">
            <a:avLst/>
          </a:prstGeom>
          <a:ln w="635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327215B8-234B-F145-B60F-E1E417925401}"/>
              </a:ext>
            </a:extLst>
          </p:cNvPr>
          <p:cNvCxnSpPr>
            <a:cxnSpLocks/>
            <a:stCxn id="10" idx="3"/>
            <a:endCxn id="16" idx="6"/>
          </p:cNvCxnSpPr>
          <p:nvPr/>
        </p:nvCxnSpPr>
        <p:spPr>
          <a:xfrm flipH="1">
            <a:off x="3977004" y="3177936"/>
            <a:ext cx="1072873" cy="1763663"/>
          </a:xfrm>
          <a:prstGeom prst="line">
            <a:avLst/>
          </a:prstGeom>
          <a:ln w="635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4617135C-2E9F-BA41-A607-126ECF884B69}"/>
              </a:ext>
            </a:extLst>
          </p:cNvPr>
          <p:cNvCxnSpPr>
            <a:stCxn id="10" idx="6"/>
            <a:endCxn id="19" idx="2"/>
          </p:cNvCxnSpPr>
          <p:nvPr/>
        </p:nvCxnSpPr>
        <p:spPr>
          <a:xfrm flipV="1">
            <a:off x="5498925" y="2743279"/>
            <a:ext cx="1699363" cy="254616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3CEDD95C-DC70-CD42-82D3-1A6511F8511D}"/>
              </a:ext>
            </a:extLst>
          </p:cNvPr>
          <p:cNvCxnSpPr>
            <a:stCxn id="10" idx="6"/>
            <a:endCxn id="20" idx="2"/>
          </p:cNvCxnSpPr>
          <p:nvPr/>
        </p:nvCxnSpPr>
        <p:spPr>
          <a:xfrm>
            <a:off x="5498925" y="2997895"/>
            <a:ext cx="1699362" cy="640353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66668CB2-65A9-2F4D-BD41-1A4DCD30E9D3}"/>
              </a:ext>
            </a:extLst>
          </p:cNvPr>
          <p:cNvSpPr txBox="1"/>
          <p:nvPr/>
        </p:nvSpPr>
        <p:spPr>
          <a:xfrm>
            <a:off x="5404772" y="25275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中兴通讯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770319A-DF93-374D-B595-B912650AAFDB}"/>
              </a:ext>
            </a:extLst>
          </p:cNvPr>
          <p:cNvSpPr txBox="1"/>
          <p:nvPr/>
        </p:nvSpPr>
        <p:spPr>
          <a:xfrm>
            <a:off x="5470253" y="19333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华为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898B434-7676-DB47-8CA5-22D5F1E68D49}"/>
              </a:ext>
            </a:extLst>
          </p:cNvPr>
          <p:cNvSpPr txBox="1"/>
          <p:nvPr/>
        </p:nvSpPr>
        <p:spPr>
          <a:xfrm>
            <a:off x="5576857" y="41932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英特尔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20303E2-10A5-5746-98D7-74346BEDAABC}"/>
              </a:ext>
            </a:extLst>
          </p:cNvPr>
          <p:cNvSpPr txBox="1"/>
          <p:nvPr/>
        </p:nvSpPr>
        <p:spPr>
          <a:xfrm>
            <a:off x="3159959" y="5305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中兴康讯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3FA45C5-7C23-2A48-8B92-4CFF4A60A457}"/>
              </a:ext>
            </a:extLst>
          </p:cNvPr>
          <p:cNvSpPr txBox="1"/>
          <p:nvPr/>
        </p:nvSpPr>
        <p:spPr>
          <a:xfrm>
            <a:off x="358584" y="46073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宇顺电子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0C91985-8438-9C46-8300-1C444901831B}"/>
              </a:ext>
            </a:extLst>
          </p:cNvPr>
          <p:cNvSpPr txBox="1"/>
          <p:nvPr/>
        </p:nvSpPr>
        <p:spPr>
          <a:xfrm>
            <a:off x="358584" y="53194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共进股份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45D17C9-9F5C-0F43-8C7F-FE072811B240}"/>
              </a:ext>
            </a:extLst>
          </p:cNvPr>
          <p:cNvSpPr txBox="1"/>
          <p:nvPr/>
        </p:nvSpPr>
        <p:spPr>
          <a:xfrm>
            <a:off x="475805" y="396474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Acacia</a:t>
            </a:r>
            <a:endParaRPr kumimoji="1"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BC59D1D-F018-D94B-82FC-7647A9B5B787}"/>
              </a:ext>
            </a:extLst>
          </p:cNvPr>
          <p:cNvSpPr txBox="1"/>
          <p:nvPr/>
        </p:nvSpPr>
        <p:spPr>
          <a:xfrm>
            <a:off x="2309789" y="38951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美国博通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4465DD8-C9ED-CA4E-B412-3DB004A00753}"/>
              </a:ext>
            </a:extLst>
          </p:cNvPr>
          <p:cNvSpPr txBox="1"/>
          <p:nvPr/>
        </p:nvSpPr>
        <p:spPr>
          <a:xfrm>
            <a:off x="2251065" y="32060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美国高通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6315CF7-0D80-144C-A339-194CCFF02ACD}"/>
              </a:ext>
            </a:extLst>
          </p:cNvPr>
          <p:cNvSpPr txBox="1"/>
          <p:nvPr/>
        </p:nvSpPr>
        <p:spPr>
          <a:xfrm>
            <a:off x="2185790" y="25170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超声电子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520DD70-D73C-984E-8C37-42BB553780B7}"/>
              </a:ext>
            </a:extLst>
          </p:cNvPr>
          <p:cNvSpPr txBox="1"/>
          <p:nvPr/>
        </p:nvSpPr>
        <p:spPr>
          <a:xfrm>
            <a:off x="2195642" y="17774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卓冀科技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FF2DDC5-81D5-FE46-A84E-8EEF9E6C7AB6}"/>
              </a:ext>
            </a:extLst>
          </p:cNvPr>
          <p:cNvSpPr txBox="1"/>
          <p:nvPr/>
        </p:nvSpPr>
        <p:spPr>
          <a:xfrm>
            <a:off x="2442353" y="8503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华星创业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72E12C7-2262-2F49-B685-8860BDE9A8A0}"/>
              </a:ext>
            </a:extLst>
          </p:cNvPr>
          <p:cNvSpPr txBox="1"/>
          <p:nvPr/>
        </p:nvSpPr>
        <p:spPr>
          <a:xfrm>
            <a:off x="3025574" y="2734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大富科技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9EC8E2C-EEDB-214C-8096-B6C9BA4A5862}"/>
              </a:ext>
            </a:extLst>
          </p:cNvPr>
          <p:cNvSpPr txBox="1"/>
          <p:nvPr/>
        </p:nvSpPr>
        <p:spPr>
          <a:xfrm>
            <a:off x="5585082" y="3256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盛路通信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F29DC78-5F8B-BC48-BACA-3C045805868D}"/>
              </a:ext>
            </a:extLst>
          </p:cNvPr>
          <p:cNvSpPr txBox="1"/>
          <p:nvPr/>
        </p:nvSpPr>
        <p:spPr>
          <a:xfrm>
            <a:off x="7855903" y="25834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中国移动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1672498-6CEB-EB4B-ABC5-C390B32F790C}"/>
              </a:ext>
            </a:extLst>
          </p:cNvPr>
          <p:cNvSpPr txBox="1"/>
          <p:nvPr/>
        </p:nvSpPr>
        <p:spPr>
          <a:xfrm>
            <a:off x="7855903" y="3492672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中国联通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A595551E-8904-4F49-BC6E-CF66F5AE9FB0}"/>
              </a:ext>
            </a:extLst>
          </p:cNvPr>
          <p:cNvGrpSpPr/>
          <p:nvPr/>
        </p:nvGrpSpPr>
        <p:grpSpPr>
          <a:xfrm>
            <a:off x="9749647" y="811182"/>
            <a:ext cx="1824743" cy="369332"/>
            <a:chOff x="9749648" y="1345365"/>
            <a:chExt cx="1824743" cy="369332"/>
          </a:xfrm>
        </p:grpSpPr>
        <p:cxnSp>
          <p:nvCxnSpPr>
            <p:cNvPr id="78" name="直线连接符 77">
              <a:extLst>
                <a:ext uri="{FF2B5EF4-FFF2-40B4-BE49-F238E27FC236}">
                  <a16:creationId xmlns:a16="http://schemas.microsoft.com/office/drawing/2014/main" id="{74CF4913-3914-0C48-9EBF-842AC794FD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49648" y="1518318"/>
              <a:ext cx="784741" cy="11713"/>
            </a:xfrm>
            <a:prstGeom prst="line">
              <a:avLst/>
            </a:prstGeom>
            <a:ln w="635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D5B96B5D-50BB-7C4E-BC19-BD40DD01CA05}"/>
                </a:ext>
              </a:extLst>
            </p:cNvPr>
            <p:cNvSpPr txBox="1"/>
            <p:nvPr/>
          </p:nvSpPr>
          <p:spPr>
            <a:xfrm>
              <a:off x="10697228" y="134536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子公司</a:t>
              </a: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70E2463E-9B76-8840-93B4-BA90DCBB1879}"/>
              </a:ext>
            </a:extLst>
          </p:cNvPr>
          <p:cNvGrpSpPr/>
          <p:nvPr/>
        </p:nvGrpSpPr>
        <p:grpSpPr>
          <a:xfrm>
            <a:off x="9749647" y="1292454"/>
            <a:ext cx="1824743" cy="369332"/>
            <a:chOff x="9749648" y="1345365"/>
            <a:chExt cx="1824743" cy="369332"/>
          </a:xfrm>
        </p:grpSpPr>
        <p:cxnSp>
          <p:nvCxnSpPr>
            <p:cNvPr id="88" name="直线连接符 87">
              <a:extLst>
                <a:ext uri="{FF2B5EF4-FFF2-40B4-BE49-F238E27FC236}">
                  <a16:creationId xmlns:a16="http://schemas.microsoft.com/office/drawing/2014/main" id="{B00E1AE6-E3C6-054F-ABDE-F6487D1F83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49648" y="1518318"/>
              <a:ext cx="784741" cy="11713"/>
            </a:xfrm>
            <a:prstGeom prst="line">
              <a:avLst/>
            </a:prstGeom>
            <a:ln w="63500">
              <a:solidFill>
                <a:srgbClr val="0070C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BCAA1433-8EB3-0D44-9B58-929FC32B94DE}"/>
                </a:ext>
              </a:extLst>
            </p:cNvPr>
            <p:cNvSpPr txBox="1"/>
            <p:nvPr/>
          </p:nvSpPr>
          <p:spPr>
            <a:xfrm>
              <a:off x="10697228" y="134536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供应商</a:t>
              </a: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B654E2EA-5FD9-4E44-AF98-1415D705E333}"/>
              </a:ext>
            </a:extLst>
          </p:cNvPr>
          <p:cNvGrpSpPr/>
          <p:nvPr/>
        </p:nvGrpSpPr>
        <p:grpSpPr>
          <a:xfrm>
            <a:off x="9749647" y="1797256"/>
            <a:ext cx="1593911" cy="369332"/>
            <a:chOff x="9749648" y="1345365"/>
            <a:chExt cx="1593911" cy="369332"/>
          </a:xfrm>
        </p:grpSpPr>
        <p:cxnSp>
          <p:nvCxnSpPr>
            <p:cNvPr id="91" name="直线连接符 90">
              <a:extLst>
                <a:ext uri="{FF2B5EF4-FFF2-40B4-BE49-F238E27FC236}">
                  <a16:creationId xmlns:a16="http://schemas.microsoft.com/office/drawing/2014/main" id="{34DDF6FB-A09B-3042-AC36-A3E5ED3CDA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49648" y="1518318"/>
              <a:ext cx="784741" cy="11713"/>
            </a:xfrm>
            <a:prstGeom prst="line">
              <a:avLst/>
            </a:prstGeom>
            <a:ln w="63500">
              <a:solidFill>
                <a:srgbClr val="7030A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2E14DA71-84AE-364C-899B-426DCD87559C}"/>
                </a:ext>
              </a:extLst>
            </p:cNvPr>
            <p:cNvSpPr txBox="1"/>
            <p:nvPr/>
          </p:nvSpPr>
          <p:spPr>
            <a:xfrm>
              <a:off x="10697228" y="134536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客户</a:t>
              </a: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408EE8C3-8694-A74B-B86E-9C1D8AB0B02E}"/>
              </a:ext>
            </a:extLst>
          </p:cNvPr>
          <p:cNvGrpSpPr/>
          <p:nvPr/>
        </p:nvGrpSpPr>
        <p:grpSpPr>
          <a:xfrm>
            <a:off x="9749647" y="2290241"/>
            <a:ext cx="2055576" cy="369332"/>
            <a:chOff x="9749648" y="1345365"/>
            <a:chExt cx="2055576" cy="369332"/>
          </a:xfrm>
        </p:grpSpPr>
        <p:cxnSp>
          <p:nvCxnSpPr>
            <p:cNvPr id="94" name="直线连接符 93">
              <a:extLst>
                <a:ext uri="{FF2B5EF4-FFF2-40B4-BE49-F238E27FC236}">
                  <a16:creationId xmlns:a16="http://schemas.microsoft.com/office/drawing/2014/main" id="{55C3DD99-4F05-7C4B-99A8-1265C845B6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49648" y="1518318"/>
              <a:ext cx="784741" cy="11713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8857DE5B-8291-F046-BE6A-F220F758687B}"/>
                </a:ext>
              </a:extLst>
            </p:cNvPr>
            <p:cNvSpPr txBox="1"/>
            <p:nvPr/>
          </p:nvSpPr>
          <p:spPr>
            <a:xfrm>
              <a:off x="10697228" y="134536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合作伙伴</a:t>
              </a:r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2B564C00-5841-3343-AFDF-CD1079C2C445}"/>
              </a:ext>
            </a:extLst>
          </p:cNvPr>
          <p:cNvGrpSpPr/>
          <p:nvPr/>
        </p:nvGrpSpPr>
        <p:grpSpPr>
          <a:xfrm>
            <a:off x="9749647" y="2726372"/>
            <a:ext cx="2055576" cy="369332"/>
            <a:chOff x="9749648" y="1345365"/>
            <a:chExt cx="2055576" cy="369332"/>
          </a:xfrm>
        </p:grpSpPr>
        <p:cxnSp>
          <p:nvCxnSpPr>
            <p:cNvPr id="97" name="直线连接符 96">
              <a:extLst>
                <a:ext uri="{FF2B5EF4-FFF2-40B4-BE49-F238E27FC236}">
                  <a16:creationId xmlns:a16="http://schemas.microsoft.com/office/drawing/2014/main" id="{9E311CA1-BF4F-9444-939E-59FF32EA7D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49648" y="1518318"/>
              <a:ext cx="784741" cy="1171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B3C2CF76-609A-3145-9F93-6590969125CA}"/>
                </a:ext>
              </a:extLst>
            </p:cNvPr>
            <p:cNvSpPr txBox="1"/>
            <p:nvPr/>
          </p:nvSpPr>
          <p:spPr>
            <a:xfrm>
              <a:off x="10697228" y="134536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竞争对手</a:t>
              </a:r>
            </a:p>
          </p:txBody>
        </p:sp>
      </p:grpSp>
      <p:sp>
        <p:nvSpPr>
          <p:cNvPr id="100" name="矩形 99">
            <a:extLst>
              <a:ext uri="{FF2B5EF4-FFF2-40B4-BE49-F238E27FC236}">
                <a16:creationId xmlns:a16="http://schemas.microsoft.com/office/drawing/2014/main" id="{252D02B0-9A92-DD43-8193-D38B84F9297C}"/>
              </a:ext>
            </a:extLst>
          </p:cNvPr>
          <p:cNvSpPr/>
          <p:nvPr/>
        </p:nvSpPr>
        <p:spPr>
          <a:xfrm>
            <a:off x="9519781" y="580250"/>
            <a:ext cx="2417523" cy="2737821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841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69</Words>
  <Application>Microsoft Macintosh PowerPoint</Application>
  <PresentationFormat>宽屏</PresentationFormat>
  <Paragraphs>32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Yanis Pan</dc:creator>
  <cp:lastModifiedBy>Yanis Pan</cp:lastModifiedBy>
  <cp:revision>49</cp:revision>
  <dcterms:created xsi:type="dcterms:W3CDTF">2019-04-12T13:53:14Z</dcterms:created>
  <dcterms:modified xsi:type="dcterms:W3CDTF">2019-06-03T13:41:02Z</dcterms:modified>
</cp:coreProperties>
</file>