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9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0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24A0-24AF-154A-AEC1-26985DAA75B2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859D-9A79-7343-8E21-98B270E1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727" y="40331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1 Virtual Memory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21522"/>
              </p:ext>
            </p:extLst>
          </p:nvPr>
        </p:nvGraphicFramePr>
        <p:xfrm>
          <a:off x="162429" y="546300"/>
          <a:ext cx="4931928" cy="621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964"/>
                <a:gridCol w="2465964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Contents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60675"/>
              </p:ext>
            </p:extLst>
          </p:nvPr>
        </p:nvGraphicFramePr>
        <p:xfrm>
          <a:off x="5659164" y="546300"/>
          <a:ext cx="493192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964"/>
                <a:gridCol w="2465964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59164" y="44924"/>
            <a:ext cx="278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1 Page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627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727" y="40331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1 Virtual Memory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59889"/>
              </p:ext>
            </p:extLst>
          </p:nvPr>
        </p:nvGraphicFramePr>
        <p:xfrm>
          <a:off x="162429" y="546300"/>
          <a:ext cx="5138655" cy="621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1858"/>
                <a:gridCol w="1742418"/>
                <a:gridCol w="1934379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Contents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33831"/>
              </p:ext>
            </p:extLst>
          </p:nvPr>
        </p:nvGraphicFramePr>
        <p:xfrm>
          <a:off x="5659164" y="546300"/>
          <a:ext cx="493192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964"/>
                <a:gridCol w="2465964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59164" y="44924"/>
            <a:ext cx="278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1 Page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4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727" y="40331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2 Virtual Memory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03874"/>
              </p:ext>
            </p:extLst>
          </p:nvPr>
        </p:nvGraphicFramePr>
        <p:xfrm>
          <a:off x="162429" y="546300"/>
          <a:ext cx="4931928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964"/>
                <a:gridCol w="2465964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Contents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30415"/>
              </p:ext>
            </p:extLst>
          </p:nvPr>
        </p:nvGraphicFramePr>
        <p:xfrm>
          <a:off x="5659164" y="546300"/>
          <a:ext cx="493192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964"/>
                <a:gridCol w="2465964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59164" y="44924"/>
            <a:ext cx="278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2 Page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23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55381" y="-506085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2 Virtual Memory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29491"/>
              </p:ext>
            </p:extLst>
          </p:nvPr>
        </p:nvGraphicFramePr>
        <p:xfrm>
          <a:off x="5611083" y="-116"/>
          <a:ext cx="5094356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8027"/>
                <a:gridCol w="1742418"/>
                <a:gridCol w="1963911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Contents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66340"/>
              </p:ext>
            </p:extLst>
          </p:nvPr>
        </p:nvGraphicFramePr>
        <p:xfrm>
          <a:off x="5611083" y="7234267"/>
          <a:ext cx="513865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9327"/>
                <a:gridCol w="2569327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11083" y="6732891"/>
            <a:ext cx="278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2 Page Table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6727" y="-505969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1 Virtual Memory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15351"/>
              </p:ext>
            </p:extLst>
          </p:nvPr>
        </p:nvGraphicFramePr>
        <p:xfrm>
          <a:off x="162429" y="0"/>
          <a:ext cx="5138655" cy="621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1858"/>
                <a:gridCol w="1742418"/>
                <a:gridCol w="1934379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Contents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84772"/>
              </p:ext>
            </p:extLst>
          </p:nvPr>
        </p:nvGraphicFramePr>
        <p:xfrm>
          <a:off x="162429" y="7234276"/>
          <a:ext cx="513865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9327"/>
                <a:gridCol w="2569327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429" y="6732900"/>
            <a:ext cx="278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1 Page Table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97307" y="-521384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Physical Memory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21167"/>
              </p:ext>
            </p:extLst>
          </p:nvPr>
        </p:nvGraphicFramePr>
        <p:xfrm>
          <a:off x="11053009" y="-15415"/>
          <a:ext cx="5226792" cy="91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2853"/>
                <a:gridCol w="1790166"/>
                <a:gridCol w="1973773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Contents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2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73890"/>
              </p:ext>
            </p:extLst>
          </p:nvPr>
        </p:nvGraphicFramePr>
        <p:xfrm>
          <a:off x="3369337" y="0"/>
          <a:ext cx="2569327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9327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69729" y="-501376"/>
            <a:ext cx="278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2 Page Table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24900"/>
              </p:ext>
            </p:extLst>
          </p:nvPr>
        </p:nvGraphicFramePr>
        <p:xfrm>
          <a:off x="0" y="9"/>
          <a:ext cx="2569327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9327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99608" y="-501367"/>
            <a:ext cx="278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1 Page Table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2104" y="-508932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Physical Memory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47791"/>
              </p:ext>
            </p:extLst>
          </p:nvPr>
        </p:nvGraphicFramePr>
        <p:xfrm>
          <a:off x="6757414" y="-2963"/>
          <a:ext cx="1973773" cy="91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3773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Contents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9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99322"/>
              </p:ext>
            </p:extLst>
          </p:nvPr>
        </p:nvGraphicFramePr>
        <p:xfrm>
          <a:off x="5448654" y="0"/>
          <a:ext cx="513865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9327"/>
                <a:gridCol w="2569327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8654" y="-501376"/>
            <a:ext cx="278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2 Page Table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09659"/>
              </p:ext>
            </p:extLst>
          </p:nvPr>
        </p:nvGraphicFramePr>
        <p:xfrm>
          <a:off x="0" y="9"/>
          <a:ext cx="513865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9327"/>
                <a:gridCol w="2569327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-501367"/>
            <a:ext cx="278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1 Page Table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97307" y="-521384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Physical Memory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14194"/>
              </p:ext>
            </p:extLst>
          </p:nvPr>
        </p:nvGraphicFramePr>
        <p:xfrm>
          <a:off x="11053009" y="-15415"/>
          <a:ext cx="3763939" cy="91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0166"/>
                <a:gridCol w="1973773"/>
              </a:tblGrid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Contents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50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9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470</Words>
  <Application>Microsoft Macintosh PowerPoint</Application>
  <PresentationFormat>On-screen Show (4:3)</PresentationFormat>
  <Paragraphs>424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Holland</dc:creator>
  <cp:lastModifiedBy>Ben Holland</cp:lastModifiedBy>
  <cp:revision>12</cp:revision>
  <dcterms:created xsi:type="dcterms:W3CDTF">2015-03-26T22:09:11Z</dcterms:created>
  <dcterms:modified xsi:type="dcterms:W3CDTF">2015-03-27T00:29:36Z</dcterms:modified>
</cp:coreProperties>
</file>