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58D-A841-4113-ABDF-E8DCC05952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CD1-800E-4D53-95A5-CADBDF219D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58D-A841-4113-ABDF-E8DCC05952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CD1-800E-4D53-95A5-CADBDF21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58D-A841-4113-ABDF-E8DCC05952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CD1-800E-4D53-95A5-CADBDF21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9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58D-A841-4113-ABDF-E8DCC05952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CD1-800E-4D53-95A5-CADBDF21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58D-A841-4113-ABDF-E8DCC05952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CD1-800E-4D53-95A5-CADBDF219D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7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58D-A841-4113-ABDF-E8DCC05952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CD1-800E-4D53-95A5-CADBDF21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58D-A841-4113-ABDF-E8DCC05952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CD1-800E-4D53-95A5-CADBDF21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6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58D-A841-4113-ABDF-E8DCC05952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CD1-800E-4D53-95A5-CADBDF21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58D-A841-4113-ABDF-E8DCC05952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CD1-800E-4D53-95A5-CADBDF21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4D858D-A841-4113-ABDF-E8DCC05952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CBCCD1-800E-4D53-95A5-CADBDF21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6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858D-A841-4113-ABDF-E8DCC05952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CCD1-800E-4D53-95A5-CADBDF219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4D858D-A841-4113-ABDF-E8DCC05952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CBCCD1-800E-4D53-95A5-CADBDF219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4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jm/2507S/Notes04/SADT.pdf" TargetMode="External"/><Relationship Id="rId7" Type="http://schemas.openxmlformats.org/officeDocument/2006/relationships/hyperlink" Target="http://blog.maxconsilium.com/2013/09/process-notation-p2.html" TargetMode="External"/><Relationship Id="rId2" Type="http://schemas.openxmlformats.org/officeDocument/2006/relationships/hyperlink" Target="http://r.web.umkc.edu/rer554/cs457_homework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03034352_Success_in_the_face_of_uncertainty_Human_resilience_and_the_accident_risk_bow-tie" TargetMode="External"/><Relationship Id="rId5" Type="http://schemas.openxmlformats.org/officeDocument/2006/relationships/hyperlink" Target="http://ecomputernotes.com/software-engineering/requirementsanalysis" TargetMode="External"/><Relationship Id="rId4" Type="http://schemas.openxmlformats.org/officeDocument/2006/relationships/hyperlink" Target="http://flylib.com/books/en/1.172.1.51/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Structured Analysis and Design Technique(SADT)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Chandler Pruitt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4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r.web.umkc.edu/rer554/cs457_homework5.html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http://www.cs.toronto.edu/~</a:t>
            </a:r>
            <a:r>
              <a:rPr lang="en-US" dirty="0" smtClean="0">
                <a:hlinkClick r:id="rId3"/>
              </a:rPr>
              <a:t>jm/2507S/Notes04/SADT.pdf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http://flylib.com/books/en/1.172.1.51/1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ecomputernotes.com/software-engineering/requirementsanalysis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www.researchgate.net/publication/303034352_Success_in_the_face_of_uncertainty_Human_resilience_and_the_accident_risk_bow-tie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blog.maxconsilium.com/2013/09/process-notation-p2.html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Diagrammatic language used for creating designs for software</a:t>
            </a:r>
          </a:p>
          <a:p>
            <a:endParaRPr lang="en-US" dirty="0" smtClean="0"/>
          </a:p>
          <a:p>
            <a:r>
              <a:rPr lang="en-US" dirty="0" smtClean="0"/>
              <a:t>Consists of boxes and arrows</a:t>
            </a:r>
          </a:p>
          <a:p>
            <a:endParaRPr lang="en-US" dirty="0" smtClean="0"/>
          </a:p>
          <a:p>
            <a:r>
              <a:rPr lang="en-US" dirty="0" smtClean="0"/>
              <a:t>Two kinds of diagrams: activity model and data model</a:t>
            </a:r>
          </a:p>
          <a:p>
            <a:endParaRPr lang="en-US" dirty="0"/>
          </a:p>
          <a:p>
            <a:r>
              <a:rPr lang="en-US" dirty="0" smtClean="0"/>
              <a:t>Available commercially as a CASE tool called IDEF0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6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Douglas T. Ross in 1974</a:t>
            </a:r>
          </a:p>
          <a:p>
            <a:endParaRPr lang="en-US" dirty="0"/>
          </a:p>
          <a:p>
            <a:r>
              <a:rPr lang="en-US" dirty="0" smtClean="0"/>
              <a:t>Developed as a result of ongoing work in problem solving</a:t>
            </a:r>
          </a:p>
          <a:p>
            <a:endParaRPr lang="en-US" dirty="0"/>
          </a:p>
          <a:p>
            <a:r>
              <a:rPr lang="en-US" dirty="0" smtClean="0"/>
              <a:t>Used in the MIT Automated Programming Tool Project(APT)</a:t>
            </a:r>
          </a:p>
          <a:p>
            <a:endParaRPr lang="en-US" dirty="0"/>
          </a:p>
          <a:p>
            <a:r>
              <a:rPr lang="en-US" dirty="0" smtClean="0"/>
              <a:t>Used by US Airforce starting in 1973 as part of the Computer Aided Manufacturing Program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7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87044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Shows the decomposition of an Activity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Input data is shown on left side of 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Control data is shown on top of 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 data is shown on right side of 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Supporting Mechanism is shown on bottom of box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87" y="2529017"/>
            <a:ext cx="4302433" cy="303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8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Activity Model, but roles of activities and data are reverse</a:t>
            </a:r>
          </a:p>
          <a:p>
            <a:endParaRPr lang="en-US" dirty="0"/>
          </a:p>
          <a:p>
            <a:r>
              <a:rPr lang="en-US" dirty="0" smtClean="0"/>
              <a:t>Left side of box is generating activity</a:t>
            </a:r>
          </a:p>
          <a:p>
            <a:endParaRPr lang="en-US" dirty="0"/>
          </a:p>
          <a:p>
            <a:r>
              <a:rPr lang="en-US" dirty="0" smtClean="0"/>
              <a:t>Right side of box is using activity</a:t>
            </a:r>
          </a:p>
          <a:p>
            <a:endParaRPr lang="en-US" dirty="0"/>
          </a:p>
          <a:p>
            <a:r>
              <a:rPr lang="en-US" dirty="0" smtClean="0"/>
              <a:t>Top of box is constraining activity</a:t>
            </a:r>
          </a:p>
          <a:p>
            <a:endParaRPr lang="en-US" dirty="0"/>
          </a:p>
          <a:p>
            <a:r>
              <a:rPr lang="en-US" dirty="0" smtClean="0"/>
              <a:t>Bottom of box is storage mechanism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80" y="2943014"/>
            <a:ext cx="4394877" cy="27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2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Provides precise method to represent complex systems</a:t>
            </a:r>
          </a:p>
          <a:p>
            <a:endParaRPr lang="en-US" dirty="0"/>
          </a:p>
          <a:p>
            <a:r>
              <a:rPr lang="en-US" dirty="0" smtClean="0"/>
              <a:t>Allows non-specialists to understand requirements</a:t>
            </a:r>
          </a:p>
          <a:p>
            <a:endParaRPr lang="en-US" dirty="0"/>
          </a:p>
          <a:p>
            <a:r>
              <a:rPr lang="en-US" dirty="0" smtClean="0"/>
              <a:t>Provides and easy way to measure progress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Not automated</a:t>
            </a:r>
          </a:p>
          <a:p>
            <a:endParaRPr lang="en-US" dirty="0"/>
          </a:p>
          <a:p>
            <a:r>
              <a:rPr lang="en-US" dirty="0" smtClean="0"/>
              <a:t>Doesn't support a specific design methodology</a:t>
            </a:r>
          </a:p>
          <a:p>
            <a:endParaRPr lang="en-US" dirty="0" smtClean="0"/>
          </a:p>
          <a:p>
            <a:r>
              <a:rPr lang="en-US" dirty="0" smtClean="0"/>
              <a:t>Can be hard to understand when a lot of info is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5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025" y="1935892"/>
            <a:ext cx="6528910" cy="4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9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933" y="2010032"/>
            <a:ext cx="4679093" cy="39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1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430" y="1921990"/>
            <a:ext cx="8553840" cy="40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6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239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Structured Analysis and Design Technique(SADT)</vt:lpstr>
      <vt:lpstr>Description</vt:lpstr>
      <vt:lpstr>History</vt:lpstr>
      <vt:lpstr>Activity Model</vt:lpstr>
      <vt:lpstr>Data Model</vt:lpstr>
      <vt:lpstr>Pros and Cons</vt:lpstr>
      <vt:lpstr>Example 1 </vt:lpstr>
      <vt:lpstr>Example 2</vt:lpstr>
      <vt:lpstr>Example 3</vt:lpstr>
      <vt:lpstr>Sources</vt:lpstr>
    </vt:vector>
  </TitlesOfParts>
  <Company>Columbus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Analysis and Design Technique(SADT)</dc:title>
  <dc:creator>pruitt, chandler</dc:creator>
  <cp:lastModifiedBy>pruitt, chandler</cp:lastModifiedBy>
  <cp:revision>7</cp:revision>
  <dcterms:created xsi:type="dcterms:W3CDTF">2017-09-05T16:25:50Z</dcterms:created>
  <dcterms:modified xsi:type="dcterms:W3CDTF">2017-09-05T17:45:50Z</dcterms:modified>
</cp:coreProperties>
</file>