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"/>
  </p:notesMasterIdLst>
  <p:sldIdLst>
    <p:sldId id="256" r:id="rId2"/>
    <p:sldId id="38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9/10/2018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699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CGS 2545</a:t>
            </a:r>
            <a:br>
              <a:rPr lang="en-US" sz="4000" b="1" dirty="0"/>
            </a:br>
            <a:r>
              <a:rPr lang="en-US" sz="4000" b="1" dirty="0"/>
              <a:t>Database Concepts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Select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there are multiple databases in the SQL Schema, before starting the operation, need to select a database where all the operations would be performed.</a:t>
            </a:r>
          </a:p>
          <a:p>
            <a:r>
              <a:rPr lang="en-US" dirty="0"/>
              <a:t>The SQL </a:t>
            </a:r>
            <a:r>
              <a:rPr lang="en-US" b="1" dirty="0"/>
              <a:t>USE</a:t>
            </a:r>
            <a:r>
              <a:rPr lang="en-US" dirty="0"/>
              <a:t> statement is used to select any existing database in the SQL schema.</a:t>
            </a:r>
          </a:p>
          <a:p>
            <a:r>
              <a:rPr lang="en-US" dirty="0"/>
              <a:t>Syntax</a:t>
            </a:r>
          </a:p>
          <a:p>
            <a:pPr lvl="1"/>
            <a:r>
              <a:rPr lang="en-US" dirty="0"/>
              <a:t>The basic syntax of the USE statement is as shown below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6425E-3379-44FC-B5E4-98B957BA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47" y="5903639"/>
            <a:ext cx="3681105" cy="9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12257</TotalTime>
  <Words>33</Words>
  <Application>Microsoft Office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 University of Central Florida CGS 2545 Database Concepts </vt:lpstr>
      <vt:lpstr>Select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kwhiting</cp:lastModifiedBy>
  <cp:revision>1714</cp:revision>
  <dcterms:created xsi:type="dcterms:W3CDTF">2013-10-29T00:42:48Z</dcterms:created>
  <dcterms:modified xsi:type="dcterms:W3CDTF">2018-09-10T14:24:46Z</dcterms:modified>
</cp:coreProperties>
</file>