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DF1-3E3B-45B8-9653-73A863D440B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A38-C98F-4135-8682-51C923DC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DF1-3E3B-45B8-9653-73A863D440B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A38-C98F-4135-8682-51C923DC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DF1-3E3B-45B8-9653-73A863D440B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A38-C98F-4135-8682-51C923DC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2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DF1-3E3B-45B8-9653-73A863D440B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A38-C98F-4135-8682-51C923DC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DF1-3E3B-45B8-9653-73A863D440B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A38-C98F-4135-8682-51C923DC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2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DF1-3E3B-45B8-9653-73A863D440B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A38-C98F-4135-8682-51C923DC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DF1-3E3B-45B8-9653-73A863D440B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A38-C98F-4135-8682-51C923DC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DF1-3E3B-45B8-9653-73A863D440B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A38-C98F-4135-8682-51C923DC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DF1-3E3B-45B8-9653-73A863D440B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A38-C98F-4135-8682-51C923DC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5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DF1-3E3B-45B8-9653-73A863D440B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A38-C98F-4135-8682-51C923DC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DF1-3E3B-45B8-9653-73A863D440B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A38-C98F-4135-8682-51C923DC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3EDF1-3E3B-45B8-9653-73A863D440B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4A38-C98F-4135-8682-51C923DC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3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C1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49" y="-582288"/>
            <a:ext cx="8184502" cy="818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1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C1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Inhoudstafel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>
                <a:solidFill>
                  <a:schemeClr val="bg1"/>
                </a:solidFill>
              </a:rPr>
              <a:t>Demo</a:t>
            </a:r>
          </a:p>
          <a:p>
            <a:r>
              <a:rPr lang="nl-BE" dirty="0">
                <a:solidFill>
                  <a:schemeClr val="bg1"/>
                </a:solidFill>
              </a:rPr>
              <a:t>Beschrijving </a:t>
            </a:r>
            <a:r>
              <a:rPr lang="nl-BE" dirty="0" err="1">
                <a:solidFill>
                  <a:schemeClr val="bg1"/>
                </a:solidFill>
              </a:rPr>
              <a:t>Studyfindr</a:t>
            </a:r>
            <a:endParaRPr lang="nl-BE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Serverside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Facebook Authenticatie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Routes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Database</a:t>
            </a:r>
          </a:p>
          <a:p>
            <a:r>
              <a:rPr lang="nl-BE" dirty="0">
                <a:solidFill>
                  <a:schemeClr val="bg1"/>
                </a:solidFill>
              </a:rPr>
              <a:t>Clientside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Call </a:t>
            </a:r>
            <a:r>
              <a:rPr lang="nl-BE" dirty="0" err="1">
                <a:solidFill>
                  <a:schemeClr val="bg1"/>
                </a:solidFill>
              </a:rPr>
              <a:t>Requests</a:t>
            </a:r>
            <a:endParaRPr lang="nl-BE" dirty="0">
              <a:solidFill>
                <a:schemeClr val="bg1"/>
              </a:solidFill>
            </a:endParaRPr>
          </a:p>
          <a:p>
            <a:pPr lvl="1"/>
            <a:r>
              <a:rPr lang="nl-BE" dirty="0">
                <a:solidFill>
                  <a:schemeClr val="bg1"/>
                </a:solidFill>
              </a:rPr>
              <a:t>GPS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Interactie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Facebook Authenticatie</a:t>
            </a:r>
          </a:p>
          <a:p>
            <a:r>
              <a:rPr lang="nl-BE" dirty="0">
                <a:solidFill>
                  <a:schemeClr val="bg1"/>
                </a:solidFill>
              </a:rPr>
              <a:t>Anders aanpakken?</a:t>
            </a:r>
          </a:p>
          <a:p>
            <a:pPr marL="0" indent="0">
              <a:buNone/>
            </a:pPr>
            <a:endParaRPr lang="nl-BE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02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C1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>
                <a:solidFill>
                  <a:schemeClr val="bg1"/>
                </a:solidFill>
              </a:rPr>
              <a:t>Foto APP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6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C1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Beschrijving </a:t>
            </a:r>
            <a:r>
              <a:rPr lang="nl-BE" dirty="0" err="1">
                <a:solidFill>
                  <a:schemeClr val="bg1"/>
                </a:solidFill>
              </a:rPr>
              <a:t>Studyfindr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7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C1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Serverside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Facebook Authenticatie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Met Spring = problemen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Gefikst met Facebook ID en Access Token</a:t>
            </a:r>
          </a:p>
          <a:p>
            <a:pPr lvl="1"/>
            <a:endParaRPr lang="nl-BE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Routes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Link tussen app en de server</a:t>
            </a:r>
          </a:p>
          <a:p>
            <a:pPr lvl="1"/>
            <a:endParaRPr lang="nl-BE" dirty="0">
              <a:solidFill>
                <a:schemeClr val="bg1"/>
              </a:solidFill>
            </a:endParaRPr>
          </a:p>
          <a:p>
            <a:pPr lvl="1"/>
            <a:endParaRPr lang="nl-B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33900"/>
            <a:ext cx="10135443" cy="18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4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C1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Serverside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Database</a:t>
            </a:r>
          </a:p>
          <a:p>
            <a:pPr lvl="1"/>
            <a:r>
              <a:rPr lang="nl-BE" dirty="0" err="1">
                <a:solidFill>
                  <a:schemeClr val="bg1"/>
                </a:solidFill>
              </a:rPr>
              <a:t>Likes</a:t>
            </a:r>
            <a:r>
              <a:rPr lang="nl-BE" dirty="0">
                <a:solidFill>
                  <a:schemeClr val="bg1"/>
                </a:solidFill>
              </a:rPr>
              <a:t> of </a:t>
            </a:r>
            <a:r>
              <a:rPr lang="nl-BE" dirty="0" err="1">
                <a:solidFill>
                  <a:schemeClr val="bg1"/>
                </a:solidFill>
              </a:rPr>
              <a:t>Dislikes</a:t>
            </a:r>
            <a:r>
              <a:rPr lang="nl-BE" dirty="0">
                <a:solidFill>
                  <a:schemeClr val="bg1"/>
                </a:solidFill>
              </a:rPr>
              <a:t> om een match te vormen</a:t>
            </a:r>
          </a:p>
          <a:p>
            <a:pPr lvl="1"/>
            <a:r>
              <a:rPr lang="nl-BE" dirty="0" err="1">
                <a:solidFill>
                  <a:schemeClr val="bg1"/>
                </a:solidFill>
              </a:rPr>
              <a:t>Messages</a:t>
            </a:r>
            <a:r>
              <a:rPr lang="nl-BE" dirty="0">
                <a:solidFill>
                  <a:schemeClr val="bg1"/>
                </a:solidFill>
              </a:rPr>
              <a:t> tussen een match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Users met behulp van Facebook </a:t>
            </a:r>
            <a:r>
              <a:rPr lang="nl-BE" dirty="0" err="1">
                <a:solidFill>
                  <a:schemeClr val="bg1"/>
                </a:solidFill>
              </a:rPr>
              <a:t>Id</a:t>
            </a:r>
            <a:endParaRPr lang="nl-B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3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C1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Clientside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Call </a:t>
            </a:r>
            <a:r>
              <a:rPr lang="nl-BE" dirty="0" err="1">
                <a:solidFill>
                  <a:schemeClr val="bg1"/>
                </a:solidFill>
              </a:rPr>
              <a:t>requests</a:t>
            </a:r>
            <a:endParaRPr lang="nl-BE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GPS</a:t>
            </a:r>
          </a:p>
          <a:p>
            <a:r>
              <a:rPr lang="nl-BE" dirty="0">
                <a:solidFill>
                  <a:schemeClr val="bg1"/>
                </a:solidFill>
              </a:rPr>
              <a:t>Interactie door de gebruiker</a:t>
            </a:r>
          </a:p>
          <a:p>
            <a:r>
              <a:rPr lang="nl-BE">
                <a:solidFill>
                  <a:schemeClr val="bg1"/>
                </a:solidFill>
              </a:rPr>
              <a:t>Facebook Authenticatie</a:t>
            </a:r>
            <a:endParaRPr lang="nl-BE" dirty="0">
              <a:solidFill>
                <a:schemeClr val="bg1"/>
              </a:solidFill>
            </a:endParaRPr>
          </a:p>
          <a:p>
            <a:endParaRPr lang="nl-BE" dirty="0">
              <a:solidFill>
                <a:schemeClr val="bg1"/>
              </a:solidFill>
            </a:endParaRPr>
          </a:p>
          <a:p>
            <a:endParaRPr lang="nl-BE" dirty="0">
              <a:solidFill>
                <a:schemeClr val="bg1"/>
              </a:solidFill>
            </a:endParaRPr>
          </a:p>
          <a:p>
            <a:pPr lvl="1"/>
            <a:endParaRPr lang="nl-BE" dirty="0">
              <a:solidFill>
                <a:schemeClr val="bg1"/>
              </a:solidFill>
            </a:endParaRPr>
          </a:p>
          <a:p>
            <a:endParaRPr lang="nl-B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5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75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Inhoudstafel</vt:lpstr>
      <vt:lpstr>Demo</vt:lpstr>
      <vt:lpstr>Beschrijving Studyfindr</vt:lpstr>
      <vt:lpstr>Serverside</vt:lpstr>
      <vt:lpstr>Serverside</vt:lpstr>
      <vt:lpstr>Clientside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Arne Vlaeminck</dc:creator>
  <cp:lastModifiedBy>Arne Vlaeminck</cp:lastModifiedBy>
  <cp:revision>7</cp:revision>
  <dcterms:created xsi:type="dcterms:W3CDTF">2016-12-13T14:39:53Z</dcterms:created>
  <dcterms:modified xsi:type="dcterms:W3CDTF">2016-12-13T15:25:31Z</dcterms:modified>
</cp:coreProperties>
</file>