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9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6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87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7C9A-A45D-488E-AB23-69605EB7AD87}" type="datetimeFigureOut">
              <a:rPr lang="en-GB" smtClean="0"/>
              <a:t>27/02/2017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0EA8-4639-4C8E-9A50-B0FE0B1076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600" dirty="0"/>
              <a:t>L6 Group 3</a:t>
            </a:r>
            <a:br>
              <a:rPr lang="en-GB" sz="5600" dirty="0"/>
            </a:br>
            <a:r>
              <a:rPr lang="en-GB" sz="5600" dirty="0"/>
              <a:t>Ubisoft Design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2431"/>
            <a:ext cx="9144000" cy="1655762"/>
          </a:xfrm>
        </p:spPr>
        <p:txBody>
          <a:bodyPr/>
          <a:lstStyle/>
          <a:p>
            <a:r>
              <a:rPr lang="en-GB" dirty="0"/>
              <a:t>Tom Smith, Henry Hardy, Max Bovis</a:t>
            </a:r>
          </a:p>
        </p:txBody>
      </p:sp>
    </p:spTree>
    <p:extLst>
      <p:ext uri="{BB962C8B-B14F-4D97-AF65-F5344CB8AC3E}">
        <p14:creationId xmlns:p14="http://schemas.microsoft.com/office/powerpoint/2010/main" val="187883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9" y="2386791"/>
            <a:ext cx="4657875" cy="262005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75" y="3370870"/>
            <a:ext cx="4670734" cy="26200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32" y="476364"/>
            <a:ext cx="4823987" cy="2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video thing</a:t>
            </a:r>
          </a:p>
        </p:txBody>
      </p:sp>
    </p:spTree>
    <p:extLst>
      <p:ext uri="{BB962C8B-B14F-4D97-AF65-F5344CB8AC3E}">
        <p14:creationId xmlns:p14="http://schemas.microsoft.com/office/powerpoint/2010/main" val="241834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Testing player count</a:t>
            </a:r>
          </a:p>
          <a:p>
            <a:r>
              <a:rPr lang="en-GB" dirty="0"/>
              <a:t>More sound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8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366" y="600016"/>
            <a:ext cx="10515600" cy="3334421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Thank You For Listening </a:t>
            </a:r>
            <a:br>
              <a:rPr lang="en-GB" sz="6000" dirty="0"/>
            </a:br>
            <a:br>
              <a:rPr lang="en-GB" sz="6000" dirty="0"/>
            </a:br>
            <a:r>
              <a:rPr lang="en-GB" sz="4000" dirty="0"/>
              <a:t>Any Questions?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81625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L6 Group 3 Ubisoft Design Masterclass</vt:lpstr>
      <vt:lpstr>PowerPoint Presentation</vt:lpstr>
      <vt:lpstr>PowerPoint Presentation</vt:lpstr>
      <vt:lpstr>What Next</vt:lpstr>
      <vt:lpstr>Thank You For Listening 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L6 Ubisoft Design Masterclass</dc:title>
  <dc:creator>Thomas Smith (s168176)</dc:creator>
  <cp:lastModifiedBy>Thomas Smith (s168176)</cp:lastModifiedBy>
  <cp:revision>8</cp:revision>
  <dcterms:created xsi:type="dcterms:W3CDTF">2017-01-31T21:49:58Z</dcterms:created>
  <dcterms:modified xsi:type="dcterms:W3CDTF">2017-02-27T23:14:50Z</dcterms:modified>
</cp:coreProperties>
</file>