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0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6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9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6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7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6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7jLtApmkQ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600" dirty="0"/>
              <a:t>L6 Group 3</a:t>
            </a:r>
            <a:br>
              <a:rPr lang="en-GB" sz="5600" dirty="0"/>
            </a:br>
            <a:r>
              <a:rPr lang="en-GB" sz="5600" dirty="0"/>
              <a:t>Ubisoft Design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2431"/>
            <a:ext cx="9144000" cy="1655762"/>
          </a:xfrm>
        </p:spPr>
        <p:txBody>
          <a:bodyPr/>
          <a:lstStyle/>
          <a:p>
            <a:r>
              <a:rPr lang="en-GB" dirty="0"/>
              <a:t>Tom Smith, Henry Hardy, Max Bovis</a:t>
            </a:r>
          </a:p>
        </p:txBody>
      </p:sp>
    </p:spTree>
    <p:extLst>
      <p:ext uri="{BB962C8B-B14F-4D97-AF65-F5344CB8AC3E}">
        <p14:creationId xmlns:p14="http://schemas.microsoft.com/office/powerpoint/2010/main" val="187883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One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18" y="1690688"/>
            <a:ext cx="7089682" cy="3987946"/>
          </a:xfrm>
        </p:spPr>
      </p:pic>
      <p:sp>
        <p:nvSpPr>
          <p:cNvPr id="5" name="TextBox 4"/>
          <p:cNvSpPr txBox="1"/>
          <p:nvPr/>
        </p:nvSpPr>
        <p:spPr>
          <a:xfrm>
            <a:off x="838200" y="1967525"/>
            <a:ext cx="3087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Cannot Control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Only add forward Momentum to your 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2 – ? players</a:t>
            </a:r>
          </a:p>
        </p:txBody>
      </p:sp>
    </p:spTree>
    <p:extLst>
      <p:ext uri="{BB962C8B-B14F-4D97-AF65-F5344CB8AC3E}">
        <p14:creationId xmlns:p14="http://schemas.microsoft.com/office/powerpoint/2010/main" val="348074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6" y="1690688"/>
            <a:ext cx="7757067" cy="4351338"/>
          </a:xfrm>
        </p:spPr>
      </p:pic>
      <p:sp>
        <p:nvSpPr>
          <p:cNvPr id="5" name="TextBox 4"/>
          <p:cNvSpPr txBox="1"/>
          <p:nvPr/>
        </p:nvSpPr>
        <p:spPr>
          <a:xfrm>
            <a:off x="8882743" y="1772816"/>
            <a:ext cx="28458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Build a fort to protect your cake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Compete to grab resources for your fort. </a:t>
            </a:r>
          </a:p>
        </p:txBody>
      </p:sp>
    </p:spTree>
    <p:extLst>
      <p:ext uri="{BB962C8B-B14F-4D97-AF65-F5344CB8AC3E}">
        <p14:creationId xmlns:p14="http://schemas.microsoft.com/office/powerpoint/2010/main" val="332310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7" y="1690688"/>
            <a:ext cx="7750064" cy="4351338"/>
          </a:xfrm>
        </p:spPr>
      </p:pic>
      <p:sp>
        <p:nvSpPr>
          <p:cNvPr id="5" name="TextBox 4"/>
          <p:cNvSpPr txBox="1"/>
          <p:nvPr/>
        </p:nvSpPr>
        <p:spPr>
          <a:xfrm>
            <a:off x="8588264" y="944068"/>
            <a:ext cx="281527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Pick up objects of different weights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Swing them to gain momentum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Throw them at you opponent.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9551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https://www.youtube.com/watch?v=f7jLtApmkQ4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3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  <a:p>
            <a:r>
              <a:rPr lang="en-GB" dirty="0"/>
              <a:t>Pick a Prototype and Iterate mechanic</a:t>
            </a:r>
          </a:p>
          <a:p>
            <a:r>
              <a:rPr lang="en-GB" dirty="0"/>
              <a:t>More Testing</a:t>
            </a:r>
          </a:p>
          <a:p>
            <a:r>
              <a:rPr lang="en-GB" dirty="0"/>
              <a:t>Polish (Art, sound,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r>
              <a:rPr lang="en-GB" dirty="0"/>
              <a:t>Even More 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83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366" y="600016"/>
            <a:ext cx="10515600" cy="3334421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Thank You For Listening </a:t>
            </a:r>
            <a:br>
              <a:rPr lang="en-GB" sz="6000" dirty="0"/>
            </a:br>
            <a:br>
              <a:rPr lang="en-GB" sz="6000" dirty="0"/>
            </a:br>
            <a:r>
              <a:rPr lang="en-GB" sz="4000" dirty="0"/>
              <a:t>Any 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1625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L6 Group 3 Ubisoft Design Masterclass</vt:lpstr>
      <vt:lpstr>Prototype One</vt:lpstr>
      <vt:lpstr>Prototype 2</vt:lpstr>
      <vt:lpstr>Prototype 3</vt:lpstr>
      <vt:lpstr>PowerPoint Presentation</vt:lpstr>
      <vt:lpstr>What Next</vt:lpstr>
      <vt:lpstr>Thank You For Listening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Ubisoft Design Masterclass</dc:title>
  <dc:creator>Thomas Smith (s168176)</dc:creator>
  <cp:lastModifiedBy>Thomas Smith (s168176)</cp:lastModifiedBy>
  <cp:revision>4</cp:revision>
  <dcterms:created xsi:type="dcterms:W3CDTF">2017-01-31T21:49:58Z</dcterms:created>
  <dcterms:modified xsi:type="dcterms:W3CDTF">2017-01-31T22:26:12Z</dcterms:modified>
</cp:coreProperties>
</file>