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961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>
        <p:scale>
          <a:sx n="60" d="100"/>
          <a:sy n="60" d="100"/>
        </p:scale>
        <p:origin x="135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DED4-F81C-DE4E-AAED-B7FD031B488B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C3E85-E8BE-7542-A8D8-4F0AEBC4074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6216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3917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7254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490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9768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726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88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8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2865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C06C-4104-A442-A351-58701BCDD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77350-0F6D-224C-8707-439DC7581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CA35-8B11-CE4A-A676-D909F710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6382-0D07-A14B-A16C-4A479871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2B9E7-E4D6-F744-852A-9F87DEF5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16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B8C7-4804-6240-A68A-ECEE130B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12376-5354-1340-8133-50455497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B02C-0A50-0845-BF1C-43836F99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9136-50F1-554F-A167-73C3EE38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49F6-E60E-FB4F-89A1-EA0F50B4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1988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22B77-A05C-B04F-B174-16CA9A0DD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99AE0-086C-A346-8263-1E03930A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50E7-D1D2-194C-856B-D07FA921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141C-5183-A241-BFC5-6F2C9D5F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C5A5-D355-994F-8FF8-3EC276AC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6381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1CEA-D63C-1642-A891-C6365A00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C18B-B545-AD4F-803B-65E34F26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086A-288C-7B4A-A620-869B8431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F28D-367E-F14A-BB90-527D9142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95B5-EA76-E546-8365-826E7A57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5157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FA98-D189-0040-9950-47AE9DF9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8F65A-C70A-FB4A-BC51-8AC0F003B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04E4-F555-B040-9E8B-55E4D809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10C6-1016-7945-AC71-397041D8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1F5D-3025-B741-83B6-15AF2DE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692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FEBA-47C0-0D4F-BCAA-FF52F6A1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8E9F-B95E-F84C-9EF4-2ABB42F84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D9B58-2F8F-A643-94BE-ADB34C5DA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90AC9-A58E-6B4B-B24A-FE5BB4B4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83D17-8795-8849-B0DD-45628A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82AB4-AEC2-6343-B27C-DB5B47A5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6923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1D42-445E-9144-908D-F92035E3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E6F02-CC50-684D-B91A-746D337B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D1F52-832B-F54C-A169-EFB948A3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237A5-B052-9644-9DA2-0DF1FEE8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AD7B5-2580-9547-AF9A-98E67FF0B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7E371-6765-414E-8A76-2172CE92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859CF-98F5-D44F-940F-708871CD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F4308-D775-434D-B306-952F4514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350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95EA-62CD-D44C-926C-2B598AAB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6A90E-BD11-5247-87DA-9220C45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2F4F5-CAD8-7B41-B8CF-7E0EB57E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F8F3F-2075-1B4F-A6FB-9BA7B32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229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02A2-E756-954E-9DFE-2FEC5291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00346-A90F-7549-B342-74C7A228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B088B-20AD-7341-8F43-821A651F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347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5ECB-D931-8D4C-A69E-780D266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4339-320B-924B-92CD-CEA521F8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B7C6B-5011-FF4D-8BAC-FB1060F9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E6D6-C40F-074D-B6CC-698F47F7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B891A-6170-FD4B-9961-F736DDFB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E9D67-4D6F-D84A-9BB0-8AB6D5F4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584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C024-9522-774E-9DD0-1A38CE98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AA179-CB8F-A14A-97A8-44D47D769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8E156-4E0E-D444-8801-BE2136B23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C740E-68FC-EC47-B325-BC0120DE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1B2A3-B15B-AF4F-AAFD-84F8A0C3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3B305-A706-C04D-9D94-CEAEB51E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177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55A28-A409-434F-90FA-DE1EA3F7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523F6-2485-B041-AFFE-0344C001C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6859-CFFC-1A40-966E-B6E4C6CA5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0DA7-63D1-EC42-9A7D-9F0F901057CA}" type="datetimeFigureOut">
              <a:rPr lang="en-AT" smtClean="0"/>
              <a:t>27.09.21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7DF1-D8A6-3646-A30C-90C3E29A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344B-0320-E148-8860-19D65FB60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1323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5D14A97-7143-8148-9714-3E7F4F5C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582" y="2098114"/>
            <a:ext cx="4382835" cy="2661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6F1BB-DE9E-0448-B735-430133447BD2}"/>
              </a:ext>
            </a:extLst>
          </p:cNvPr>
          <p:cNvSpPr txBox="1"/>
          <p:nvPr/>
        </p:nvSpPr>
        <p:spPr>
          <a:xfrm>
            <a:off x="12192000" y="-1200329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D3BC7-7DEC-7344-B70C-6D5B1D5D7800}"/>
              </a:ext>
            </a:extLst>
          </p:cNvPr>
          <p:cNvSpPr txBox="1"/>
          <p:nvPr/>
        </p:nvSpPr>
        <p:spPr>
          <a:xfrm>
            <a:off x="12192000" y="6858000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2F9D-C754-8B4D-9B28-D8D4066E6CAD}"/>
              </a:ext>
            </a:extLst>
          </p:cNvPr>
          <p:cNvSpPr txBox="1"/>
          <p:nvPr/>
        </p:nvSpPr>
        <p:spPr>
          <a:xfrm>
            <a:off x="13422145" y="7500265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CA51C-55AC-DD40-A99D-6D2B83EFCBD1}"/>
              </a:ext>
            </a:extLst>
          </p:cNvPr>
          <p:cNvSpPr txBox="1"/>
          <p:nvPr/>
        </p:nvSpPr>
        <p:spPr>
          <a:xfrm>
            <a:off x="13648168" y="814253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</p:spTree>
    <p:extLst>
      <p:ext uri="{BB962C8B-B14F-4D97-AF65-F5344CB8AC3E}">
        <p14:creationId xmlns:p14="http://schemas.microsoft.com/office/powerpoint/2010/main" val="403787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00859" y="2846258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431004" y="3488523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8657027" y="4130788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933CAD5-85E7-3443-8B31-2FF447F5EE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9399" r="18314"/>
          <a:stretch/>
        </p:blipFill>
        <p:spPr>
          <a:xfrm>
            <a:off x="13801059" y="3302231"/>
            <a:ext cx="1212017" cy="110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25F892-26B7-484E-91E5-466C469CA0B8}"/>
              </a:ext>
            </a:extLst>
          </p:cNvPr>
          <p:cNvSpPr txBox="1"/>
          <p:nvPr/>
        </p:nvSpPr>
        <p:spPr>
          <a:xfrm>
            <a:off x="13935623" y="439239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ADF2F4E-C362-114A-B8B0-727E07124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0070" y="3248822"/>
            <a:ext cx="1212017" cy="1212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80A061-9F2D-7B45-A17D-33F67B2B81E7}"/>
              </a:ext>
            </a:extLst>
          </p:cNvPr>
          <p:cNvSpPr txBox="1"/>
          <p:nvPr/>
        </p:nvSpPr>
        <p:spPr>
          <a:xfrm>
            <a:off x="16094980" y="446083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Duell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9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-7802413" y="346084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-3102979" y="-144655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3385289" y="506973"/>
            <a:ext cx="5421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-2670088" y="3429000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-2444065" y="4071265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B156F24-6EE7-FE40-AD85-0068667450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99" r="18314"/>
          <a:stretch/>
        </p:blipFill>
        <p:spPr>
          <a:xfrm>
            <a:off x="2780920" y="2513081"/>
            <a:ext cx="2008883" cy="1831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DFD124-BE82-2E4E-BE7F-D7E17FC33BCC}"/>
              </a:ext>
            </a:extLst>
          </p:cNvPr>
          <p:cNvSpPr txBox="1"/>
          <p:nvPr/>
        </p:nvSpPr>
        <p:spPr>
          <a:xfrm>
            <a:off x="3260217" y="4332875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Spiel</a:t>
            </a:r>
            <a:endParaRPr lang="en-A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C1AD7825-CA06-934F-9751-1B99EA699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99" y="2513081"/>
            <a:ext cx="2005387" cy="18324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BA5743-BA1F-134C-89DB-8433B35D3C5C}"/>
              </a:ext>
            </a:extLst>
          </p:cNvPr>
          <p:cNvSpPr txBox="1"/>
          <p:nvPr/>
        </p:nvSpPr>
        <p:spPr>
          <a:xfrm>
            <a:off x="7721692" y="4344918"/>
            <a:ext cx="136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Duell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23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00859" y="2846258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431004" y="3488523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8657027" y="4130788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933CAD5-85E7-3443-8B31-2FF447F5EE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9399" r="18314"/>
          <a:stretch/>
        </p:blipFill>
        <p:spPr>
          <a:xfrm>
            <a:off x="13801059" y="3302231"/>
            <a:ext cx="1212017" cy="110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25F892-26B7-484E-91E5-466C469CA0B8}"/>
              </a:ext>
            </a:extLst>
          </p:cNvPr>
          <p:cNvSpPr txBox="1"/>
          <p:nvPr/>
        </p:nvSpPr>
        <p:spPr>
          <a:xfrm>
            <a:off x="13935623" y="439239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ADF2F4E-C362-114A-B8B0-727E07124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0070" y="3248822"/>
            <a:ext cx="1212017" cy="1212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80A061-9F2D-7B45-A17D-33F67B2B81E7}"/>
              </a:ext>
            </a:extLst>
          </p:cNvPr>
          <p:cNvSpPr txBox="1"/>
          <p:nvPr/>
        </p:nvSpPr>
        <p:spPr>
          <a:xfrm>
            <a:off x="16094980" y="446083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Duell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EAA7171-2176-744F-B4F1-DB3AF800A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937" y="7346232"/>
            <a:ext cx="3312125" cy="18630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519AAC-F14B-AE4C-8560-76891E148C93}"/>
              </a:ext>
            </a:extLst>
          </p:cNvPr>
          <p:cNvSpPr txBox="1"/>
          <p:nvPr/>
        </p:nvSpPr>
        <p:spPr>
          <a:xfrm>
            <a:off x="3514042" y="9870074"/>
            <a:ext cx="1851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künstliche 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Intelligenz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4A2FB-BE6A-2349-A53F-BE5E5339026D}"/>
              </a:ext>
            </a:extLst>
          </p:cNvPr>
          <p:cNvSpPr txBox="1"/>
          <p:nvPr/>
        </p:nvSpPr>
        <p:spPr>
          <a:xfrm>
            <a:off x="6826171" y="9870074"/>
            <a:ext cx="1579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44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6C7FB32-8660-C54E-85D8-CC5B5CDF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33" y="1589531"/>
            <a:ext cx="6540334" cy="3678938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18" r="27384"/>
          <a:stretch/>
        </p:blipFill>
        <p:spPr>
          <a:xfrm>
            <a:off x="-7802413" y="346084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-3100687" y="-241175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4439939" y="506973"/>
            <a:ext cx="3312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12750800" y="830580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80FF4-BB34-EC48-A993-06009B12BFC4}"/>
              </a:ext>
            </a:extLst>
          </p:cNvPr>
          <p:cNvSpPr txBox="1"/>
          <p:nvPr/>
        </p:nvSpPr>
        <p:spPr>
          <a:xfrm>
            <a:off x="-3239028" y="-965200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B60CA-B84D-9B42-9E29-12FB0B9A5BB3}"/>
              </a:ext>
            </a:extLst>
          </p:cNvPr>
          <p:cNvSpPr txBox="1"/>
          <p:nvPr/>
        </p:nvSpPr>
        <p:spPr>
          <a:xfrm>
            <a:off x="1073444" y="2890391"/>
            <a:ext cx="2158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künstliche </a:t>
            </a:r>
          </a:p>
          <a:p>
            <a:r>
              <a:rPr lang="de-A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Intelligenz</a:t>
            </a:r>
            <a:endParaRPr lang="en-A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C0CB3-3B54-4D42-AA47-AFB2F29D1DA7}"/>
              </a:ext>
            </a:extLst>
          </p:cNvPr>
          <p:cNvSpPr txBox="1"/>
          <p:nvPr/>
        </p:nvSpPr>
        <p:spPr>
          <a:xfrm>
            <a:off x="8959768" y="2890391"/>
            <a:ext cx="17812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r"/>
            <a:r>
              <a:rPr lang="de-A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A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98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00859" y="2846258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431004" y="3488523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8657027" y="4130788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EAA7171-2176-744F-B4F1-DB3AF800A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937" y="11506701"/>
            <a:ext cx="3312125" cy="18630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519AAC-F14B-AE4C-8560-76891E148C93}"/>
              </a:ext>
            </a:extLst>
          </p:cNvPr>
          <p:cNvSpPr txBox="1"/>
          <p:nvPr/>
        </p:nvSpPr>
        <p:spPr>
          <a:xfrm>
            <a:off x="3514042" y="14030543"/>
            <a:ext cx="1851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künstliche 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Intelligenz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4A2FB-BE6A-2349-A53F-BE5E5339026D}"/>
              </a:ext>
            </a:extLst>
          </p:cNvPr>
          <p:cNvSpPr txBox="1"/>
          <p:nvPr/>
        </p:nvSpPr>
        <p:spPr>
          <a:xfrm>
            <a:off x="6826171" y="14030543"/>
            <a:ext cx="1579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DD8EBB-2D9F-8C4C-959E-1DBAD8BD4BF0}"/>
              </a:ext>
            </a:extLst>
          </p:cNvPr>
          <p:cNvSpPr txBox="1"/>
          <p:nvPr/>
        </p:nvSpPr>
        <p:spPr>
          <a:xfrm>
            <a:off x="1669187" y="10077152"/>
            <a:ext cx="1922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Erkennung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4F1C22-DE81-C54E-847C-9FF31312D374}"/>
              </a:ext>
            </a:extLst>
          </p:cNvPr>
          <p:cNvSpPr txBox="1"/>
          <p:nvPr/>
        </p:nvSpPr>
        <p:spPr>
          <a:xfrm>
            <a:off x="5093307" y="10267196"/>
            <a:ext cx="200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Touchpad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F698A-ECC5-9C41-BBAB-FF5FC7A52907}"/>
              </a:ext>
            </a:extLst>
          </p:cNvPr>
          <p:cNvSpPr txBox="1"/>
          <p:nvPr/>
        </p:nvSpPr>
        <p:spPr>
          <a:xfrm>
            <a:off x="8600493" y="10292595"/>
            <a:ext cx="221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Schul-Guide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22EB064-2ECA-DA48-8BC8-263D3CA4B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221" y="8081037"/>
            <a:ext cx="2211558" cy="2211558"/>
          </a:xfrm>
          <a:prstGeom prst="rect">
            <a:avLst/>
          </a:prstGeom>
        </p:spPr>
      </p:pic>
      <p:pic>
        <p:nvPicPr>
          <p:cNvPr id="28" name="Picture 2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376108C-7E1F-264E-9E75-DBA77520F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568" y="8055638"/>
            <a:ext cx="2211558" cy="221155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5C53C29E-1810-7C41-B7C3-CAEC60379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943" y="7947341"/>
            <a:ext cx="1214658" cy="21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1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-7802413" y="346084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694838" y="-387408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4635505" y="506973"/>
            <a:ext cx="2920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Notiz-App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FE31B-03BE-154C-8EE4-FA79D57516EE}"/>
              </a:ext>
            </a:extLst>
          </p:cNvPr>
          <p:cNvSpPr txBox="1"/>
          <p:nvPr/>
        </p:nvSpPr>
        <p:spPr>
          <a:xfrm>
            <a:off x="7556497" y="-2308485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6D5BD-58AB-4643-ABA2-39E0FFE3CFD6}"/>
              </a:ext>
            </a:extLst>
          </p:cNvPr>
          <p:cNvSpPr txBox="1"/>
          <p:nvPr/>
        </p:nvSpPr>
        <p:spPr>
          <a:xfrm>
            <a:off x="8786642" y="-1666220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B516C-1279-8C42-8DF6-C89BE9C1148E}"/>
              </a:ext>
            </a:extLst>
          </p:cNvPr>
          <p:cNvSpPr txBox="1"/>
          <p:nvPr/>
        </p:nvSpPr>
        <p:spPr>
          <a:xfrm>
            <a:off x="1668102" y="4344735"/>
            <a:ext cx="1922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Erkennung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39702-9F8E-AD49-99C5-13B89BDA93A1}"/>
              </a:ext>
            </a:extLst>
          </p:cNvPr>
          <p:cNvSpPr txBox="1"/>
          <p:nvPr/>
        </p:nvSpPr>
        <p:spPr>
          <a:xfrm>
            <a:off x="5092222" y="4534779"/>
            <a:ext cx="200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Touchpad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B2EF3A-2FF3-3B4C-B0C5-ADDDFCDBF090}"/>
              </a:ext>
            </a:extLst>
          </p:cNvPr>
          <p:cNvSpPr txBox="1"/>
          <p:nvPr/>
        </p:nvSpPr>
        <p:spPr>
          <a:xfrm>
            <a:off x="8599408" y="4560178"/>
            <a:ext cx="221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Schul-Guide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956A3A9-E60E-0A4B-948F-AEE1BA5E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136" y="2348620"/>
            <a:ext cx="2211558" cy="2211558"/>
          </a:xfrm>
          <a:prstGeom prst="rect">
            <a:avLst/>
          </a:prstGeom>
        </p:spPr>
      </p:pic>
      <p:pic>
        <p:nvPicPr>
          <p:cNvPr id="21" name="Picture 2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EB41935-C4E4-224D-9B2E-149CEFE51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483" y="2323221"/>
            <a:ext cx="2211558" cy="2211558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5CC45FE-6250-1A4F-A42E-DE3F3B3EE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7858" y="2214924"/>
            <a:ext cx="1214658" cy="21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38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00859" y="2846258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431004" y="3488523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8657027" y="4130788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DD8EBB-2D9F-8C4C-959E-1DBAD8BD4BF0}"/>
              </a:ext>
            </a:extLst>
          </p:cNvPr>
          <p:cNvSpPr txBox="1"/>
          <p:nvPr/>
        </p:nvSpPr>
        <p:spPr>
          <a:xfrm>
            <a:off x="1669187" y="10077152"/>
            <a:ext cx="1922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Erkennung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4F1C22-DE81-C54E-847C-9FF31312D374}"/>
              </a:ext>
            </a:extLst>
          </p:cNvPr>
          <p:cNvSpPr txBox="1"/>
          <p:nvPr/>
        </p:nvSpPr>
        <p:spPr>
          <a:xfrm>
            <a:off x="5093307" y="10267196"/>
            <a:ext cx="200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Touchpad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F698A-ECC5-9C41-BBAB-FF5FC7A52907}"/>
              </a:ext>
            </a:extLst>
          </p:cNvPr>
          <p:cNvSpPr txBox="1"/>
          <p:nvPr/>
        </p:nvSpPr>
        <p:spPr>
          <a:xfrm>
            <a:off x="8600493" y="10292595"/>
            <a:ext cx="221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Schul-Guide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22EB064-2ECA-DA48-8BC8-263D3CA4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221" y="8081037"/>
            <a:ext cx="2211558" cy="2211558"/>
          </a:xfrm>
          <a:prstGeom prst="rect">
            <a:avLst/>
          </a:prstGeom>
        </p:spPr>
      </p:pic>
      <p:pic>
        <p:nvPicPr>
          <p:cNvPr id="28" name="Picture 2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376108C-7E1F-264E-9E75-DBA77520F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568" y="8055638"/>
            <a:ext cx="2211558" cy="221155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5C53C29E-1810-7C41-B7C3-CAEC60379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943" y="7947341"/>
            <a:ext cx="1214658" cy="21298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63B347-A8D2-7446-8816-F35E83EA026C}"/>
              </a:ext>
            </a:extLst>
          </p:cNvPr>
          <p:cNvSpPr txBox="1"/>
          <p:nvPr/>
        </p:nvSpPr>
        <p:spPr>
          <a:xfrm>
            <a:off x="3680986" y="11031259"/>
            <a:ext cx="4750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DANKE FÜR EURE </a:t>
            </a:r>
          </a:p>
          <a:p>
            <a:pPr algn="ctr"/>
            <a:r>
              <a:rPr lang="en-A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3963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5D14A97-7143-8148-9714-3E7F4F5C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94" y="1157010"/>
            <a:ext cx="5771007" cy="3504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6F1BB-DE9E-0448-B735-430133447BD2}"/>
              </a:ext>
            </a:extLst>
          </p:cNvPr>
          <p:cNvSpPr txBox="1"/>
          <p:nvPr/>
        </p:nvSpPr>
        <p:spPr>
          <a:xfrm>
            <a:off x="12192000" y="-1200329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D3BC7-7DEC-7344-B70C-6D5B1D5D7800}"/>
              </a:ext>
            </a:extLst>
          </p:cNvPr>
          <p:cNvSpPr txBox="1"/>
          <p:nvPr/>
        </p:nvSpPr>
        <p:spPr>
          <a:xfrm>
            <a:off x="12192000" y="6858000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2F9D-C754-8B4D-9B28-D8D4066E6CAD}"/>
              </a:ext>
            </a:extLst>
          </p:cNvPr>
          <p:cNvSpPr txBox="1"/>
          <p:nvPr/>
        </p:nvSpPr>
        <p:spPr>
          <a:xfrm>
            <a:off x="13422145" y="7500265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CA51C-55AC-DD40-A99D-6D2B83EFCBD1}"/>
              </a:ext>
            </a:extLst>
          </p:cNvPr>
          <p:cNvSpPr txBox="1"/>
          <p:nvPr/>
        </p:nvSpPr>
        <p:spPr>
          <a:xfrm>
            <a:off x="13648168" y="814253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39D3C-28C3-854E-8E94-2BD04AB8F30D}"/>
              </a:ext>
            </a:extLst>
          </p:cNvPr>
          <p:cNvSpPr txBox="1"/>
          <p:nvPr/>
        </p:nvSpPr>
        <p:spPr>
          <a:xfrm>
            <a:off x="3720989" y="4661842"/>
            <a:ext cx="4750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DANKE FÜR EURE </a:t>
            </a:r>
          </a:p>
          <a:p>
            <a:pPr algn="ctr"/>
            <a:r>
              <a:rPr lang="en-A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26065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115</Words>
  <Application>Microsoft Macintosh PowerPoint</Application>
  <PresentationFormat>Widescreen</PresentationFormat>
  <Paragraphs>77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Aguero, Franz Josef</dc:creator>
  <cp:lastModifiedBy>Aguero, Franz Josef</cp:lastModifiedBy>
  <cp:revision>95</cp:revision>
  <dcterms:created xsi:type="dcterms:W3CDTF">2021-09-27T13:12:35Z</dcterms:created>
  <dcterms:modified xsi:type="dcterms:W3CDTF">2021-09-27T21:52:48Z</dcterms:modified>
</cp:coreProperties>
</file>