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7" r:id="rId6"/>
    <p:sldId id="259" r:id="rId7"/>
    <p:sldId id="266" r:id="rId8"/>
    <p:sldId id="261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961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DED4-F81C-DE4E-AAED-B7FD031B488B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3E85-E8BE-7542-A8D8-4F0AEBC4074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216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3917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254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9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768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726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C06C-4104-A442-A351-58701BCD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7350-0F6D-224C-8707-439DC758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CA35-8B11-CE4A-A676-D909F710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382-0D07-A14B-A16C-4A479871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B9E7-E4D6-F744-852A-9F87DEF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1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B8C7-4804-6240-A68A-ECEE130B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12376-5354-1340-8133-50455497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B02C-0A50-0845-BF1C-43836F99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9136-50F1-554F-A167-73C3EE38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49F6-E60E-FB4F-89A1-EA0F50B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98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2B77-A05C-B04F-B174-16CA9A0DD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99AE0-086C-A346-8263-1E03930A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50E7-D1D2-194C-856B-D07FA921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141C-5183-A241-BFC5-6F2C9D5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C5A5-D355-994F-8FF8-3EC276AC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1CEA-D63C-1642-A891-C6365A00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C18B-B545-AD4F-803B-65E34F26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086A-288C-7B4A-A620-869B8431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F28D-367E-F14A-BB90-527D914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95B5-EA76-E546-8365-826E7A5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15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FA98-D189-0040-9950-47AE9DF9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F65A-C70A-FB4A-BC51-8AC0F003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04E4-F555-B040-9E8B-55E4D809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10C6-1016-7945-AC71-397041D8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F5D-3025-B741-83B6-15AF2D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69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EBA-47C0-0D4F-BCAA-FF52F6A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8E9F-B95E-F84C-9EF4-2ABB42F84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D9B58-2F8F-A643-94BE-ADB34C5D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0AC9-A58E-6B4B-B24A-FE5BB4B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3D17-8795-8849-B0DD-45628A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2AB4-AEC2-6343-B27C-DB5B47A5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92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D42-445E-9144-908D-F92035E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6F02-CC50-684D-B91A-746D337B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D1F52-832B-F54C-A169-EFB948A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237A5-B052-9644-9DA2-0DF1FEE8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AD7B5-2580-9547-AF9A-98E67FF0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7E371-6765-414E-8A76-2172CE92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59CF-98F5-D44F-940F-708871C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F4308-D775-434D-B306-952F4514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50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5EA-62CD-D44C-926C-2B598AA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A90E-BD11-5247-87DA-9220C45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F4F5-CAD8-7B41-B8CF-7E0EB57E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8F3F-2075-1B4F-A6FB-9BA7B32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2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02A2-E756-954E-9DFE-2FEC529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00346-A90F-7549-B342-74C7A22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088B-20AD-7341-8F43-821A651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347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ECB-D931-8D4C-A69E-780D266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4339-320B-924B-92CD-CEA521F8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B7C6B-5011-FF4D-8BAC-FB1060F9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E6D6-C40F-074D-B6CC-698F47F7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891A-6170-FD4B-9961-F736DDFB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9D67-4D6F-D84A-9BB0-8AB6D5F4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58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024-9522-774E-9DD0-1A38CE98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AA179-CB8F-A14A-97A8-44D47D769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E156-4E0E-D444-8801-BE2136B2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740E-68FC-EC47-B325-BC0120D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B2A3-B15B-AF4F-AAFD-84F8A0C3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B305-A706-C04D-9D94-CEAEB51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7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5A28-A409-434F-90FA-DE1EA3F7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23F6-2485-B041-AFFE-0344C001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6859-CFFC-1A40-966E-B6E4C6CA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0DA7-63D1-EC42-9A7D-9F0F901057CA}" type="datetimeFigureOut">
              <a:rPr lang="en-AT" smtClean="0"/>
              <a:t>10/01/2021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7DF1-D8A6-3646-A30C-90C3E29A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344B-0320-E148-8860-19D65FB60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32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82" y="2098114"/>
            <a:ext cx="4382835" cy="2661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3BC7-7DEC-7344-B70C-6D5B1D5D7800}"/>
              </a:ext>
            </a:extLst>
          </p:cNvPr>
          <p:cNvSpPr txBox="1"/>
          <p:nvPr/>
        </p:nvSpPr>
        <p:spPr>
          <a:xfrm>
            <a:off x="12192000" y="68580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A51C-55AC-DD40-A99D-6D2B83EFCBD1}"/>
              </a:ext>
            </a:extLst>
          </p:cNvPr>
          <p:cNvSpPr txBox="1"/>
          <p:nvPr/>
        </p:nvSpPr>
        <p:spPr>
          <a:xfrm>
            <a:off x="13648168" y="81425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CF03E9-D722-4A02-A7D3-64F93D5E68C2}"/>
              </a:ext>
            </a:extLst>
          </p:cNvPr>
          <p:cNvSpPr txBox="1"/>
          <p:nvPr/>
        </p:nvSpPr>
        <p:spPr>
          <a:xfrm>
            <a:off x="1820950" y="5558828"/>
            <a:ext cx="855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Eine Präsentation von Patrick Kristen, Fabian Hohn, Franz </a:t>
            </a:r>
            <a:r>
              <a:rPr lang="de-DE" sz="2000" dirty="0" err="1"/>
              <a:t>Aguero</a:t>
            </a:r>
            <a:r>
              <a:rPr lang="de-DE" sz="2000" dirty="0"/>
              <a:t>, Adis Jakupovic</a:t>
            </a:r>
            <a:endParaRPr lang="de-AT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7383C-E9F2-4208-9008-02389CBA3809}"/>
              </a:ext>
            </a:extLst>
          </p:cNvPr>
          <p:cNvSpPr txBox="1"/>
          <p:nvPr/>
        </p:nvSpPr>
        <p:spPr>
          <a:xfrm flipH="1">
            <a:off x="3945096" y="787651"/>
            <a:ext cx="430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Ideen-Präsentation</a:t>
            </a:r>
          </a:p>
        </p:txBody>
      </p:sp>
    </p:spTree>
    <p:extLst>
      <p:ext uri="{BB962C8B-B14F-4D97-AF65-F5344CB8AC3E}">
        <p14:creationId xmlns:p14="http://schemas.microsoft.com/office/powerpoint/2010/main" val="403787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5" y="2846258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37" y="11506701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3514042" y="14030543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6826171" y="14030543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D8EBB-2D9F-8C4C-959E-1DBAD8BD4BF0}"/>
              </a:ext>
            </a:extLst>
          </p:cNvPr>
          <p:cNvSpPr txBox="1"/>
          <p:nvPr/>
        </p:nvSpPr>
        <p:spPr>
          <a:xfrm>
            <a:off x="1669187" y="10077152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F1C22-DE81-C54E-847C-9FF31312D374}"/>
              </a:ext>
            </a:extLst>
          </p:cNvPr>
          <p:cNvSpPr txBox="1"/>
          <p:nvPr/>
        </p:nvSpPr>
        <p:spPr>
          <a:xfrm>
            <a:off x="5093307" y="10267196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F698A-ECC5-9C41-BBAB-FF5FC7A52907}"/>
              </a:ext>
            </a:extLst>
          </p:cNvPr>
          <p:cNvSpPr txBox="1"/>
          <p:nvPr/>
        </p:nvSpPr>
        <p:spPr>
          <a:xfrm>
            <a:off x="8600493" y="10292595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22EB064-2ECA-DA48-8BC8-263D3CA4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221" y="8081037"/>
            <a:ext cx="2211558" cy="2211558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376108C-7E1F-264E-9E75-DBA77520F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568" y="8055638"/>
            <a:ext cx="2211558" cy="221155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C53C29E-1810-7C41-B7C3-CAEC60379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943" y="7947341"/>
            <a:ext cx="1214658" cy="21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1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4" y="1157010"/>
            <a:ext cx="5771007" cy="3504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3BC7-7DEC-7344-B70C-6D5B1D5D7800}"/>
              </a:ext>
            </a:extLst>
          </p:cNvPr>
          <p:cNvSpPr txBox="1"/>
          <p:nvPr/>
        </p:nvSpPr>
        <p:spPr>
          <a:xfrm>
            <a:off x="12192000" y="68580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A51C-55AC-DD40-A99D-6D2B83EFCBD1}"/>
              </a:ext>
            </a:extLst>
          </p:cNvPr>
          <p:cNvSpPr txBox="1"/>
          <p:nvPr/>
        </p:nvSpPr>
        <p:spPr>
          <a:xfrm>
            <a:off x="13648168" y="81425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39D3C-28C3-854E-8E94-2BD04AB8F30D}"/>
              </a:ext>
            </a:extLst>
          </p:cNvPr>
          <p:cNvSpPr txBox="1"/>
          <p:nvPr/>
        </p:nvSpPr>
        <p:spPr>
          <a:xfrm>
            <a:off x="4178293" y="4661842"/>
            <a:ext cx="38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cs typeface="Times New Roman" panose="02020603050405020304" pitchFamily="18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2606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5" y="2846258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75ABD8-BFB5-4B83-8BA6-E8C7798D471D}"/>
              </a:ext>
            </a:extLst>
          </p:cNvPr>
          <p:cNvSpPr txBox="1"/>
          <p:nvPr/>
        </p:nvSpPr>
        <p:spPr>
          <a:xfrm>
            <a:off x="4389748" y="633374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96B7D60-3E35-4753-BDBF-5D9FA35EBCB4}"/>
              </a:ext>
            </a:extLst>
          </p:cNvPr>
          <p:cNvSpPr txBox="1"/>
          <p:nvPr/>
        </p:nvSpPr>
        <p:spPr>
          <a:xfrm flipH="1">
            <a:off x="989814" y="2366128"/>
            <a:ext cx="49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Klassisches</a:t>
            </a:r>
            <a:r>
              <a:rPr lang="de-DE" sz="2000" dirty="0"/>
              <a:t> </a:t>
            </a:r>
            <a:r>
              <a:rPr lang="de-DE" sz="2800" dirty="0"/>
              <a:t>lernen</a:t>
            </a:r>
            <a:r>
              <a:rPr lang="de-DE" sz="2000" dirty="0"/>
              <a:t> </a:t>
            </a:r>
            <a:r>
              <a:rPr lang="de-DE" sz="2800" dirty="0"/>
              <a:t>langweilig</a:t>
            </a:r>
            <a:endParaRPr lang="de-AT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2A8FDB-25A0-493E-B884-03E9F80BB3CF}"/>
              </a:ext>
            </a:extLst>
          </p:cNvPr>
          <p:cNvSpPr txBox="1"/>
          <p:nvPr/>
        </p:nvSpPr>
        <p:spPr>
          <a:xfrm>
            <a:off x="1038677" y="3698773"/>
            <a:ext cx="457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Oft  langwieriger Lernprozess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722629-E24A-473F-A010-233ED2EB2F64}"/>
              </a:ext>
            </a:extLst>
          </p:cNvPr>
          <p:cNvSpPr txBox="1"/>
          <p:nvPr/>
        </p:nvSpPr>
        <p:spPr>
          <a:xfrm flipH="1">
            <a:off x="5899132" y="2814323"/>
            <a:ext cx="51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Schneller Verlust der Motivation</a:t>
            </a:r>
            <a:endParaRPr lang="de-AT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B4BA9B-7212-4A26-A561-EEBE882F6361}"/>
              </a:ext>
            </a:extLst>
          </p:cNvPr>
          <p:cNvSpPr txBox="1"/>
          <p:nvPr/>
        </p:nvSpPr>
        <p:spPr>
          <a:xfrm>
            <a:off x="5782873" y="4576837"/>
            <a:ext cx="586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Lernfortschritt oft schwer erkennbar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044229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2979" y="-14465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3360701" y="506973"/>
            <a:ext cx="5470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Online Vokabel</a:t>
            </a:r>
            <a:r>
              <a:rPr lang="de-DE" sz="4800" b="1" dirty="0" err="1">
                <a:cs typeface="Times New Roman" panose="02020603050405020304" pitchFamily="18" charset="0"/>
              </a:rPr>
              <a:t>duell</a:t>
            </a:r>
            <a:r>
              <a:rPr lang="en-AT" sz="4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-2670088" y="342900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-2444065" y="4071265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156F24-6EE7-FE40-AD85-006866745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99" r="18314"/>
          <a:stretch/>
        </p:blipFill>
        <p:spPr>
          <a:xfrm>
            <a:off x="2780920" y="2513081"/>
            <a:ext cx="2008883" cy="1831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FD124-BE82-2E4E-BE7F-D7E17FC33BCC}"/>
              </a:ext>
            </a:extLst>
          </p:cNvPr>
          <p:cNvSpPr txBox="1"/>
          <p:nvPr/>
        </p:nvSpPr>
        <p:spPr>
          <a:xfrm>
            <a:off x="3281857" y="433287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Spiel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C1AD7825-CA06-934F-9751-1B99EA699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99" y="2513081"/>
            <a:ext cx="2005387" cy="18324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BA5743-BA1F-134C-89DB-8433B35D3C5C}"/>
              </a:ext>
            </a:extLst>
          </p:cNvPr>
          <p:cNvSpPr txBox="1"/>
          <p:nvPr/>
        </p:nvSpPr>
        <p:spPr>
          <a:xfrm>
            <a:off x="7721692" y="4344918"/>
            <a:ext cx="136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2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6B7B27-4093-4170-8081-D848C9B5CC42}"/>
              </a:ext>
            </a:extLst>
          </p:cNvPr>
          <p:cNvSpPr txBox="1"/>
          <p:nvPr/>
        </p:nvSpPr>
        <p:spPr>
          <a:xfrm>
            <a:off x="3635604" y="574316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EF2ABB-C2BE-4AB7-B448-FC11008C2850}"/>
              </a:ext>
            </a:extLst>
          </p:cNvPr>
          <p:cNvSpPr txBox="1"/>
          <p:nvPr/>
        </p:nvSpPr>
        <p:spPr>
          <a:xfrm>
            <a:off x="2516958" y="2469822"/>
            <a:ext cx="282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FB0894-24EC-47D1-B20B-9021C004DBBF}"/>
              </a:ext>
            </a:extLst>
          </p:cNvPr>
          <p:cNvSpPr txBox="1"/>
          <p:nvPr/>
        </p:nvSpPr>
        <p:spPr>
          <a:xfrm>
            <a:off x="2124160" y="4362113"/>
            <a:ext cx="50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5183AC-5E2E-4A7C-9AC0-D0C065205526}"/>
              </a:ext>
            </a:extLst>
          </p:cNvPr>
          <p:cNvSpPr txBox="1"/>
          <p:nvPr/>
        </p:nvSpPr>
        <p:spPr>
          <a:xfrm flipH="1">
            <a:off x="6508849" y="3242820"/>
            <a:ext cx="402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287093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6" y="2846258"/>
            <a:ext cx="318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12436" y="3488523"/>
            <a:ext cx="19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37" y="7346232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3514042" y="9870074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6826171" y="9870074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4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75ABD8-BFB5-4B83-8BA6-E8C7798D471D}"/>
              </a:ext>
            </a:extLst>
          </p:cNvPr>
          <p:cNvSpPr txBox="1"/>
          <p:nvPr/>
        </p:nvSpPr>
        <p:spPr>
          <a:xfrm>
            <a:off x="4389748" y="633374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8C1AE8-0921-4794-BC40-CDC8E40DF68E}"/>
              </a:ext>
            </a:extLst>
          </p:cNvPr>
          <p:cNvSpPr txBox="1"/>
          <p:nvPr/>
        </p:nvSpPr>
        <p:spPr>
          <a:xfrm>
            <a:off x="1253765" y="2366129"/>
            <a:ext cx="637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Kein schulischer Assistent auf </a:t>
            </a:r>
            <a:r>
              <a:rPr lang="de-DE" sz="2800" dirty="0" err="1"/>
              <a:t>Discord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8C67A8-8E30-4D82-9E08-8FF4E3382A09}"/>
              </a:ext>
            </a:extLst>
          </p:cNvPr>
          <p:cNvSpPr txBox="1"/>
          <p:nvPr/>
        </p:nvSpPr>
        <p:spPr>
          <a:xfrm>
            <a:off x="1253764" y="4322594"/>
            <a:ext cx="35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Lernhilfe auf Servern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2FFDD-40E7-4208-98FF-7FE3DC9EC648}"/>
              </a:ext>
            </a:extLst>
          </p:cNvPr>
          <p:cNvSpPr txBox="1"/>
          <p:nvPr/>
        </p:nvSpPr>
        <p:spPr>
          <a:xfrm>
            <a:off x="6740165" y="3483331"/>
            <a:ext cx="40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Hausübungs-Manager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242481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6C7FB32-8660-C54E-85D8-CC5B5CDF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33" y="1589531"/>
            <a:ext cx="6540334" cy="367893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0687" y="-24117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534163" y="506973"/>
            <a:ext cx="3123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12750800" y="830580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80FF4-BB34-EC48-A993-06009B12BFC4}"/>
              </a:ext>
            </a:extLst>
          </p:cNvPr>
          <p:cNvSpPr txBox="1"/>
          <p:nvPr/>
        </p:nvSpPr>
        <p:spPr>
          <a:xfrm>
            <a:off x="-3239028" y="-9652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B60CA-B84D-9B42-9E29-12FB0B9A5BB3}"/>
              </a:ext>
            </a:extLst>
          </p:cNvPr>
          <p:cNvSpPr txBox="1"/>
          <p:nvPr/>
        </p:nvSpPr>
        <p:spPr>
          <a:xfrm>
            <a:off x="1073444" y="2890391"/>
            <a:ext cx="2158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cs typeface="Times New Roman" panose="02020603050405020304" pitchFamily="18" charset="0"/>
              </a:rPr>
              <a:t>künstliche </a:t>
            </a:r>
          </a:p>
          <a:p>
            <a:r>
              <a:rPr lang="de-AT" sz="3200" b="1" dirty="0">
                <a:cs typeface="Times New Roman" panose="02020603050405020304" pitchFamily="18" charset="0"/>
              </a:rPr>
              <a:t>Intelligenz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C0CB3-3B54-4D42-AA47-AFB2F29D1DA7}"/>
              </a:ext>
            </a:extLst>
          </p:cNvPr>
          <p:cNvSpPr txBox="1"/>
          <p:nvPr/>
        </p:nvSpPr>
        <p:spPr>
          <a:xfrm>
            <a:off x="9037676" y="2890391"/>
            <a:ext cx="1703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3200" b="1" dirty="0">
                <a:cs typeface="Times New Roman" panose="02020603050405020304" pitchFamily="18" charset="0"/>
              </a:rPr>
              <a:t>Web</a:t>
            </a:r>
          </a:p>
          <a:p>
            <a:pPr algn="r"/>
            <a:r>
              <a:rPr lang="de-AT" sz="3200" b="1" dirty="0">
                <a:cs typeface="Times New Roman" panose="02020603050405020304" pitchFamily="18" charset="0"/>
              </a:rPr>
              <a:t>Interface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9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6B7B27-4093-4170-8081-D848C9B5CC42}"/>
              </a:ext>
            </a:extLst>
          </p:cNvPr>
          <p:cNvSpPr txBox="1"/>
          <p:nvPr/>
        </p:nvSpPr>
        <p:spPr>
          <a:xfrm>
            <a:off x="3635604" y="574316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A9784B-1853-4ADB-B861-E43BF77A4AA9}"/>
              </a:ext>
            </a:extLst>
          </p:cNvPr>
          <p:cNvSpPr txBox="1"/>
          <p:nvPr/>
        </p:nvSpPr>
        <p:spPr>
          <a:xfrm>
            <a:off x="1989056" y="2290713"/>
            <a:ext cx="280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9DBC39-2CC9-4BF3-AAB0-282CD776E0A3}"/>
              </a:ext>
            </a:extLst>
          </p:cNvPr>
          <p:cNvSpPr txBox="1"/>
          <p:nvPr/>
        </p:nvSpPr>
        <p:spPr>
          <a:xfrm flipH="1">
            <a:off x="5988929" y="3063711"/>
            <a:ext cx="399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7EB4D2-C58C-458E-8E90-B5FF58027A68}"/>
              </a:ext>
            </a:extLst>
          </p:cNvPr>
          <p:cNvSpPr txBox="1"/>
          <p:nvPr/>
        </p:nvSpPr>
        <p:spPr>
          <a:xfrm>
            <a:off x="2188365" y="4105623"/>
            <a:ext cx="165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Python</a:t>
            </a:r>
            <a:endParaRPr lang="de-AT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B6EFC4-787D-45BB-9C26-316569C0C3F2}"/>
              </a:ext>
            </a:extLst>
          </p:cNvPr>
          <p:cNvSpPr txBox="1"/>
          <p:nvPr/>
        </p:nvSpPr>
        <p:spPr>
          <a:xfrm>
            <a:off x="6026549" y="4674008"/>
            <a:ext cx="377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003077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74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Aguero, Franz Josef</dc:creator>
  <cp:lastModifiedBy>Fabian Hohn</cp:lastModifiedBy>
  <cp:revision>99</cp:revision>
  <dcterms:created xsi:type="dcterms:W3CDTF">2021-09-27T13:12:35Z</dcterms:created>
  <dcterms:modified xsi:type="dcterms:W3CDTF">2021-10-01T07:05:03Z</dcterms:modified>
</cp:coreProperties>
</file>