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8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286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2979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85289" y="506973"/>
            <a:ext cx="542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-2444065" y="4071265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60217" y="433287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37" y="7346232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9870074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9870074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439939" y="506973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12750800" y="83058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80FF4-BB34-EC48-A993-06009B12BFC4}"/>
              </a:ext>
            </a:extLst>
          </p:cNvPr>
          <p:cNvSpPr txBox="1"/>
          <p:nvPr/>
        </p:nvSpPr>
        <p:spPr>
          <a:xfrm>
            <a:off x="-3239028" y="-9652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8959768" y="2890391"/>
            <a:ext cx="17812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37" y="11506701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14030543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14030543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694838" y="-387408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635505" y="506973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FE31B-03BE-154C-8EE4-FA79D57516EE}"/>
              </a:ext>
            </a:extLst>
          </p:cNvPr>
          <p:cNvSpPr txBox="1"/>
          <p:nvPr/>
        </p:nvSpPr>
        <p:spPr>
          <a:xfrm>
            <a:off x="7556497" y="-2308485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6D5BD-58AB-4643-ABA2-39E0FFE3CFD6}"/>
              </a:ext>
            </a:extLst>
          </p:cNvPr>
          <p:cNvSpPr txBox="1"/>
          <p:nvPr/>
        </p:nvSpPr>
        <p:spPr>
          <a:xfrm>
            <a:off x="8786642" y="-166622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B516C-1279-8C42-8DF6-C89BE9C1148E}"/>
              </a:ext>
            </a:extLst>
          </p:cNvPr>
          <p:cNvSpPr txBox="1"/>
          <p:nvPr/>
        </p:nvSpPr>
        <p:spPr>
          <a:xfrm>
            <a:off x="1668102" y="4344735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39702-9F8E-AD49-99C5-13B89BDA93A1}"/>
              </a:ext>
            </a:extLst>
          </p:cNvPr>
          <p:cNvSpPr txBox="1"/>
          <p:nvPr/>
        </p:nvSpPr>
        <p:spPr>
          <a:xfrm>
            <a:off x="5092222" y="4534779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2EF3A-2FF3-3B4C-B0C5-ADDDFCDBF090}"/>
              </a:ext>
            </a:extLst>
          </p:cNvPr>
          <p:cNvSpPr txBox="1"/>
          <p:nvPr/>
        </p:nvSpPr>
        <p:spPr>
          <a:xfrm>
            <a:off x="8599408" y="4560178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956A3A9-E60E-0A4B-948F-AEE1BA5E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6" y="2348620"/>
            <a:ext cx="2211558" cy="2211558"/>
          </a:xfrm>
          <a:prstGeom prst="rect">
            <a:avLst/>
          </a:prstGeom>
        </p:spPr>
      </p:pic>
      <p:pic>
        <p:nvPicPr>
          <p:cNvPr id="21" name="Picture 2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EB41935-C4E4-224D-9B2E-149CEFE51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83" y="2323221"/>
            <a:ext cx="2211558" cy="221155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5CC45FE-6250-1A4F-A42E-DE3F3B3EE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58" y="2214924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63B347-A8D2-7446-8816-F35E83EA026C}"/>
              </a:ext>
            </a:extLst>
          </p:cNvPr>
          <p:cNvSpPr txBox="1"/>
          <p:nvPr/>
        </p:nvSpPr>
        <p:spPr>
          <a:xfrm>
            <a:off x="3680986" y="11031259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3963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3720989" y="4661842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115</Words>
  <Application>Microsoft Macintosh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Aguero, Franz Josef</cp:lastModifiedBy>
  <cp:revision>95</cp:revision>
  <dcterms:created xsi:type="dcterms:W3CDTF">2021-09-27T13:12:35Z</dcterms:created>
  <dcterms:modified xsi:type="dcterms:W3CDTF">2021-09-27T21:56:39Z</dcterms:modified>
</cp:coreProperties>
</file>