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7" r:id="rId6"/>
    <p:sldId id="259" r:id="rId7"/>
    <p:sldId id="266" r:id="rId8"/>
    <p:sldId id="261" r:id="rId9"/>
    <p:sldId id="268" r:id="rId10"/>
    <p:sldId id="262" r:id="rId11"/>
    <p:sldId id="264" r:id="rId1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961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DED4-F81C-DE4E-AAED-B7FD031B488B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C3E85-E8BE-7542-A8D8-4F0AEBC4074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216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3917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254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9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768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726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C06C-4104-A442-A351-58701BCD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77350-0F6D-224C-8707-439DC758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CA35-8B11-CE4A-A676-D909F710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382-0D07-A14B-A16C-4A479871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B9E7-E4D6-F744-852A-9F87DEF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16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B8C7-4804-6240-A68A-ECEE130B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12376-5354-1340-8133-50455497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B02C-0A50-0845-BF1C-43836F99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9136-50F1-554F-A167-73C3EE38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49F6-E60E-FB4F-89A1-EA0F50B4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98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2B77-A05C-B04F-B174-16CA9A0DD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99AE0-086C-A346-8263-1E03930A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50E7-D1D2-194C-856B-D07FA921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141C-5183-A241-BFC5-6F2C9D5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C5A5-D355-994F-8FF8-3EC276AC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1CEA-D63C-1642-A891-C6365A00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C18B-B545-AD4F-803B-65E34F26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086A-288C-7B4A-A620-869B8431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F28D-367E-F14A-BB90-527D9142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95B5-EA76-E546-8365-826E7A57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515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FA98-D189-0040-9950-47AE9DF9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F65A-C70A-FB4A-BC51-8AC0F003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04E4-F555-B040-9E8B-55E4D809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10C6-1016-7945-AC71-397041D8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F5D-3025-B741-83B6-15AF2DE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69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EBA-47C0-0D4F-BCAA-FF52F6A1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8E9F-B95E-F84C-9EF4-2ABB42F84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D9B58-2F8F-A643-94BE-ADB34C5D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0AC9-A58E-6B4B-B24A-FE5BB4B4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3D17-8795-8849-B0DD-45628A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82AB4-AEC2-6343-B27C-DB5B47A5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92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D42-445E-9144-908D-F92035E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6F02-CC50-684D-B91A-746D337B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D1F52-832B-F54C-A169-EFB948A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237A5-B052-9644-9DA2-0DF1FEE8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AD7B5-2580-9547-AF9A-98E67FF0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7E371-6765-414E-8A76-2172CE92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59CF-98F5-D44F-940F-708871C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F4308-D775-434D-B306-952F4514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50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5EA-62CD-D44C-926C-2B598AAB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A90E-BD11-5247-87DA-9220C45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2F4F5-CAD8-7B41-B8CF-7E0EB57E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F8F3F-2075-1B4F-A6FB-9BA7B32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22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02A2-E756-954E-9DFE-2FEC5291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00346-A90F-7549-B342-74C7A228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088B-20AD-7341-8F43-821A651F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347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ECB-D931-8D4C-A69E-780D266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4339-320B-924B-92CD-CEA521F8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B7C6B-5011-FF4D-8BAC-FB1060F9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E6D6-C40F-074D-B6CC-698F47F7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B891A-6170-FD4B-9961-F736DDFB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9D67-4D6F-D84A-9BB0-8AB6D5F4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584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C024-9522-774E-9DD0-1A38CE98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AA179-CB8F-A14A-97A8-44D47D769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E156-4E0E-D444-8801-BE2136B23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740E-68FC-EC47-B325-BC0120DE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B2A3-B15B-AF4F-AAFD-84F8A0C3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B305-A706-C04D-9D94-CEAEB51E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77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55A28-A409-434F-90FA-DE1EA3F7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23F6-2485-B041-AFFE-0344C001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6859-CFFC-1A40-966E-B6E4C6CA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7DF1-D8A6-3646-A30C-90C3E29A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344B-0320-E148-8860-19D65FB60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32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82" y="2098114"/>
            <a:ext cx="4382835" cy="2661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6F1BB-DE9E-0448-B735-430133447BD2}"/>
              </a:ext>
            </a:extLst>
          </p:cNvPr>
          <p:cNvSpPr txBox="1"/>
          <p:nvPr/>
        </p:nvSpPr>
        <p:spPr>
          <a:xfrm>
            <a:off x="12192000" y="-1200329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7200" b="1" dirty="0"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CF03E9-D722-4A02-A7D3-64F93D5E68C2}"/>
              </a:ext>
            </a:extLst>
          </p:cNvPr>
          <p:cNvSpPr txBox="1"/>
          <p:nvPr/>
        </p:nvSpPr>
        <p:spPr>
          <a:xfrm>
            <a:off x="1820950" y="5558828"/>
            <a:ext cx="855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Eine Präsentation von Patrick Kristen, Fabian Hohn, Franz </a:t>
            </a:r>
            <a:r>
              <a:rPr lang="de-DE" sz="2000" dirty="0" err="1"/>
              <a:t>Aguero</a:t>
            </a:r>
            <a:r>
              <a:rPr lang="de-DE" sz="2000" dirty="0"/>
              <a:t>, Adis Jakupovic</a:t>
            </a:r>
            <a:endParaRPr lang="de-AT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77383C-E9F2-4208-9008-02389CBA3809}"/>
              </a:ext>
            </a:extLst>
          </p:cNvPr>
          <p:cNvSpPr txBox="1"/>
          <p:nvPr/>
        </p:nvSpPr>
        <p:spPr>
          <a:xfrm flipH="1">
            <a:off x="3945096" y="787651"/>
            <a:ext cx="4301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Ideen-Präsentation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41416-F9C5-8F43-818D-0DADCD46765A}"/>
              </a:ext>
            </a:extLst>
          </p:cNvPr>
          <p:cNvSpPr txBox="1"/>
          <p:nvPr/>
        </p:nvSpPr>
        <p:spPr>
          <a:xfrm>
            <a:off x="12242526" y="6977045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7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51385" y="2846258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39688" y="3488523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15" name="Textfeld 1">
            <a:extLst>
              <a:ext uri="{FF2B5EF4-FFF2-40B4-BE49-F238E27FC236}">
                <a16:creationId xmlns:a16="http://schemas.microsoft.com/office/drawing/2014/main" id="{F52A50D6-8446-9247-81AC-F596632BF326}"/>
              </a:ext>
            </a:extLst>
          </p:cNvPr>
          <p:cNvSpPr txBox="1"/>
          <p:nvPr/>
        </p:nvSpPr>
        <p:spPr>
          <a:xfrm>
            <a:off x="3618896" y="-5801482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7D54337D-6CC9-B24E-B6AF-352F0A734445}"/>
              </a:ext>
            </a:extLst>
          </p:cNvPr>
          <p:cNvSpPr txBox="1"/>
          <p:nvPr/>
        </p:nvSpPr>
        <p:spPr>
          <a:xfrm>
            <a:off x="1972348" y="-4085085"/>
            <a:ext cx="280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19AC254C-60BD-C445-A01A-5C3BCF9B34FF}"/>
              </a:ext>
            </a:extLst>
          </p:cNvPr>
          <p:cNvSpPr txBox="1"/>
          <p:nvPr/>
        </p:nvSpPr>
        <p:spPr>
          <a:xfrm flipH="1">
            <a:off x="5972221" y="-3312087"/>
            <a:ext cx="399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68C206B1-1BC5-0243-AE26-4195E9F7C7C6}"/>
              </a:ext>
            </a:extLst>
          </p:cNvPr>
          <p:cNvSpPr txBox="1"/>
          <p:nvPr/>
        </p:nvSpPr>
        <p:spPr>
          <a:xfrm>
            <a:off x="2171657" y="-2270175"/>
            <a:ext cx="165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Python</a:t>
            </a:r>
            <a:endParaRPr lang="de-AT" sz="2800" dirty="0"/>
          </a:p>
        </p:txBody>
      </p:sp>
      <p:sp>
        <p:nvSpPr>
          <p:cNvPr id="21" name="Textfeld 5">
            <a:extLst>
              <a:ext uri="{FF2B5EF4-FFF2-40B4-BE49-F238E27FC236}">
                <a16:creationId xmlns:a16="http://schemas.microsoft.com/office/drawing/2014/main" id="{96A0505E-D63A-B045-9870-6E0A88D28689}"/>
              </a:ext>
            </a:extLst>
          </p:cNvPr>
          <p:cNvSpPr txBox="1"/>
          <p:nvPr/>
        </p:nvSpPr>
        <p:spPr>
          <a:xfrm>
            <a:off x="6009841" y="-1701790"/>
            <a:ext cx="377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39441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94" y="1157010"/>
            <a:ext cx="5771007" cy="3504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39D3C-28C3-854E-8E94-2BD04AB8F30D}"/>
              </a:ext>
            </a:extLst>
          </p:cNvPr>
          <p:cNvSpPr txBox="1"/>
          <p:nvPr/>
        </p:nvSpPr>
        <p:spPr>
          <a:xfrm>
            <a:off x="4178293" y="4661842"/>
            <a:ext cx="38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3600" b="1" dirty="0">
                <a:cs typeface="Times New Roman" panose="02020603050405020304" pitchFamily="18" charset="0"/>
              </a:rPr>
              <a:t>DANKE FÜR EURE </a:t>
            </a:r>
          </a:p>
          <a:p>
            <a:pPr algn="ctr"/>
            <a:r>
              <a:rPr lang="en-AT" sz="3600" b="1" dirty="0">
                <a:cs typeface="Times New Roman" panose="02020603050405020304" pitchFamily="18" charset="0"/>
              </a:rPr>
              <a:t>AUFMERKSAMKEIT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2992B-495C-A148-9FAA-B7D82FC27A55}"/>
              </a:ext>
            </a:extLst>
          </p:cNvPr>
          <p:cNvSpPr txBox="1"/>
          <p:nvPr/>
        </p:nvSpPr>
        <p:spPr>
          <a:xfrm>
            <a:off x="12192000" y="-14465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05E74-83AD-6A43-9CFF-5AEF7857D6B6}"/>
              </a:ext>
            </a:extLst>
          </p:cNvPr>
          <p:cNvSpPr txBox="1"/>
          <p:nvPr/>
        </p:nvSpPr>
        <p:spPr>
          <a:xfrm>
            <a:off x="12104185" y="6977045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51385" y="2846258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39688" y="3488523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33CAD5-85E7-3443-8B31-2FF447F5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9399" r="18314"/>
          <a:stretch/>
        </p:blipFill>
        <p:spPr>
          <a:xfrm>
            <a:off x="13801059" y="3302231"/>
            <a:ext cx="1212017" cy="11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5F892-26B7-484E-91E5-466C469CA0B8}"/>
              </a:ext>
            </a:extLst>
          </p:cNvPr>
          <p:cNvSpPr txBox="1"/>
          <p:nvPr/>
        </p:nvSpPr>
        <p:spPr>
          <a:xfrm>
            <a:off x="13935623" y="43923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ADF2F4E-C362-114A-B8B0-727E07124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70" y="3248822"/>
            <a:ext cx="1212017" cy="1212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0A061-9F2D-7B45-A17D-33F67B2B81E7}"/>
              </a:ext>
            </a:extLst>
          </p:cNvPr>
          <p:cNvSpPr txBox="1"/>
          <p:nvPr/>
        </p:nvSpPr>
        <p:spPr>
          <a:xfrm>
            <a:off x="16094980" y="44608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9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A75ABD8-BFB5-4B83-8BA6-E8C7798D471D}"/>
              </a:ext>
            </a:extLst>
          </p:cNvPr>
          <p:cNvSpPr txBox="1"/>
          <p:nvPr/>
        </p:nvSpPr>
        <p:spPr>
          <a:xfrm>
            <a:off x="4389748" y="633374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96B7D60-3E35-4753-BDBF-5D9FA35EBCB4}"/>
              </a:ext>
            </a:extLst>
          </p:cNvPr>
          <p:cNvSpPr txBox="1"/>
          <p:nvPr/>
        </p:nvSpPr>
        <p:spPr>
          <a:xfrm flipH="1">
            <a:off x="989814" y="2366128"/>
            <a:ext cx="490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Klassisches</a:t>
            </a:r>
            <a:r>
              <a:rPr lang="de-DE" sz="2000" dirty="0"/>
              <a:t> </a:t>
            </a:r>
            <a:r>
              <a:rPr lang="de-DE" sz="2800" dirty="0"/>
              <a:t>lernen</a:t>
            </a:r>
            <a:r>
              <a:rPr lang="de-DE" sz="2000" dirty="0"/>
              <a:t> </a:t>
            </a:r>
            <a:r>
              <a:rPr lang="de-DE" sz="2800" dirty="0"/>
              <a:t>langweilig</a:t>
            </a:r>
            <a:endParaRPr lang="de-AT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2A8FDB-25A0-493E-B884-03E9F80BB3CF}"/>
              </a:ext>
            </a:extLst>
          </p:cNvPr>
          <p:cNvSpPr txBox="1"/>
          <p:nvPr/>
        </p:nvSpPr>
        <p:spPr>
          <a:xfrm>
            <a:off x="1038677" y="3698773"/>
            <a:ext cx="457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Oft  langwieriger Lernprozess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722629-E24A-473F-A010-233ED2EB2F64}"/>
              </a:ext>
            </a:extLst>
          </p:cNvPr>
          <p:cNvSpPr txBox="1"/>
          <p:nvPr/>
        </p:nvSpPr>
        <p:spPr>
          <a:xfrm flipH="1">
            <a:off x="5899132" y="2814323"/>
            <a:ext cx="510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Schneller Verlust der Motivation</a:t>
            </a:r>
            <a:endParaRPr lang="de-AT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B4BA9B-7212-4A26-A561-EEBE882F6361}"/>
              </a:ext>
            </a:extLst>
          </p:cNvPr>
          <p:cNvSpPr txBox="1"/>
          <p:nvPr/>
        </p:nvSpPr>
        <p:spPr>
          <a:xfrm>
            <a:off x="5782873" y="4576837"/>
            <a:ext cx="586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Lernfortschritt oft schwer erkennbar</a:t>
            </a:r>
            <a:endParaRPr lang="de-AT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B942A-7268-8747-8FC3-B3E59F1DD618}"/>
              </a:ext>
            </a:extLst>
          </p:cNvPr>
          <p:cNvSpPr txBox="1"/>
          <p:nvPr/>
        </p:nvSpPr>
        <p:spPr>
          <a:xfrm>
            <a:off x="3360699" y="-5406768"/>
            <a:ext cx="5470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Online Vokabel</a:t>
            </a:r>
            <a:r>
              <a:rPr lang="de-DE" sz="4800" b="1" dirty="0" err="1">
                <a:cs typeface="Times New Roman" panose="02020603050405020304" pitchFamily="18" charset="0"/>
              </a:rPr>
              <a:t>duell</a:t>
            </a:r>
            <a:r>
              <a:rPr lang="en-AT" sz="4800" b="1" dirty="0"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149A104-230F-7A4B-98C8-237B2AFED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9" r="18314"/>
          <a:stretch/>
        </p:blipFill>
        <p:spPr>
          <a:xfrm>
            <a:off x="2780918" y="-3400660"/>
            <a:ext cx="2008883" cy="18318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83AA3-57F2-C842-AF47-30A0EBD00149}"/>
              </a:ext>
            </a:extLst>
          </p:cNvPr>
          <p:cNvSpPr txBox="1"/>
          <p:nvPr/>
        </p:nvSpPr>
        <p:spPr>
          <a:xfrm>
            <a:off x="3281855" y="-1580866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Spiel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B95D8540-B84C-294F-8C2B-DCFB13A7D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197" y="-3400660"/>
            <a:ext cx="2005387" cy="1832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FDCE36-218F-D94B-96AE-084D9DD66DFC}"/>
              </a:ext>
            </a:extLst>
          </p:cNvPr>
          <p:cNvSpPr txBox="1"/>
          <p:nvPr/>
        </p:nvSpPr>
        <p:spPr>
          <a:xfrm>
            <a:off x="7721690" y="-1568823"/>
            <a:ext cx="136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6" name="Textfeld 1">
            <a:extLst>
              <a:ext uri="{FF2B5EF4-FFF2-40B4-BE49-F238E27FC236}">
                <a16:creationId xmlns:a16="http://schemas.microsoft.com/office/drawing/2014/main" id="{196A4B7C-9191-6443-A1DC-D4072AA027AA}"/>
              </a:ext>
            </a:extLst>
          </p:cNvPr>
          <p:cNvSpPr txBox="1"/>
          <p:nvPr/>
        </p:nvSpPr>
        <p:spPr>
          <a:xfrm>
            <a:off x="3635604" y="7830951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17" name="Textfeld 2">
            <a:extLst>
              <a:ext uri="{FF2B5EF4-FFF2-40B4-BE49-F238E27FC236}">
                <a16:creationId xmlns:a16="http://schemas.microsoft.com/office/drawing/2014/main" id="{7BFDC9CF-AA65-C34C-8C8F-5DD28526541E}"/>
              </a:ext>
            </a:extLst>
          </p:cNvPr>
          <p:cNvSpPr txBox="1"/>
          <p:nvPr/>
        </p:nvSpPr>
        <p:spPr>
          <a:xfrm>
            <a:off x="2516958" y="9726457"/>
            <a:ext cx="282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18" name="Textfeld 3">
            <a:extLst>
              <a:ext uri="{FF2B5EF4-FFF2-40B4-BE49-F238E27FC236}">
                <a16:creationId xmlns:a16="http://schemas.microsoft.com/office/drawing/2014/main" id="{E774855C-45D9-3144-B576-82EA92A84749}"/>
              </a:ext>
            </a:extLst>
          </p:cNvPr>
          <p:cNvSpPr txBox="1"/>
          <p:nvPr/>
        </p:nvSpPr>
        <p:spPr>
          <a:xfrm>
            <a:off x="2124160" y="11618748"/>
            <a:ext cx="50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486AB96-0968-9347-A6C9-744E42913491}"/>
              </a:ext>
            </a:extLst>
          </p:cNvPr>
          <p:cNvSpPr txBox="1"/>
          <p:nvPr/>
        </p:nvSpPr>
        <p:spPr>
          <a:xfrm flipH="1">
            <a:off x="6508849" y="10499455"/>
            <a:ext cx="402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04422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3360701" y="506973"/>
            <a:ext cx="5470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Online Vokabel</a:t>
            </a:r>
            <a:r>
              <a:rPr lang="de-DE" sz="4800" b="1" dirty="0" err="1">
                <a:cs typeface="Times New Roman" panose="02020603050405020304" pitchFamily="18" charset="0"/>
              </a:rPr>
              <a:t>duell</a:t>
            </a:r>
            <a:r>
              <a:rPr lang="en-AT" sz="48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-2670088" y="342900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B156F24-6EE7-FE40-AD85-0068667450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99" r="18314"/>
          <a:stretch/>
        </p:blipFill>
        <p:spPr>
          <a:xfrm>
            <a:off x="2780920" y="2513081"/>
            <a:ext cx="2008883" cy="1831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DFD124-BE82-2E4E-BE7F-D7E17FC33BCC}"/>
              </a:ext>
            </a:extLst>
          </p:cNvPr>
          <p:cNvSpPr txBox="1"/>
          <p:nvPr/>
        </p:nvSpPr>
        <p:spPr>
          <a:xfrm>
            <a:off x="3281857" y="433287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Spiel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C1AD7825-CA06-934F-9751-1B99EA699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99" y="2513081"/>
            <a:ext cx="2005387" cy="18324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BA5743-BA1F-134C-89DB-8433B35D3C5C}"/>
              </a:ext>
            </a:extLst>
          </p:cNvPr>
          <p:cNvSpPr txBox="1"/>
          <p:nvPr/>
        </p:nvSpPr>
        <p:spPr>
          <a:xfrm>
            <a:off x="7721692" y="4344918"/>
            <a:ext cx="136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DFEF27-370F-2642-9186-E6355C61356E}"/>
              </a:ext>
            </a:extLst>
          </p:cNvPr>
          <p:cNvSpPr txBox="1"/>
          <p:nvPr/>
        </p:nvSpPr>
        <p:spPr>
          <a:xfrm>
            <a:off x="-3100687" y="-14465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28" name="Textfeld 1">
            <a:extLst>
              <a:ext uri="{FF2B5EF4-FFF2-40B4-BE49-F238E27FC236}">
                <a16:creationId xmlns:a16="http://schemas.microsoft.com/office/drawing/2014/main" id="{500294E4-6938-1E45-8DB3-87B9FE202AFB}"/>
              </a:ext>
            </a:extLst>
          </p:cNvPr>
          <p:cNvSpPr txBox="1"/>
          <p:nvPr/>
        </p:nvSpPr>
        <p:spPr>
          <a:xfrm>
            <a:off x="4309188" y="7183035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29" name="Textfeld 2">
            <a:extLst>
              <a:ext uri="{FF2B5EF4-FFF2-40B4-BE49-F238E27FC236}">
                <a16:creationId xmlns:a16="http://schemas.microsoft.com/office/drawing/2014/main" id="{FD069A06-5EE1-FD4A-88A1-6F38522CC683}"/>
              </a:ext>
            </a:extLst>
          </p:cNvPr>
          <p:cNvSpPr txBox="1"/>
          <p:nvPr/>
        </p:nvSpPr>
        <p:spPr>
          <a:xfrm flipH="1">
            <a:off x="909254" y="8915789"/>
            <a:ext cx="490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Klassisches</a:t>
            </a:r>
            <a:r>
              <a:rPr lang="de-DE" sz="2000" dirty="0"/>
              <a:t> </a:t>
            </a:r>
            <a:r>
              <a:rPr lang="de-DE" sz="2800" dirty="0"/>
              <a:t>lernen</a:t>
            </a:r>
            <a:r>
              <a:rPr lang="de-DE" sz="2000" dirty="0"/>
              <a:t> </a:t>
            </a:r>
            <a:r>
              <a:rPr lang="de-DE" sz="2800" dirty="0"/>
              <a:t>langweilig</a:t>
            </a:r>
            <a:endParaRPr lang="de-AT" sz="2000" dirty="0"/>
          </a:p>
        </p:txBody>
      </p:sp>
      <p:sp>
        <p:nvSpPr>
          <p:cNvPr id="30" name="Textfeld 3">
            <a:extLst>
              <a:ext uri="{FF2B5EF4-FFF2-40B4-BE49-F238E27FC236}">
                <a16:creationId xmlns:a16="http://schemas.microsoft.com/office/drawing/2014/main" id="{9D363D96-778D-A442-A22A-2D4988C3E70D}"/>
              </a:ext>
            </a:extLst>
          </p:cNvPr>
          <p:cNvSpPr txBox="1"/>
          <p:nvPr/>
        </p:nvSpPr>
        <p:spPr>
          <a:xfrm>
            <a:off x="958117" y="10248434"/>
            <a:ext cx="457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Oft  langwieriger Lernprozess</a:t>
            </a:r>
            <a:endParaRPr lang="de-AT" sz="2800" dirty="0"/>
          </a:p>
        </p:txBody>
      </p:sp>
      <p:sp>
        <p:nvSpPr>
          <p:cNvPr id="31" name="Textfeld 4">
            <a:extLst>
              <a:ext uri="{FF2B5EF4-FFF2-40B4-BE49-F238E27FC236}">
                <a16:creationId xmlns:a16="http://schemas.microsoft.com/office/drawing/2014/main" id="{C25D87C8-93AA-534A-B98B-CE7678715235}"/>
              </a:ext>
            </a:extLst>
          </p:cNvPr>
          <p:cNvSpPr txBox="1"/>
          <p:nvPr/>
        </p:nvSpPr>
        <p:spPr>
          <a:xfrm flipH="1">
            <a:off x="5818572" y="9363984"/>
            <a:ext cx="510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Schneller Verlust der Motivation</a:t>
            </a:r>
            <a:endParaRPr lang="de-AT" sz="2800" dirty="0"/>
          </a:p>
        </p:txBody>
      </p:sp>
      <p:sp>
        <p:nvSpPr>
          <p:cNvPr id="32" name="Textfeld 5">
            <a:extLst>
              <a:ext uri="{FF2B5EF4-FFF2-40B4-BE49-F238E27FC236}">
                <a16:creationId xmlns:a16="http://schemas.microsoft.com/office/drawing/2014/main" id="{4ACA7763-4965-8449-847C-AF1A6200C56E}"/>
              </a:ext>
            </a:extLst>
          </p:cNvPr>
          <p:cNvSpPr txBox="1"/>
          <p:nvPr/>
        </p:nvSpPr>
        <p:spPr>
          <a:xfrm>
            <a:off x="5702313" y="11126498"/>
            <a:ext cx="586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Lernfortschritt oft schwer erkennbar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227423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6B7B27-4093-4170-8081-D848C9B5CC42}"/>
              </a:ext>
            </a:extLst>
          </p:cNvPr>
          <p:cNvSpPr txBox="1"/>
          <p:nvPr/>
        </p:nvSpPr>
        <p:spPr>
          <a:xfrm>
            <a:off x="3635604" y="574316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EF2ABB-C2BE-4AB7-B448-FC11008C2850}"/>
              </a:ext>
            </a:extLst>
          </p:cNvPr>
          <p:cNvSpPr txBox="1"/>
          <p:nvPr/>
        </p:nvSpPr>
        <p:spPr>
          <a:xfrm>
            <a:off x="2516958" y="2469822"/>
            <a:ext cx="282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1FB0894-24EC-47D1-B20B-9021C004DBBF}"/>
              </a:ext>
            </a:extLst>
          </p:cNvPr>
          <p:cNvSpPr txBox="1"/>
          <p:nvPr/>
        </p:nvSpPr>
        <p:spPr>
          <a:xfrm>
            <a:off x="2124160" y="4362113"/>
            <a:ext cx="50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5183AC-5E2E-4A7C-9AC0-D0C065205526}"/>
              </a:ext>
            </a:extLst>
          </p:cNvPr>
          <p:cNvSpPr txBox="1"/>
          <p:nvPr/>
        </p:nvSpPr>
        <p:spPr>
          <a:xfrm flipH="1">
            <a:off x="6508849" y="3242820"/>
            <a:ext cx="402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  <p:sp>
        <p:nvSpPr>
          <p:cNvPr id="6" name="Textfeld 1">
            <a:extLst>
              <a:ext uri="{FF2B5EF4-FFF2-40B4-BE49-F238E27FC236}">
                <a16:creationId xmlns:a16="http://schemas.microsoft.com/office/drawing/2014/main" id="{E90A8621-F054-A546-8064-D56F56B28C29}"/>
              </a:ext>
            </a:extLst>
          </p:cNvPr>
          <p:cNvSpPr txBox="1"/>
          <p:nvPr/>
        </p:nvSpPr>
        <p:spPr>
          <a:xfrm>
            <a:off x="4389748" y="-5609000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D986E2E5-EFA9-9949-A61D-1F14FAB1F981}"/>
              </a:ext>
            </a:extLst>
          </p:cNvPr>
          <p:cNvSpPr txBox="1"/>
          <p:nvPr/>
        </p:nvSpPr>
        <p:spPr>
          <a:xfrm flipH="1">
            <a:off x="989814" y="-3876246"/>
            <a:ext cx="490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Klassisches</a:t>
            </a:r>
            <a:r>
              <a:rPr lang="de-DE" sz="2000" dirty="0"/>
              <a:t> </a:t>
            </a:r>
            <a:r>
              <a:rPr lang="de-DE" sz="2800" dirty="0"/>
              <a:t>lernen</a:t>
            </a:r>
            <a:r>
              <a:rPr lang="de-DE" sz="2000" dirty="0"/>
              <a:t> </a:t>
            </a:r>
            <a:r>
              <a:rPr lang="de-DE" sz="2800" dirty="0"/>
              <a:t>langweilig</a:t>
            </a:r>
            <a:endParaRPr lang="de-AT" sz="2000" dirty="0"/>
          </a:p>
        </p:txBody>
      </p:sp>
      <p:sp>
        <p:nvSpPr>
          <p:cNvPr id="8" name="Textfeld 3">
            <a:extLst>
              <a:ext uri="{FF2B5EF4-FFF2-40B4-BE49-F238E27FC236}">
                <a16:creationId xmlns:a16="http://schemas.microsoft.com/office/drawing/2014/main" id="{9C7EFD3F-5178-BA4D-8D58-908AD398ACA0}"/>
              </a:ext>
            </a:extLst>
          </p:cNvPr>
          <p:cNvSpPr txBox="1"/>
          <p:nvPr/>
        </p:nvSpPr>
        <p:spPr>
          <a:xfrm>
            <a:off x="1038677" y="-2543601"/>
            <a:ext cx="457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Oft  langwieriger Lernprozess</a:t>
            </a:r>
            <a:endParaRPr lang="de-AT" sz="2800" dirty="0"/>
          </a:p>
        </p:txBody>
      </p:sp>
      <p:sp>
        <p:nvSpPr>
          <p:cNvPr id="9" name="Textfeld 4">
            <a:extLst>
              <a:ext uri="{FF2B5EF4-FFF2-40B4-BE49-F238E27FC236}">
                <a16:creationId xmlns:a16="http://schemas.microsoft.com/office/drawing/2014/main" id="{C5E942E9-F1F6-7E4B-8F05-A21DA6821B41}"/>
              </a:ext>
            </a:extLst>
          </p:cNvPr>
          <p:cNvSpPr txBox="1"/>
          <p:nvPr/>
        </p:nvSpPr>
        <p:spPr>
          <a:xfrm flipH="1">
            <a:off x="5899132" y="-3428051"/>
            <a:ext cx="510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Schneller Verlust der Motivation</a:t>
            </a:r>
            <a:endParaRPr lang="de-AT" sz="2800" dirty="0"/>
          </a:p>
        </p:txBody>
      </p:sp>
      <p:sp>
        <p:nvSpPr>
          <p:cNvPr id="10" name="Textfeld 5">
            <a:extLst>
              <a:ext uri="{FF2B5EF4-FFF2-40B4-BE49-F238E27FC236}">
                <a16:creationId xmlns:a16="http://schemas.microsoft.com/office/drawing/2014/main" id="{661D1A4D-62AB-D649-A94F-8C23C4B3BAAA}"/>
              </a:ext>
            </a:extLst>
          </p:cNvPr>
          <p:cNvSpPr txBox="1"/>
          <p:nvPr/>
        </p:nvSpPr>
        <p:spPr>
          <a:xfrm>
            <a:off x="5782873" y="-1665537"/>
            <a:ext cx="586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Lernfortschritt oft schwer erkennbar</a:t>
            </a:r>
            <a:endParaRPr lang="de-AT" sz="28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D5593AC-6757-F142-90D0-623149B25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8" r="27384"/>
          <a:stretch/>
        </p:blipFill>
        <p:spPr>
          <a:xfrm>
            <a:off x="-12875520" y="586078"/>
            <a:ext cx="4343887" cy="5685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B3ACD-208E-D944-B1AC-ECEFBA7A0514}"/>
              </a:ext>
            </a:extLst>
          </p:cNvPr>
          <p:cNvSpPr txBox="1"/>
          <p:nvPr/>
        </p:nvSpPr>
        <p:spPr>
          <a:xfrm>
            <a:off x="-7288433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1D427-B44B-3B48-BC8E-4AC4AC3D61B9}"/>
              </a:ext>
            </a:extLst>
          </p:cNvPr>
          <p:cNvSpPr txBox="1"/>
          <p:nvPr/>
        </p:nvSpPr>
        <p:spPr>
          <a:xfrm>
            <a:off x="-7376247" y="2846258"/>
            <a:ext cx="318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578C9-23B2-FE40-A72C-10549F5DCCD1}"/>
              </a:ext>
            </a:extLst>
          </p:cNvPr>
          <p:cNvSpPr txBox="1"/>
          <p:nvPr/>
        </p:nvSpPr>
        <p:spPr>
          <a:xfrm>
            <a:off x="-6115197" y="3488523"/>
            <a:ext cx="19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</a:t>
            </a:r>
          </a:p>
        </p:txBody>
      </p:sp>
    </p:spTree>
    <p:extLst>
      <p:ext uri="{BB962C8B-B14F-4D97-AF65-F5344CB8AC3E}">
        <p14:creationId xmlns:p14="http://schemas.microsoft.com/office/powerpoint/2010/main" val="1287093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51386" y="2846257"/>
            <a:ext cx="318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12436" y="3488523"/>
            <a:ext cx="19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AA7171-2176-744F-B4F1-DB3AF800A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3708" y="8169098"/>
            <a:ext cx="3312125" cy="1863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519AAC-F14B-AE4C-8560-76891E148C93}"/>
              </a:ext>
            </a:extLst>
          </p:cNvPr>
          <p:cNvSpPr txBox="1"/>
          <p:nvPr/>
        </p:nvSpPr>
        <p:spPr>
          <a:xfrm>
            <a:off x="19537813" y="10692940"/>
            <a:ext cx="1851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4A2FB-BE6A-2349-A53F-BE5E5339026D}"/>
              </a:ext>
            </a:extLst>
          </p:cNvPr>
          <p:cNvSpPr txBox="1"/>
          <p:nvPr/>
        </p:nvSpPr>
        <p:spPr>
          <a:xfrm>
            <a:off x="22849942" y="10692940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">
            <a:extLst>
              <a:ext uri="{FF2B5EF4-FFF2-40B4-BE49-F238E27FC236}">
                <a16:creationId xmlns:a16="http://schemas.microsoft.com/office/drawing/2014/main" id="{E19C0612-A9A1-0C45-86C4-C3520DAE20C0}"/>
              </a:ext>
            </a:extLst>
          </p:cNvPr>
          <p:cNvSpPr txBox="1"/>
          <p:nvPr/>
        </p:nvSpPr>
        <p:spPr>
          <a:xfrm>
            <a:off x="3569023" y="-6603722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805C651E-C20E-0442-8090-1FEC15FFDF1F}"/>
              </a:ext>
            </a:extLst>
          </p:cNvPr>
          <p:cNvSpPr txBox="1"/>
          <p:nvPr/>
        </p:nvSpPr>
        <p:spPr>
          <a:xfrm>
            <a:off x="2450377" y="-4708216"/>
            <a:ext cx="282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0F55DF1F-060F-664C-B93A-72DBC072FB17}"/>
              </a:ext>
            </a:extLst>
          </p:cNvPr>
          <p:cNvSpPr txBox="1"/>
          <p:nvPr/>
        </p:nvSpPr>
        <p:spPr>
          <a:xfrm>
            <a:off x="2057579" y="-2815925"/>
            <a:ext cx="50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E459D9EA-354A-DF4F-AC1A-A9C23E8EA0CC}"/>
              </a:ext>
            </a:extLst>
          </p:cNvPr>
          <p:cNvSpPr txBox="1"/>
          <p:nvPr/>
        </p:nvSpPr>
        <p:spPr>
          <a:xfrm flipH="1">
            <a:off x="6442268" y="-3935218"/>
            <a:ext cx="402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31224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A75ABD8-BFB5-4B83-8BA6-E8C7798D471D}"/>
              </a:ext>
            </a:extLst>
          </p:cNvPr>
          <p:cNvSpPr txBox="1"/>
          <p:nvPr/>
        </p:nvSpPr>
        <p:spPr>
          <a:xfrm>
            <a:off x="4389748" y="633374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8C1AE8-0921-4794-BC40-CDC8E40DF68E}"/>
              </a:ext>
            </a:extLst>
          </p:cNvPr>
          <p:cNvSpPr txBox="1"/>
          <p:nvPr/>
        </p:nvSpPr>
        <p:spPr>
          <a:xfrm>
            <a:off x="1253765" y="2366129"/>
            <a:ext cx="637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Kein schulischer Assistent auf </a:t>
            </a:r>
            <a:r>
              <a:rPr lang="de-DE" sz="2800" dirty="0" err="1"/>
              <a:t>Discord</a:t>
            </a:r>
            <a:endParaRPr lang="de-AT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8C67A8-8E30-4D82-9E08-8FF4E3382A09}"/>
              </a:ext>
            </a:extLst>
          </p:cNvPr>
          <p:cNvSpPr txBox="1"/>
          <p:nvPr/>
        </p:nvSpPr>
        <p:spPr>
          <a:xfrm>
            <a:off x="1253764" y="4322594"/>
            <a:ext cx="350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Lernhilfe auf Servern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2FFDD-40E7-4208-98FF-7FE3DC9EC648}"/>
              </a:ext>
            </a:extLst>
          </p:cNvPr>
          <p:cNvSpPr txBox="1"/>
          <p:nvPr/>
        </p:nvSpPr>
        <p:spPr>
          <a:xfrm>
            <a:off x="6740165" y="3483331"/>
            <a:ext cx="407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Hausübungs-Manager</a:t>
            </a:r>
            <a:endParaRPr lang="de-AT" sz="28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7B00BA-643F-8742-AA4C-D29AA5E7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53" y="-5723303"/>
            <a:ext cx="6540334" cy="3678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CBAC45-5744-0A43-915E-CD93A881B012}"/>
              </a:ext>
            </a:extLst>
          </p:cNvPr>
          <p:cNvSpPr txBox="1"/>
          <p:nvPr/>
        </p:nvSpPr>
        <p:spPr>
          <a:xfrm>
            <a:off x="4714483" y="-6805861"/>
            <a:ext cx="3123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E4456-7172-D042-A068-1DAAD80085E9}"/>
              </a:ext>
            </a:extLst>
          </p:cNvPr>
          <p:cNvSpPr txBox="1"/>
          <p:nvPr/>
        </p:nvSpPr>
        <p:spPr>
          <a:xfrm>
            <a:off x="1253764" y="-4422443"/>
            <a:ext cx="2158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cs typeface="Times New Roman" panose="02020603050405020304" pitchFamily="18" charset="0"/>
              </a:rPr>
              <a:t>künstliche </a:t>
            </a:r>
          </a:p>
          <a:p>
            <a:r>
              <a:rPr lang="de-AT" sz="3200" b="1" dirty="0">
                <a:cs typeface="Times New Roman" panose="02020603050405020304" pitchFamily="18" charset="0"/>
              </a:rPr>
              <a:t>Intelligenz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69D82-0BF2-B040-AE22-F76DBE1051B8}"/>
              </a:ext>
            </a:extLst>
          </p:cNvPr>
          <p:cNvSpPr txBox="1"/>
          <p:nvPr/>
        </p:nvSpPr>
        <p:spPr>
          <a:xfrm>
            <a:off x="9217996" y="-4422443"/>
            <a:ext cx="1703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3200" b="1" dirty="0">
                <a:cs typeface="Times New Roman" panose="02020603050405020304" pitchFamily="18" charset="0"/>
              </a:rPr>
              <a:t>Web</a:t>
            </a:r>
          </a:p>
          <a:p>
            <a:pPr algn="r"/>
            <a:r>
              <a:rPr lang="de-AT" sz="3200" b="1" dirty="0">
                <a:cs typeface="Times New Roman" panose="02020603050405020304" pitchFamily="18" charset="0"/>
              </a:rPr>
              <a:t>Interface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8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6C7FB32-8660-C54E-85D8-CC5B5CDF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33" y="1589531"/>
            <a:ext cx="6540334" cy="367893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-3100687" y="-24117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4534163" y="506973"/>
            <a:ext cx="3123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B60CA-B84D-9B42-9E29-12FB0B9A5BB3}"/>
              </a:ext>
            </a:extLst>
          </p:cNvPr>
          <p:cNvSpPr txBox="1"/>
          <p:nvPr/>
        </p:nvSpPr>
        <p:spPr>
          <a:xfrm>
            <a:off x="1073444" y="2890391"/>
            <a:ext cx="2158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cs typeface="Times New Roman" panose="02020603050405020304" pitchFamily="18" charset="0"/>
              </a:rPr>
              <a:t>künstliche </a:t>
            </a:r>
          </a:p>
          <a:p>
            <a:r>
              <a:rPr lang="de-AT" sz="3200" b="1" dirty="0">
                <a:cs typeface="Times New Roman" panose="02020603050405020304" pitchFamily="18" charset="0"/>
              </a:rPr>
              <a:t>Intelligenz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C0CB3-3B54-4D42-AA47-AFB2F29D1DA7}"/>
              </a:ext>
            </a:extLst>
          </p:cNvPr>
          <p:cNvSpPr txBox="1"/>
          <p:nvPr/>
        </p:nvSpPr>
        <p:spPr>
          <a:xfrm>
            <a:off x="9037676" y="2890391"/>
            <a:ext cx="1703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3200" b="1" dirty="0">
                <a:cs typeface="Times New Roman" panose="02020603050405020304" pitchFamily="18" charset="0"/>
              </a:rPr>
              <a:t>Web</a:t>
            </a:r>
          </a:p>
          <a:p>
            <a:pPr algn="r"/>
            <a:r>
              <a:rPr lang="de-AT" sz="3200" b="1" dirty="0">
                <a:cs typeface="Times New Roman" panose="02020603050405020304" pitchFamily="18" charset="0"/>
              </a:rPr>
              <a:t>Interface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B51A3-A1DC-8D40-B8F7-B30F70C63B54}"/>
              </a:ext>
            </a:extLst>
          </p:cNvPr>
          <p:cNvSpPr txBox="1"/>
          <p:nvPr/>
        </p:nvSpPr>
        <p:spPr>
          <a:xfrm>
            <a:off x="-3188501" y="-965200"/>
            <a:ext cx="318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9" name="Textfeld 1">
            <a:extLst>
              <a:ext uri="{FF2B5EF4-FFF2-40B4-BE49-F238E27FC236}">
                <a16:creationId xmlns:a16="http://schemas.microsoft.com/office/drawing/2014/main" id="{C9F6486A-10D4-C147-86F1-E90BDFBE429D}"/>
              </a:ext>
            </a:extLst>
          </p:cNvPr>
          <p:cNvSpPr txBox="1"/>
          <p:nvPr/>
        </p:nvSpPr>
        <p:spPr>
          <a:xfrm>
            <a:off x="4534163" y="8166288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20" name="Textfeld 2">
            <a:extLst>
              <a:ext uri="{FF2B5EF4-FFF2-40B4-BE49-F238E27FC236}">
                <a16:creationId xmlns:a16="http://schemas.microsoft.com/office/drawing/2014/main" id="{A265E0F0-ECF3-F143-848C-70141E549420}"/>
              </a:ext>
            </a:extLst>
          </p:cNvPr>
          <p:cNvSpPr txBox="1"/>
          <p:nvPr/>
        </p:nvSpPr>
        <p:spPr>
          <a:xfrm>
            <a:off x="1398180" y="9899043"/>
            <a:ext cx="637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Kein schulischer Assistent auf </a:t>
            </a:r>
            <a:r>
              <a:rPr lang="de-DE" sz="2800" dirty="0" err="1"/>
              <a:t>Discord</a:t>
            </a:r>
            <a:endParaRPr lang="de-AT" sz="2800" dirty="0"/>
          </a:p>
        </p:txBody>
      </p:sp>
      <p:sp>
        <p:nvSpPr>
          <p:cNvPr id="21" name="Textfeld 3">
            <a:extLst>
              <a:ext uri="{FF2B5EF4-FFF2-40B4-BE49-F238E27FC236}">
                <a16:creationId xmlns:a16="http://schemas.microsoft.com/office/drawing/2014/main" id="{9E4325F9-D13A-3A44-BB41-62696B90C238}"/>
              </a:ext>
            </a:extLst>
          </p:cNvPr>
          <p:cNvSpPr txBox="1"/>
          <p:nvPr/>
        </p:nvSpPr>
        <p:spPr>
          <a:xfrm>
            <a:off x="1398179" y="11855508"/>
            <a:ext cx="350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Lernhilfe auf Servern</a:t>
            </a:r>
            <a:endParaRPr lang="de-AT" sz="2800" dirty="0"/>
          </a:p>
        </p:txBody>
      </p:sp>
      <p:sp>
        <p:nvSpPr>
          <p:cNvPr id="22" name="Textfeld 4">
            <a:extLst>
              <a:ext uri="{FF2B5EF4-FFF2-40B4-BE49-F238E27FC236}">
                <a16:creationId xmlns:a16="http://schemas.microsoft.com/office/drawing/2014/main" id="{D6D1022F-3949-6A41-9AB6-DFE2ED606DF5}"/>
              </a:ext>
            </a:extLst>
          </p:cNvPr>
          <p:cNvSpPr txBox="1"/>
          <p:nvPr/>
        </p:nvSpPr>
        <p:spPr>
          <a:xfrm>
            <a:off x="6884580" y="11016245"/>
            <a:ext cx="407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Hausübungs-Manager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541498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6B7B27-4093-4170-8081-D848C9B5CC42}"/>
              </a:ext>
            </a:extLst>
          </p:cNvPr>
          <p:cNvSpPr txBox="1"/>
          <p:nvPr/>
        </p:nvSpPr>
        <p:spPr>
          <a:xfrm>
            <a:off x="3635604" y="574316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A9784B-1853-4ADB-B861-E43BF77A4AA9}"/>
              </a:ext>
            </a:extLst>
          </p:cNvPr>
          <p:cNvSpPr txBox="1"/>
          <p:nvPr/>
        </p:nvSpPr>
        <p:spPr>
          <a:xfrm>
            <a:off x="1989056" y="2290713"/>
            <a:ext cx="280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9DBC39-2CC9-4BF3-AAB0-282CD776E0A3}"/>
              </a:ext>
            </a:extLst>
          </p:cNvPr>
          <p:cNvSpPr txBox="1"/>
          <p:nvPr/>
        </p:nvSpPr>
        <p:spPr>
          <a:xfrm flipH="1">
            <a:off x="5988929" y="3063711"/>
            <a:ext cx="399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17EB4D2-C58C-458E-8E90-B5FF58027A68}"/>
              </a:ext>
            </a:extLst>
          </p:cNvPr>
          <p:cNvSpPr txBox="1"/>
          <p:nvPr/>
        </p:nvSpPr>
        <p:spPr>
          <a:xfrm>
            <a:off x="2188365" y="4105623"/>
            <a:ext cx="165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Python</a:t>
            </a:r>
            <a:endParaRPr lang="de-AT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B6EFC4-787D-45BB-9C26-316569C0C3F2}"/>
              </a:ext>
            </a:extLst>
          </p:cNvPr>
          <p:cNvSpPr txBox="1"/>
          <p:nvPr/>
        </p:nvSpPr>
        <p:spPr>
          <a:xfrm>
            <a:off x="6026549" y="4674008"/>
            <a:ext cx="377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  <p:sp>
        <p:nvSpPr>
          <p:cNvPr id="7" name="Textfeld 1">
            <a:extLst>
              <a:ext uri="{FF2B5EF4-FFF2-40B4-BE49-F238E27FC236}">
                <a16:creationId xmlns:a16="http://schemas.microsoft.com/office/drawing/2014/main" id="{710270B2-4FEA-7948-963B-F965F802255B}"/>
              </a:ext>
            </a:extLst>
          </p:cNvPr>
          <p:cNvSpPr txBox="1"/>
          <p:nvPr/>
        </p:nvSpPr>
        <p:spPr>
          <a:xfrm>
            <a:off x="4795100" y="-5349819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CE426CB3-50D6-0548-8C5A-1926415B3EB5}"/>
              </a:ext>
            </a:extLst>
          </p:cNvPr>
          <p:cNvSpPr txBox="1"/>
          <p:nvPr/>
        </p:nvSpPr>
        <p:spPr>
          <a:xfrm>
            <a:off x="1659117" y="-3617064"/>
            <a:ext cx="637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Kein schulischer Assistent auf </a:t>
            </a:r>
            <a:r>
              <a:rPr lang="de-DE" sz="2800" dirty="0" err="1"/>
              <a:t>Discord</a:t>
            </a:r>
            <a:endParaRPr lang="de-AT" sz="2800" dirty="0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2302165C-F5B8-BF49-8E28-F2B2F2D9F681}"/>
              </a:ext>
            </a:extLst>
          </p:cNvPr>
          <p:cNvSpPr txBox="1"/>
          <p:nvPr/>
        </p:nvSpPr>
        <p:spPr>
          <a:xfrm>
            <a:off x="1659116" y="-1660599"/>
            <a:ext cx="350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Lernhilfe auf Servern</a:t>
            </a:r>
            <a:endParaRPr lang="de-AT" sz="2800" dirty="0"/>
          </a:p>
        </p:txBody>
      </p:sp>
      <p:sp>
        <p:nvSpPr>
          <p:cNvPr id="10" name="Textfeld 4">
            <a:extLst>
              <a:ext uri="{FF2B5EF4-FFF2-40B4-BE49-F238E27FC236}">
                <a16:creationId xmlns:a16="http://schemas.microsoft.com/office/drawing/2014/main" id="{7A0392AE-2612-E143-B884-0F0AF786993F}"/>
              </a:ext>
            </a:extLst>
          </p:cNvPr>
          <p:cNvSpPr txBox="1"/>
          <p:nvPr/>
        </p:nvSpPr>
        <p:spPr>
          <a:xfrm>
            <a:off x="7145517" y="-2499862"/>
            <a:ext cx="407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Hausübungs-Manager</a:t>
            </a:r>
            <a:endParaRPr lang="de-AT" sz="28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A6371DC-2DF0-8D4D-8780-BA891A193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8" r="27384"/>
          <a:stretch/>
        </p:blipFill>
        <p:spPr>
          <a:xfrm>
            <a:off x="-10899629" y="744009"/>
            <a:ext cx="4343887" cy="5685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99F865-06F4-824D-8428-CA97EB7BAC63}"/>
              </a:ext>
            </a:extLst>
          </p:cNvPr>
          <p:cNvSpPr txBox="1"/>
          <p:nvPr/>
        </p:nvSpPr>
        <p:spPr>
          <a:xfrm>
            <a:off x="-5312542" y="1557639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24DCE-4C8C-6A41-88A9-BB273B5C8537}"/>
              </a:ext>
            </a:extLst>
          </p:cNvPr>
          <p:cNvSpPr txBox="1"/>
          <p:nvPr/>
        </p:nvSpPr>
        <p:spPr>
          <a:xfrm>
            <a:off x="-5400357" y="3004189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26C51-BA8B-7C4D-9EDD-4BE806BE68F6}"/>
              </a:ext>
            </a:extLst>
          </p:cNvPr>
          <p:cNvSpPr txBox="1"/>
          <p:nvPr/>
        </p:nvSpPr>
        <p:spPr>
          <a:xfrm>
            <a:off x="-4112054" y="3646454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</p:spTree>
    <p:extLst>
      <p:ext uri="{BB962C8B-B14F-4D97-AF65-F5344CB8AC3E}">
        <p14:creationId xmlns:p14="http://schemas.microsoft.com/office/powerpoint/2010/main" val="200307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Breitbild</PresentationFormat>
  <Paragraphs>105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Aguero, Franz Josef</dc:creator>
  <cp:lastModifiedBy>Patrick</cp:lastModifiedBy>
  <cp:revision>131</cp:revision>
  <dcterms:created xsi:type="dcterms:W3CDTF">2021-09-27T13:12:35Z</dcterms:created>
  <dcterms:modified xsi:type="dcterms:W3CDTF">2021-10-01T08:15:01Z</dcterms:modified>
</cp:coreProperties>
</file>