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5114021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5114021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5114021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5114021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5114021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5114021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5114021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25114021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5114021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5114021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5114021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5114021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5114021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5114021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5114021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25114021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5114021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25114021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25114021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25114021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511402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511402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25114021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25114021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5114021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25114021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25114021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25114021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5114021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25114021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5114021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5114021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5114021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5114021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5114021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5114021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5114021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5114021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5114021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5114021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5114021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5114021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5114021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5114021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1813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 hibrid metaheurisztikus algoritmus az Integrált jármű és személyzet ütemezési problémára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Rávai Adrián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Megoldás értékelés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5" y="1853850"/>
            <a:ext cx="2933608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083" y="2063500"/>
            <a:ext cx="5406767" cy="256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50" y="1020225"/>
            <a:ext cx="6145576" cy="28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63" y="3767150"/>
            <a:ext cx="5402945" cy="12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 kiinduló megoldás készítése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Szekvenciális módon, VSP-re és a CSP-re megoldást ad egy mohó heurisztikus algoritmus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VSP: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Minden iterációban egy még szabad legalacsonyabb költségű járatot rendelünk a költségfüggvény által legjobbnak ítélt járműnek.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Minden járműhöz tartozó járatokat nevezzük a jármű blokkoknak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 kiinduló megoldás készítése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 járműhöz tartozó blokkokból építünk egy megoldást a CSP-hez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Minden blokkhoz, a járatokat egy feladatban csoportosítjuk amíg nem jön egy pihenő pont.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 feladatok kezdési idő szerint rendezzük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Az első feladatot egy üres kötelességhez rendeljük.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Utána következő összes feladatra, kiértékeljük az összes eddigi kötelességre , és egy új üresre.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Minden feladatot a </a:t>
            </a:r>
            <a:r>
              <a:rPr lang="hu"/>
              <a:t>legkisebb</a:t>
            </a:r>
            <a:r>
              <a:rPr lang="hu"/>
              <a:t> költségű kötelességhez rendeljük.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Heurisztikák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heurisztikák már adott megoldáson való módosítások, melyeket mozgatásoknak nevezünk.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Mozgatások</a:t>
            </a:r>
            <a:r>
              <a:rPr lang="hu"/>
              <a:t> fajtái: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Áthelyezés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Cserélés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Struktúrák: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Csak a jármű ütemezést módosítják minden más figyelembe vétele nélkül.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Csak  a crew ütemezést módosítják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Mindkettőt egyszerre</a:t>
            </a:r>
            <a:endParaRPr/>
          </a:p>
        </p:txBody>
      </p:sp>
      <p:pic>
        <p:nvPicPr>
          <p:cNvPr id="170" name="Google Shape;170;p26" title="[89,89,89,&quot;https://www.codecogs.com/eqnedit.php?latex=N%5E%7BR%7D_%7Bv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675" y="3797738"/>
            <a:ext cx="472225" cy="3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 title="[89,89,89,&quot;https://www.codecogs.com/eqnedit.php?latex=N%5E%7BS%7D_%7Bv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563" y="3783213"/>
            <a:ext cx="46990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 title="[89,89,89,&quot;https://www.codecogs.com/eqnedit.php?latex=N%5E%7BR%7D_%7Bc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075" y="4181425"/>
            <a:ext cx="50800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 title="[89,89,89,&quot;https://www.codecogs.com/eqnedit.php?latex=N%5E%7BS%7D_%7Bc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688" y="4181425"/>
            <a:ext cx="46990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 title="[89,89,89,&quot;https://www.codecogs.com/eqnedit.php?latex=N%5E%7BRP%7D_%7Bv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1900" y="4565000"/>
            <a:ext cx="69850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title="[89,89,89,&quot;https://www.codecogs.com/eqnedit.php?latex=N%5E%7BSP%7D_%7Bv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1688" y="4565000"/>
            <a:ext cx="673100" cy="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Vehicle Random Descent Procedure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220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Random s’ generálás.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Ha jobb s’ mint s akkor azt válasszuk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Csak csere vagy áthelyezés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75" y="1853850"/>
            <a:ext cx="5450925" cy="32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Integrated Vehicle and Crew Random Descent procedure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212463"/>
            <a:ext cx="2900400" cy="25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Előző algoritmushoz képest 2 különbség: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Csak azok a mozgatások jöhetnek szóba amik a járműket módosítva adnak jobb megoldást egy paraméterhez képest.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Figyelembe veszi a járművek és a crewra adott megoldás értékét is.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525" y="1803825"/>
            <a:ext cx="4610625" cy="33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TSAR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02300" y="1853850"/>
            <a:ext cx="50694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Tabu  search: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Iteratív algoritmus kombinatorikus optimalizáció problémák megoldására.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Minden iterációban a szomszédságnak egy részhalmazát vizsgálja, a részhalmazban a legjobban értékelt csúcs lesz az új megoldás ha még rosszabb is mint az eredeti.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Tabu listában </a:t>
            </a:r>
            <a:r>
              <a:rPr lang="hu"/>
              <a:t>nyilván</a:t>
            </a:r>
            <a:r>
              <a:rPr lang="hu"/>
              <a:t> tartjuk bizonyos ideig (Tabu tenure) a már meglátogatott csúcsokat, hogy azokat ne vizsgáljuk újra.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Adaptive relaxation: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Megoldhatósági súlyok periodikus változtatása.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75" y="0"/>
            <a:ext cx="38375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VND2L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29304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Több optimalizációs algoritmus eredményéből kiválasztja a legjobbat.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159" y="0"/>
            <a:ext cx="52618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ILS-VND-TSAR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90575" y="2025775"/>
            <a:ext cx="2990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Lokális kereső algoritmus ami a VN2DL-t használja optimalizációs magként.</a:t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900" y="504550"/>
            <a:ext cx="5743749" cy="4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 tömegközlekedési rendszerek ütemezése egy komplex tevékenység amelyet 5 részre bontunk.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3405538"/>
            <a:ext cx="6619875" cy="847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1" y="1853850"/>
            <a:ext cx="5620775" cy="2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00" y="1853850"/>
            <a:ext cx="57721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50" y="1853850"/>
            <a:ext cx="6210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50" y="1984763"/>
            <a:ext cx="62103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Megközelítések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Szekvenciális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Külön megoldjuk a VSP-t és a CSP-t majd egyik inputja a másiknak.  (Tradicionális és fordított változatok)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Egyik megoldás limitálja a másikat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Független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Egymástól teljesen függetlenül oldjuk meg a kettőt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Gyakorlatban alkalmatlan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Alsó felső korlátok meghatározására alkalmazzák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Integrált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Mindkettő feladatot ugyanabban a modellben oldjuk meg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/>
              <a:t>NP nehezek, de a VCSP még nehezebb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Probléma felvázolása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Input: Trips halmaza és egy fix tervezési horizont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Feladat: Találni egy minimális költségű ütemezést a járművek és a crew számára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Kölcsönösen kompatibilisek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Megvalósítható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Fogalmak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/>
              <a:t>Dead trips:</a:t>
            </a:r>
            <a:r>
              <a:rPr lang="hu"/>
              <a:t>  Útvonal ahol nem szállítanak utasokat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u="sng"/>
              <a:t>Blokkok:</a:t>
            </a:r>
            <a:r>
              <a:rPr lang="hu"/>
              <a:t> Melyik viszonylatokat kell ugyanannak a járműnek teljesítenie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u="sng"/>
              <a:t>Pihenő pontok: </a:t>
            </a:r>
            <a:r>
              <a:rPr lang="hu"/>
              <a:t>Ha van elég idő két járat között akkor lehet sofőr váltás.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u="sng"/>
              <a:t>Task:</a:t>
            </a:r>
            <a:r>
              <a:rPr lang="hu"/>
              <a:t> A blokkok, pihenő pontok által osztott részei, legkisebb kiadható munka a crewnak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u="sng"/>
              <a:t>Duty: </a:t>
            </a:r>
            <a:r>
              <a:rPr lang="hu"/>
              <a:t>Feladatok sorozata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Megvalósíthatóság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Megvalósítható ha: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Minden task egy dutyhoz van rendelve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Minden dutyt el tud végezni egy crew, mind fizikailag és jogilag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 megoldás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75" y="2525875"/>
            <a:ext cx="58864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Jármű ütemezés költség függvénye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Minimalizálandó: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Járművek száma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Állás idő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Üres járatok ideje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Akkor jó egy megoldás ha: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Nincsenek ütközések az ütemezésben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Felosztott jármű kötelességek kevesebb mint 60%-a az összesnek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675" y="2895100"/>
            <a:ext cx="39243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Személyzet ütemezés költségfüggvénye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Minimalizálandó: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Crew dutyk száma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Túlóra kifizetés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Állásidő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Akkor jó egy megoldás ha: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Nincs ütközés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Nincsen olyan crew aki napi N óránál többet dolgozik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Nincs olyan duty aminek a kezdete és a vége között kevesebb mint N óra van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 felosztott crew dutykszáma kevesebb mint az összes 25%-a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525" y="2571750"/>
            <a:ext cx="37052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