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114" d="100"/>
          <a:sy n="114" d="100"/>
        </p:scale>
        <p:origin x="1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5F48969-F88D-4DBD-A89F-02F076EB9C77}" type="datetimeFigureOut">
              <a:rPr lang="en-AU" smtClean="0"/>
              <a:t>10/11/2019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3707975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48969-F88D-4DBD-A89F-02F076EB9C77}" type="datetimeFigureOut">
              <a:rPr lang="en-AU" smtClean="0"/>
              <a:t>10/11/2019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197083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48969-F88D-4DBD-A89F-02F076EB9C77}" type="datetimeFigureOut">
              <a:rPr lang="en-AU" smtClean="0"/>
              <a:t>10/11/2019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108049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F48969-F88D-4DBD-A89F-02F076EB9C77}" type="datetimeFigureOut">
              <a:rPr lang="en-AU" smtClean="0"/>
              <a:t>10/11/2019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41851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5F48969-F88D-4DBD-A89F-02F076EB9C77}" type="datetimeFigureOut">
              <a:rPr lang="en-AU" smtClean="0"/>
              <a:t>10/11/2019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40297898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5F48969-F88D-4DBD-A89F-02F076EB9C77}" type="datetimeFigureOut">
              <a:rPr lang="en-AU" smtClean="0"/>
              <a:t>10/11/2019</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184997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5F48969-F88D-4DBD-A89F-02F076EB9C77}" type="datetimeFigureOut">
              <a:rPr lang="en-AU" smtClean="0"/>
              <a:t>10/11/2019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006F33-0177-47AE-ACC3-2DF8E6191647}" type="slidenum">
              <a:rPr lang="en-AU" smtClean="0"/>
              <a:t>‹#›</a:t>
            </a:fld>
            <a:endParaRPr lang="en-AU"/>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575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48969-F88D-4DBD-A89F-02F076EB9C77}" type="datetimeFigureOut">
              <a:rPr lang="en-AU" smtClean="0"/>
              <a:t>10/11/2019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173921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48969-F88D-4DBD-A89F-02F076EB9C77}" type="datetimeFigureOut">
              <a:rPr lang="en-AU" smtClean="0"/>
              <a:t>10/11/2019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83337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5F48969-F88D-4DBD-A89F-02F076EB9C77}" type="datetimeFigureOut">
              <a:rPr lang="en-AU" smtClean="0"/>
              <a:t>10/11/2019</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65173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F48969-F88D-4DBD-A89F-02F076EB9C77}" type="datetimeFigureOut">
              <a:rPr lang="en-AU" smtClean="0"/>
              <a:t>10/11/2019</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E2006F33-0177-47AE-ACC3-2DF8E6191647}" type="slidenum">
              <a:rPr lang="en-AU" smtClean="0"/>
              <a:t>‹#›</a:t>
            </a:fld>
            <a:endParaRPr lang="en-AU"/>
          </a:p>
        </p:txBody>
      </p:sp>
    </p:spTree>
    <p:extLst>
      <p:ext uri="{BB962C8B-B14F-4D97-AF65-F5344CB8AC3E}">
        <p14:creationId xmlns:p14="http://schemas.microsoft.com/office/powerpoint/2010/main" val="165850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F48969-F88D-4DBD-A89F-02F076EB9C77}" type="datetimeFigureOut">
              <a:rPr lang="en-AU" smtClean="0"/>
              <a:t>10/11/2019</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2006F33-0177-47AE-ACC3-2DF8E6191647}" type="slidenum">
              <a:rPr lang="en-AU" smtClean="0"/>
              <a:t>‹#›</a:t>
            </a:fld>
            <a:endParaRPr lang="en-AU"/>
          </a:p>
        </p:txBody>
      </p:sp>
    </p:spTree>
    <p:extLst>
      <p:ext uri="{BB962C8B-B14F-4D97-AF65-F5344CB8AC3E}">
        <p14:creationId xmlns:p14="http://schemas.microsoft.com/office/powerpoint/2010/main" val="1742011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6F1E-A39B-4B8B-A62F-9EDB13E5397D}"/>
              </a:ext>
            </a:extLst>
          </p:cNvPr>
          <p:cNvSpPr>
            <a:spLocks noGrp="1"/>
          </p:cNvSpPr>
          <p:nvPr>
            <p:ph type="ctrTitle"/>
          </p:nvPr>
        </p:nvSpPr>
        <p:spPr/>
        <p:txBody>
          <a:bodyPr/>
          <a:lstStyle/>
          <a:p>
            <a:r>
              <a:rPr lang="en-AU" dirty="0"/>
              <a:t>Battle of the neighbourhoods</a:t>
            </a:r>
          </a:p>
        </p:txBody>
      </p:sp>
      <p:sp>
        <p:nvSpPr>
          <p:cNvPr id="3" name="Subtitle 2">
            <a:extLst>
              <a:ext uri="{FF2B5EF4-FFF2-40B4-BE49-F238E27FC236}">
                <a16:creationId xmlns:a16="http://schemas.microsoft.com/office/drawing/2014/main" id="{4FC9C56A-3304-4B17-BFE0-269DEAFB2EF4}"/>
              </a:ext>
            </a:extLst>
          </p:cNvPr>
          <p:cNvSpPr>
            <a:spLocks noGrp="1"/>
          </p:cNvSpPr>
          <p:nvPr>
            <p:ph type="subTitle" idx="1"/>
          </p:nvPr>
        </p:nvSpPr>
        <p:spPr/>
        <p:txBody>
          <a:bodyPr/>
          <a:lstStyle/>
          <a:p>
            <a:r>
              <a:rPr lang="en-AU" dirty="0"/>
              <a:t>Presented </a:t>
            </a:r>
            <a:r>
              <a:rPr lang="en-AU"/>
              <a:t>by Reuben Mills</a:t>
            </a:r>
            <a:endParaRPr lang="en-AU" dirty="0"/>
          </a:p>
        </p:txBody>
      </p:sp>
    </p:spTree>
    <p:extLst>
      <p:ext uri="{BB962C8B-B14F-4D97-AF65-F5344CB8AC3E}">
        <p14:creationId xmlns:p14="http://schemas.microsoft.com/office/powerpoint/2010/main" val="35007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2A96-3EA9-4E1E-BF02-F3881E69B5C7}"/>
              </a:ext>
            </a:extLst>
          </p:cNvPr>
          <p:cNvSpPr>
            <a:spLocks noGrp="1"/>
          </p:cNvSpPr>
          <p:nvPr>
            <p:ph type="title"/>
          </p:nvPr>
        </p:nvSpPr>
        <p:spPr/>
        <p:txBody>
          <a:bodyPr/>
          <a:lstStyle/>
          <a:p>
            <a:r>
              <a:rPr lang="en-AU" dirty="0"/>
              <a:t>The problem</a:t>
            </a:r>
          </a:p>
        </p:txBody>
      </p:sp>
      <p:sp>
        <p:nvSpPr>
          <p:cNvPr id="3" name="Content Placeholder 2">
            <a:extLst>
              <a:ext uri="{FF2B5EF4-FFF2-40B4-BE49-F238E27FC236}">
                <a16:creationId xmlns:a16="http://schemas.microsoft.com/office/drawing/2014/main" id="{A08091D4-2367-4AA2-A28D-FC9E819AC57C}"/>
              </a:ext>
            </a:extLst>
          </p:cNvPr>
          <p:cNvSpPr>
            <a:spLocks noGrp="1"/>
          </p:cNvSpPr>
          <p:nvPr>
            <p:ph idx="1"/>
          </p:nvPr>
        </p:nvSpPr>
        <p:spPr/>
        <p:txBody>
          <a:bodyPr/>
          <a:lstStyle/>
          <a:p>
            <a:pPr marL="0" indent="0">
              <a:buNone/>
            </a:pPr>
            <a:r>
              <a:rPr lang="en-AU" dirty="0"/>
              <a:t>The problem that I am solving lies in the fact that we travel all the time throughout the world in different cities and different countries. In doing that we usually book hotels in advance. </a:t>
            </a:r>
          </a:p>
          <a:p>
            <a:pPr marL="0" indent="0">
              <a:buNone/>
            </a:pPr>
            <a:r>
              <a:rPr lang="en-AU" dirty="0"/>
              <a:t>This means we have to book in advance and many hotels have no instant reservations,  This can be solved by having a machine find the nearest and best hotels to recommend to you.  This program could:</a:t>
            </a:r>
          </a:p>
          <a:p>
            <a:r>
              <a:rPr lang="en-AU" dirty="0"/>
              <a:t>Find the best rated hotels in the area</a:t>
            </a:r>
          </a:p>
          <a:p>
            <a:r>
              <a:rPr lang="en-AU" dirty="0"/>
              <a:t>Use KNN algorithms to find clusters of like hotels</a:t>
            </a:r>
          </a:p>
          <a:p>
            <a:r>
              <a:rPr lang="en-AU" dirty="0"/>
              <a:t>Use foursquare API to fetch data from hotels</a:t>
            </a:r>
          </a:p>
        </p:txBody>
      </p:sp>
    </p:spTree>
    <p:extLst>
      <p:ext uri="{BB962C8B-B14F-4D97-AF65-F5344CB8AC3E}">
        <p14:creationId xmlns:p14="http://schemas.microsoft.com/office/powerpoint/2010/main" val="415454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7DC9-F938-454F-B084-661B6CA7CD8B}"/>
              </a:ext>
            </a:extLst>
          </p:cNvPr>
          <p:cNvSpPr>
            <a:spLocks noGrp="1"/>
          </p:cNvSpPr>
          <p:nvPr>
            <p:ph type="title"/>
          </p:nvPr>
        </p:nvSpPr>
        <p:spPr/>
        <p:txBody>
          <a:bodyPr/>
          <a:lstStyle/>
          <a:p>
            <a:r>
              <a:rPr lang="en-AU" dirty="0"/>
              <a:t>DATA</a:t>
            </a:r>
          </a:p>
        </p:txBody>
      </p:sp>
      <p:sp>
        <p:nvSpPr>
          <p:cNvPr id="3" name="Content Placeholder 2">
            <a:extLst>
              <a:ext uri="{FF2B5EF4-FFF2-40B4-BE49-F238E27FC236}">
                <a16:creationId xmlns:a16="http://schemas.microsoft.com/office/drawing/2014/main" id="{45853797-75FB-4323-9D30-DFDB31BA3F7E}"/>
              </a:ext>
            </a:extLst>
          </p:cNvPr>
          <p:cNvSpPr>
            <a:spLocks noGrp="1"/>
          </p:cNvSpPr>
          <p:nvPr>
            <p:ph idx="1"/>
          </p:nvPr>
        </p:nvSpPr>
        <p:spPr/>
        <p:txBody>
          <a:bodyPr/>
          <a:lstStyle/>
          <a:p>
            <a:pPr marL="0" indent="0">
              <a:buNone/>
            </a:pPr>
            <a:r>
              <a:rPr lang="en-AU" dirty="0"/>
              <a:t>For this project I will be using a New York location data set of the hotels in New York as well as the foursquare API data to fetch the data of the hotels in New York.</a:t>
            </a:r>
          </a:p>
          <a:p>
            <a:pPr marL="0" indent="0">
              <a:buNone/>
            </a:pPr>
            <a:r>
              <a:rPr lang="en-AU" dirty="0"/>
              <a:t>The foursquare API allows us to:</a:t>
            </a:r>
          </a:p>
          <a:p>
            <a:r>
              <a:rPr lang="en-AU" dirty="0"/>
              <a:t>Fetch the venues in the range of our target</a:t>
            </a:r>
          </a:p>
          <a:p>
            <a:r>
              <a:rPr lang="en-AU" dirty="0"/>
              <a:t>Find the details of venues nearby classed as hotels.</a:t>
            </a:r>
          </a:p>
        </p:txBody>
      </p:sp>
    </p:spTree>
    <p:extLst>
      <p:ext uri="{BB962C8B-B14F-4D97-AF65-F5344CB8AC3E}">
        <p14:creationId xmlns:p14="http://schemas.microsoft.com/office/powerpoint/2010/main" val="200797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C828-BC93-476F-A56A-1B82BA7DA75B}"/>
              </a:ext>
            </a:extLst>
          </p:cNvPr>
          <p:cNvSpPr>
            <a:spLocks noGrp="1"/>
          </p:cNvSpPr>
          <p:nvPr>
            <p:ph type="title"/>
          </p:nvPr>
        </p:nvSpPr>
        <p:spPr/>
        <p:txBody>
          <a:bodyPr/>
          <a:lstStyle/>
          <a:p>
            <a:r>
              <a:rPr lang="en-AU" dirty="0"/>
              <a:t>The APP</a:t>
            </a:r>
          </a:p>
        </p:txBody>
      </p:sp>
      <p:sp>
        <p:nvSpPr>
          <p:cNvPr id="3" name="Content Placeholder 2">
            <a:extLst>
              <a:ext uri="{FF2B5EF4-FFF2-40B4-BE49-F238E27FC236}">
                <a16:creationId xmlns:a16="http://schemas.microsoft.com/office/drawing/2014/main" id="{F3A95464-348D-4825-8E1E-5DBFF6928976}"/>
              </a:ext>
            </a:extLst>
          </p:cNvPr>
          <p:cNvSpPr>
            <a:spLocks noGrp="1"/>
          </p:cNvSpPr>
          <p:nvPr>
            <p:ph idx="1"/>
          </p:nvPr>
        </p:nvSpPr>
        <p:spPr/>
        <p:txBody>
          <a:bodyPr/>
          <a:lstStyle/>
          <a:p>
            <a:pPr marL="0" indent="0">
              <a:buNone/>
            </a:pPr>
            <a:r>
              <a:rPr lang="en-AU" dirty="0"/>
              <a:t>The user will have a front end they will be viewing with the app. For the time being we used a list of details from the foursquare API as a placeholder for what the app would show the users.</a:t>
            </a:r>
          </a:p>
          <a:p>
            <a:pPr marL="0" indent="0">
              <a:buNone/>
            </a:pPr>
            <a:r>
              <a:rPr lang="en-AU" dirty="0"/>
              <a:t>This included the neighbourhood, hotels name, distance and rating. If developed into an application, the app could show these details when a user requests.  If a hotel wasn’t rated yet then it was need as “unrated”.</a:t>
            </a:r>
          </a:p>
        </p:txBody>
      </p:sp>
    </p:spTree>
    <p:extLst>
      <p:ext uri="{BB962C8B-B14F-4D97-AF65-F5344CB8AC3E}">
        <p14:creationId xmlns:p14="http://schemas.microsoft.com/office/powerpoint/2010/main" val="394815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C639-0FB0-4030-AF82-7992B7C8F889}"/>
              </a:ext>
            </a:extLst>
          </p:cNvPr>
          <p:cNvSpPr>
            <a:spLocks noGrp="1"/>
          </p:cNvSpPr>
          <p:nvPr>
            <p:ph type="title"/>
          </p:nvPr>
        </p:nvSpPr>
        <p:spPr/>
        <p:txBody>
          <a:bodyPr/>
          <a:lstStyle/>
          <a:p>
            <a:r>
              <a:rPr lang="en-AU" dirty="0"/>
              <a:t>Results</a:t>
            </a:r>
          </a:p>
        </p:txBody>
      </p:sp>
      <p:sp>
        <p:nvSpPr>
          <p:cNvPr id="3" name="Content Placeholder 2">
            <a:extLst>
              <a:ext uri="{FF2B5EF4-FFF2-40B4-BE49-F238E27FC236}">
                <a16:creationId xmlns:a16="http://schemas.microsoft.com/office/drawing/2014/main" id="{D5B33D28-9AEC-4450-B6C8-A5F8F8FC80C6}"/>
              </a:ext>
            </a:extLst>
          </p:cNvPr>
          <p:cNvSpPr>
            <a:spLocks noGrp="1"/>
          </p:cNvSpPr>
          <p:nvPr>
            <p:ph idx="1"/>
          </p:nvPr>
        </p:nvSpPr>
        <p:spPr/>
        <p:txBody>
          <a:bodyPr/>
          <a:lstStyle/>
          <a:p>
            <a:r>
              <a:rPr lang="en-AU" dirty="0"/>
              <a:t>At the end of it, we found three distinct clusters in the data. We used a KNN algorithm to separate the data into three clusters with unique values. This included the likes, tips and ratings to find the data most like each other. The columns were sorted as so: </a:t>
            </a:r>
          </a:p>
          <a:p>
            <a:pPr lvl="0"/>
            <a:r>
              <a:rPr lang="en-AU" dirty="0"/>
              <a:t>1</a:t>
            </a:r>
            <a:r>
              <a:rPr lang="en-AU" baseline="30000" dirty="0"/>
              <a:t>st</a:t>
            </a:r>
            <a:r>
              <a:rPr lang="en-AU" dirty="0"/>
              <a:t>: The like and tips are at a high rate but are not as high as the third cluster</a:t>
            </a:r>
          </a:p>
          <a:p>
            <a:pPr lvl="0"/>
            <a:r>
              <a:rPr lang="en-AU" dirty="0"/>
              <a:t>2</a:t>
            </a:r>
            <a:r>
              <a:rPr lang="en-AU" baseline="30000" dirty="0"/>
              <a:t>nd</a:t>
            </a:r>
            <a:r>
              <a:rPr lang="en-AU" dirty="0"/>
              <a:t>: The number of likes and tips are lower than both the other clusters. The ratings are around average</a:t>
            </a:r>
          </a:p>
          <a:p>
            <a:pPr lvl="0"/>
            <a:r>
              <a:rPr lang="en-AU" dirty="0"/>
              <a:t>3</a:t>
            </a:r>
            <a:r>
              <a:rPr lang="en-AU" baseline="30000" dirty="0"/>
              <a:t>rd</a:t>
            </a:r>
            <a:r>
              <a:rPr lang="en-AU" dirty="0"/>
              <a:t>:The ratings of these hotels are the highest of the three category’s</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158396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4227-6EE1-428C-84BF-6ACC881C959E}"/>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5DE45DA6-E6A7-45BD-9A82-4E19D1651173}"/>
              </a:ext>
            </a:extLst>
          </p:cNvPr>
          <p:cNvSpPr>
            <a:spLocks noGrp="1"/>
          </p:cNvSpPr>
          <p:nvPr>
            <p:ph idx="1"/>
          </p:nvPr>
        </p:nvSpPr>
        <p:spPr/>
        <p:txBody>
          <a:bodyPr/>
          <a:lstStyle/>
          <a:p>
            <a:pPr marL="0" indent="0">
              <a:buNone/>
            </a:pPr>
            <a:r>
              <a:rPr lang="en-AU" dirty="0"/>
              <a:t>In this presentations we found that we:</a:t>
            </a:r>
          </a:p>
          <a:p>
            <a:r>
              <a:rPr lang="en-AU" dirty="0"/>
              <a:t>Build useful and accurate models that found us nearby venues</a:t>
            </a:r>
          </a:p>
          <a:p>
            <a:r>
              <a:rPr lang="en-AU" dirty="0"/>
              <a:t>Can improve on the models backend and visual front for use in an app</a:t>
            </a:r>
          </a:p>
          <a:p>
            <a:r>
              <a:rPr lang="en-AU" dirty="0"/>
              <a:t>Could expand the app to other venues like:</a:t>
            </a:r>
          </a:p>
          <a:p>
            <a:pPr lvl="1"/>
            <a:r>
              <a:rPr lang="en-AU" dirty="0"/>
              <a:t>Restaurants</a:t>
            </a:r>
          </a:p>
          <a:p>
            <a:pPr lvl="1"/>
            <a:r>
              <a:rPr lang="en-AU" dirty="0"/>
              <a:t>Cafes</a:t>
            </a:r>
          </a:p>
          <a:p>
            <a:pPr lvl="1"/>
            <a:r>
              <a:rPr lang="en-AU" dirty="0"/>
              <a:t>Supermarkets</a:t>
            </a:r>
          </a:p>
          <a:p>
            <a:pPr marL="0" indent="0">
              <a:buNone/>
            </a:pPr>
            <a:r>
              <a:rPr lang="en-AU" dirty="0"/>
              <a:t>	</a:t>
            </a:r>
          </a:p>
          <a:p>
            <a:pPr marL="0" indent="0">
              <a:buNone/>
            </a:pPr>
            <a:endParaRPr lang="en-AU" dirty="0"/>
          </a:p>
        </p:txBody>
      </p:sp>
    </p:spTree>
    <p:extLst>
      <p:ext uri="{BB962C8B-B14F-4D97-AF65-F5344CB8AC3E}">
        <p14:creationId xmlns:p14="http://schemas.microsoft.com/office/powerpoint/2010/main" val="9770879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27</TotalTime>
  <Words>417</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Battle of the neighbourhoods</vt:lpstr>
      <vt:lpstr>The problem</vt:lpstr>
      <vt:lpstr>DATA</vt:lpstr>
      <vt:lpstr>The APP</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dc:title>
  <dc:creator>Reuben Mills</dc:creator>
  <cp:lastModifiedBy>Reuben Mills</cp:lastModifiedBy>
  <cp:revision>12</cp:revision>
  <dcterms:created xsi:type="dcterms:W3CDTF">2019-11-10T11:26:05Z</dcterms:created>
  <dcterms:modified xsi:type="dcterms:W3CDTF">2019-11-10T11:53:11Z</dcterms:modified>
</cp:coreProperties>
</file>