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7AF"/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16.04.2022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9F39EE03-3446-430B-B727-0F18F1B1F783}"/>
              </a:ext>
            </a:extLst>
          </p:cNvPr>
          <p:cNvSpPr/>
          <p:nvPr/>
        </p:nvSpPr>
        <p:spPr>
          <a:xfrm>
            <a:off x="6290310" y="5122749"/>
            <a:ext cx="4643089" cy="13505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 uzyskania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777703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2501FC6-0AA4-487E-A1F6-EE9EEB447193}"/>
              </a:ext>
            </a:extLst>
          </p:cNvPr>
          <p:cNvCxnSpPr>
            <a:cxnSpLocks/>
          </p:cNvCxnSpPr>
          <p:nvPr/>
        </p:nvCxnSpPr>
        <p:spPr>
          <a:xfrm>
            <a:off x="1080000" y="3893574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E2B7F47F-06CC-4327-999C-0AFF97F5784A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20325"/>
              </p:ext>
            </p:extLst>
          </p:nvPr>
        </p:nvGraphicFramePr>
        <p:xfrm>
          <a:off x="539750" y="1162075"/>
          <a:ext cx="11123929" cy="47311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19176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Małopolskie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Mazowieckie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3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Pomorskie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Dolnoślaśkie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Wielkopolskie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Poznańska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11190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Warmińsko-mazurskie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Uniwersytet Warmińsko-Mazurski w Olsztynie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Kierunek lekarski, stacjonarne jednolite studia magisterskie,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10-semestralne,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10247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Łódzkie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Łódzka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10025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Lubuskie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Zielonogórski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Mechanika i budowa maszyn,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9672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1FA19DE5-53A0-4CCD-B251-25F5D2FDFE9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7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3992C568-EC22-48E5-994A-707B8C30BA8F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116149"/>
              </p:ext>
            </p:extLst>
          </p:nvPr>
        </p:nvGraphicFramePr>
        <p:xfrm>
          <a:off x="539750" y="1188236"/>
          <a:ext cx="11123929" cy="4491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Śląskie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Śląska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Lubelskie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Lublinie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niestacjonarne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12-semestralne, profil nieokreślony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Kujawsko-Pomorskie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Mikołaja Kopernika w Toruniu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Zachodniopomorskie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Pomorski Uniwersytet Medyczny w Szczecinie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Podlaskie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Białymstoku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Opolskie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Opolska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Elektrotechnika,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Podkarpackie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Rzeszowska im. Ignacego Łukasiewicza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Lotnictwo i Kosmonautyka,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Świętokrzyskie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Świętokrzyska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53B66FE-FA9A-48DE-8EA8-618B1E45C99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A99285A9-50C4-478D-AAE6-D605756309B4}"/>
              </a:ext>
            </a:extLst>
          </p:cNvPr>
          <p:cNvSpPr/>
          <p:nvPr/>
        </p:nvSpPr>
        <p:spPr>
          <a:xfrm>
            <a:off x="1055370" y="624840"/>
            <a:ext cx="3745230" cy="1559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Najlepiej opłacanymi specjalistami są absolwenci kierunków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dziedzinach inżynieryjno-technicznych i medycznych. Ukończyli oni studia głównie w formie stacjonarnej, jednak są unikalne uczelnie jak np. PJATK, której absolwenci ukończyli studia niestacjonarne..</a:t>
            </a:r>
          </a:p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Pierwszą dziesiątkę najlepiej opłacanych kierunków w Polsce zdominowały studia informatyczne. Zmieniając spojrzenie na najlepiej opłacane kierunki w poszczególnych województwach pojawia się </a:t>
            </a:r>
            <a:r>
              <a:rPr lang="pl-PL" sz="2300">
                <a:latin typeface="Arial" panose="020B0604020202020204" pitchFamily="34" charset="0"/>
                <a:cs typeface="Arial" panose="020B0604020202020204" pitchFamily="34" charset="0"/>
              </a:rPr>
              <a:t>wiele kierunków </a:t>
            </a: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lekarskich.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B6BFAD0F-E6CD-49AE-9981-DA23495150EC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3FE1C9B0-B27F-4A20-8F09-FF822A6C3AAC}"/>
              </a:ext>
            </a:extLst>
          </p:cNvPr>
          <p:cNvSpPr/>
          <p:nvPr/>
        </p:nvSpPr>
        <p:spPr>
          <a:xfrm>
            <a:off x="1055370" y="632615"/>
            <a:ext cx="5040630" cy="148208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absolwentach, którzy uzyskali dyplom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  latach 2014 i 2015. 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Za reprezentację zarobków poszczególnych kierunków na uczelniach przyjęto mediany wynagrodzeń kierunków, których liczności wynosiła co najmniej 30 absolwentów. Uzyskana w ten sposób grupa przedstawia zarobki 314 tysięcy absolwentów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(ELA),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źródło: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5A1171D-0228-4CEC-9C84-F76C86379CC6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8A7116A-BBCD-4EDD-BEED-F430D36F7A68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Popularność dziedziny nauk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1ACB23-F404-4937-8156-16C697AE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2349852"/>
            <a:ext cx="9900769" cy="402145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22DDD22-8D20-4A84-B299-8A9402D9BDA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3AF8EB9-137E-424A-9047-708808AB8D95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16EFA4-07DC-4909-877E-38AB3053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54" y="2149028"/>
            <a:ext cx="5530917" cy="452897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E2687C28-D5C8-4984-B099-1EA1537B8A9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A39A7106-FB7F-4CE6-9002-909C500A9200}"/>
              </a:ext>
            </a:extLst>
          </p:cNvPr>
          <p:cNvSpPr/>
          <p:nvPr/>
        </p:nvSpPr>
        <p:spPr>
          <a:xfrm>
            <a:off x="1055370" y="646176"/>
            <a:ext cx="9124950" cy="134646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3C41020-DA2B-4840-A1C2-2D55D0AD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376561"/>
            <a:ext cx="10028128" cy="407318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23A9A4-16CC-422F-9B5E-E19750B7D94A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BB8D411E-CDF3-4342-BF7B-BC81ACE537D6}"/>
              </a:ext>
            </a:extLst>
          </p:cNvPr>
          <p:cNvSpPr/>
          <p:nvPr/>
        </p:nvSpPr>
        <p:spPr>
          <a:xfrm>
            <a:off x="1055370" y="652272"/>
            <a:ext cx="7570470" cy="12855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wszystkich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połowy absolwentów po pięciu latach nie przekraczają 4000 złotych.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4C889A-2C39-40F6-A1DA-E4E08F4A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8" y="2036894"/>
            <a:ext cx="9242323" cy="396680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1F7290C-BEF9-4F55-9F9B-501E086B76D4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283BC90F-C148-4A4D-BD92-F3808604DECE}"/>
              </a:ext>
            </a:extLst>
          </p:cNvPr>
          <p:cNvSpPr/>
          <p:nvPr/>
        </p:nvSpPr>
        <p:spPr>
          <a:xfrm>
            <a:off x="1055370" y="586740"/>
            <a:ext cx="10173068" cy="17122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Średnie zarobki absolwentów w dziedzinach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Średnia zarobków absolwentów po studiach inżynieryjno-technicznych wyróżnia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33B1919-3399-4FAE-98A6-8E4351D2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7" y="2122303"/>
            <a:ext cx="10540181" cy="4347171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CECA8CC-F00E-478F-B41D-411179FD1B39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>
            <a:extLst>
              <a:ext uri="{FF2B5EF4-FFF2-40B4-BE49-F238E27FC236}">
                <a16:creationId xmlns:a16="http://schemas.microsoft.com/office/drawing/2014/main" id="{D135A1C6-E294-43F2-A9AA-5DE034AB77E7}"/>
              </a:ext>
            </a:extLst>
          </p:cNvPr>
          <p:cNvSpPr/>
          <p:nvPr/>
        </p:nvSpPr>
        <p:spPr>
          <a:xfrm>
            <a:off x="1055370" y="569462"/>
            <a:ext cx="9307830" cy="21136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0002"/>
            <a:ext cx="10717162" cy="758980"/>
          </a:xfrm>
        </p:spPr>
        <p:txBody>
          <a:bodyPr>
            <a:normAutofit fontScale="90000"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35603E-4C68-4625-92FF-B6A4048B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2389295"/>
            <a:ext cx="10717161" cy="3376805"/>
          </a:xfrm>
          <a:prstGeom prst="rect">
            <a:avLst/>
          </a:prstGeom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583E3DCA-658D-4AF4-A875-4BC7D4C3343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7F8FDB4C-2264-466B-ABF7-500691D443C3}"/>
              </a:ext>
            </a:extLst>
          </p:cNvPr>
          <p:cNvSpPr/>
          <p:nvPr/>
        </p:nvSpPr>
        <p:spPr>
          <a:xfrm>
            <a:off x="1055370" y="668169"/>
            <a:ext cx="8159750" cy="11265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Polsce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33103"/>
              </p:ext>
            </p:extLst>
          </p:nvPr>
        </p:nvGraphicFramePr>
        <p:xfrm>
          <a:off x="1001907" y="1163020"/>
          <a:ext cx="10235382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640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324836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591447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14038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13216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12756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93672542-9C1B-4634-9ADC-FA9580A7DA5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901</Words>
  <Application>Microsoft Office PowerPoint</Application>
  <PresentationFormat>Panoramiczny</PresentationFormat>
  <Paragraphs>174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Analiza zarobków absolwentów studiów wyższych pięć lat  od uzyskania dyplomu</vt:lpstr>
      <vt:lpstr>Informacje o badaniu</vt:lpstr>
      <vt:lpstr>Popularność dziedziny nauk</vt:lpstr>
      <vt:lpstr>Forma ukończonych studiów</vt:lpstr>
      <vt:lpstr>Dziedzina i forma ukończonych studiów</vt:lpstr>
      <vt:lpstr>Zarobki wszystkich absolwentów</vt:lpstr>
      <vt:lpstr>Średnie zarobki absolwentów w dziedzinach</vt:lpstr>
      <vt:lpstr>Informacje o setce najlepiej płatnych kierunków</vt:lpstr>
      <vt:lpstr>Najlepiej opłacane kierunki w Polsce</vt:lpstr>
      <vt:lpstr>Najlepiej opłacane kierunki w województwach</vt:lpstr>
      <vt:lpstr>Najlepiej opłacane kierunki w województwach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74</cp:revision>
  <dcterms:created xsi:type="dcterms:W3CDTF">2022-04-14T09:51:25Z</dcterms:created>
  <dcterms:modified xsi:type="dcterms:W3CDTF">2022-04-16T15:07:32Z</dcterms:modified>
</cp:coreProperties>
</file>