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14.04.2022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B9CF2-4DE2-42C6-BEC8-4D75F45A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EBF3F-D911-45DE-B52C-66AD0550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46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0</Words>
  <Application>Microsoft Office PowerPoint</Application>
  <PresentationFormat>Panoramiczny</PresentationFormat>
  <Paragraphs>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1</cp:revision>
  <dcterms:created xsi:type="dcterms:W3CDTF">2022-04-14T09:51:25Z</dcterms:created>
  <dcterms:modified xsi:type="dcterms:W3CDTF">2022-04-14T11:41:45Z</dcterms:modified>
</cp:coreProperties>
</file>