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6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D341-78E8-43F7-A99A-CC2F3F9E7527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A13D-33B6-488C-8EAF-A2DBB30A7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8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0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3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9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.nauka.gov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F602F9-33C1-4FAE-9B71-C57877DD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199"/>
            <a:ext cx="12192000" cy="1909763"/>
          </a:xfrm>
        </p:spPr>
        <p:txBody>
          <a:bodyPr>
            <a:noAutofit/>
          </a:bodyPr>
          <a:lstStyle/>
          <a:p>
            <a: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  <a:t>Analiza zarobków absolwentów studiów wyższych pięć lat </a:t>
            </a:r>
            <a:b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  <a:t>od uzyskania dyplomu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B0036C-33D0-494D-A7F7-02FBF528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2825963"/>
            <a:ext cx="9788628" cy="3107803"/>
          </a:xfrm>
        </p:spPr>
        <p:txBody>
          <a:bodyPr>
            <a:normAutofit/>
          </a:bodyPr>
          <a:lstStyle/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Przygotował: Kamil Kulesza</a:t>
            </a:r>
          </a:p>
        </p:txBody>
      </p:sp>
    </p:spTree>
    <p:extLst>
      <p:ext uri="{BB962C8B-B14F-4D97-AF65-F5344CB8AC3E}">
        <p14:creationId xmlns:p14="http://schemas.microsoft.com/office/powerpoint/2010/main" val="46100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 err="1">
                <a:latin typeface="Arial" panose="020B0604020202020204" pitchFamily="34" charset="0"/>
                <a:cs typeface="Arial" panose="020B0604020202020204" pitchFamily="34" charset="0"/>
              </a:rPr>
              <a:t>podus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B9CF2-4DE2-42C6-BEC8-4D75F45A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AEBF3F-D911-45DE-B52C-66AD0550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4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badaniu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Badanie to ma na celu ukazać jak kształtują się zarobki absolwentów studiów magisterskich polskich uczelni, pięć lat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od uzyskaniu dyplomu. Dostępne dane pozwalają na przeprowadzenie analizy bazując na danych o absolwentach lat 2014 i 2015.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Za reprezentację zarobków poszczególnych kierunków przyjęto średnie mediany wynagrodzeń kierunków, których liczności wynosiła co najmniej 30 absolwentów. Uzyskana w ten sposób grupa przedstawia zarobki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314 tysięcy absolwentów po prawie 2500 kierunków.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Wykorzystane w badaniu dane pochodzą z serwisu systemu Ekonomicznych Losów Absolwentów szkół wyższych (ELA) 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www.ela.nauka.gov.pl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39948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uzyskała dyplom magistra na kierunku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dziedzinie nauk społecznych. Innymi popularnymi kierunkami były kierunki związane z nowoczesnymi technologiami, medyczne i humanistyczne.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1E5B763-1B80-47AF-8D68-F73C4338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2" y="2324115"/>
            <a:ext cx="9910916" cy="40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badanych studentów ukończyła studia magisterskie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na kierunku odbywającym się w formie stacjonarnej.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516EFA4-07DC-4909-877E-38AB3053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54" y="2149028"/>
            <a:ext cx="5530917" cy="45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studiów społecznych ukończyła studia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niestacjonarnej i są głównymi przedstawicielami tej grupy.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większość absolwentów pozostałych kierunków uzyskała dyplom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stacjonarnej.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25CB9-6D42-480D-AF4F-8D3E6117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16282"/>
            <a:ext cx="9537290" cy="38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połowy absolwentów po pięciu latach nie przekraczają 4000 złotych.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20EF48A-1AB1-41AE-A34A-CEC407663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05" y="2439500"/>
            <a:ext cx="8327189" cy="35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Zarobki absolwentów po studiach inżynieryjno-technicznych wyróżniają się na tle pozostałych kierunków.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432E957-F8B6-4F00-BC2A-000EAF4EE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0" y="2274692"/>
            <a:ext cx="9665110" cy="39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setce najlepiej płatnych kierunków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130"/>
            <a:ext cx="11336595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część najlepiej płatnych kierunków związana jest z rozwojem technologii i medycyną, a ich studenci w większości odbyli studia stacjonarne.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 descr="Obraz zawierający tekst, grafika wektorowa&#10;&#10;Opis wygenerowany automatycznie">
            <a:extLst>
              <a:ext uri="{FF2B5EF4-FFF2-40B4-BE49-F238E27FC236}">
                <a16:creationId xmlns:a16="http://schemas.microsoft.com/office/drawing/2014/main" id="{BAA48698-DB7A-46C1-BC85-EB710B159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2675412"/>
            <a:ext cx="10471355" cy="30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 kierunków pod względem zarobków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studentów w oparciu o 2459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157A6A-FB17-4F9E-BDDF-71C14E41E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99556"/>
              </p:ext>
            </p:extLst>
          </p:nvPr>
        </p:nvGraphicFramePr>
        <p:xfrm>
          <a:off x="1164348" y="1091900"/>
          <a:ext cx="9863303" cy="51000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32">
                  <a:extLst>
                    <a:ext uri="{9D8B030D-6E8A-4147-A177-3AD203B41FA5}">
                      <a16:colId xmlns:a16="http://schemas.microsoft.com/office/drawing/2014/main" val="2933899059"/>
                    </a:ext>
                  </a:extLst>
                </a:gridCol>
                <a:gridCol w="2269584">
                  <a:extLst>
                    <a:ext uri="{9D8B030D-6E8A-4147-A177-3AD203B41FA5}">
                      <a16:colId xmlns:a16="http://schemas.microsoft.com/office/drawing/2014/main" val="353010117"/>
                    </a:ext>
                  </a:extLst>
                </a:gridCol>
                <a:gridCol w="5716621">
                  <a:extLst>
                    <a:ext uri="{9D8B030D-6E8A-4147-A177-3AD203B41FA5}">
                      <a16:colId xmlns:a16="http://schemas.microsoft.com/office/drawing/2014/main" val="3963521193"/>
                    </a:ext>
                  </a:extLst>
                </a:gridCol>
                <a:gridCol w="1604066">
                  <a:extLst>
                    <a:ext uri="{9D8B030D-6E8A-4147-A177-3AD203B41FA5}">
                      <a16:colId xmlns:a16="http://schemas.microsoft.com/office/drawing/2014/main" val="138560977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LP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Mediana zarobków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6424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15177,51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521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14264,42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513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3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14038,355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53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13586,03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4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13216,63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9042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 stosowana,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12756,725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63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Wyższa Szkoła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12740,78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353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12618,515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720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12416,86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608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Jagielloński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12326,155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6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465</Words>
  <Application>Microsoft Office PowerPoint</Application>
  <PresentationFormat>Panoramiczny</PresentationFormat>
  <Paragraphs>78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Analiza zarobków absolwentów studiów wyższych pięć lat  od uzyskania dyplomu</vt:lpstr>
      <vt:lpstr>Informacje o badaniu</vt:lpstr>
      <vt:lpstr>Dziedzina i forma studiów</vt:lpstr>
      <vt:lpstr>Dziedzina i forma studiów</vt:lpstr>
      <vt:lpstr>Dziedzina i forma studiów</vt:lpstr>
      <vt:lpstr>Zarobki absolwentów</vt:lpstr>
      <vt:lpstr>Zarobki absolwentów</vt:lpstr>
      <vt:lpstr>Informacje o setce najlepiej płatnych kierunków</vt:lpstr>
      <vt:lpstr>Ranking kierunków pod względem zarobków</vt:lpstr>
      <vt:lpstr>Podsumowanie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Kulesza (105114)</dc:creator>
  <cp:lastModifiedBy>Kamil Kulesza (105114)</cp:lastModifiedBy>
  <cp:revision>27</cp:revision>
  <dcterms:created xsi:type="dcterms:W3CDTF">2022-04-14T09:51:25Z</dcterms:created>
  <dcterms:modified xsi:type="dcterms:W3CDTF">2022-04-15T16:36:38Z</dcterms:modified>
</cp:coreProperties>
</file>