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od uzyskania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2825963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 err="1">
                <a:latin typeface="Arial" panose="020B0604020202020204" pitchFamily="34" charset="0"/>
                <a:cs typeface="Arial" panose="020B0604020202020204" pitchFamily="34" charset="0"/>
              </a:rPr>
              <a:t>podus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B9CF2-4DE2-42C6-BEC8-4D75F45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EBF3F-D911-45DE-B52C-66AD0550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4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 lat 2014 i 2015.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Za reprezentację zarobków poszczególnych kierunków przyjęto średnie mediany wynagrodzeń kierunków, których liczności wynosiła co najmniej 30 absolwentów. Uzyskana w ten sposób grupa przedstawia zarobki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314 tysięcy absolwentów po prawie 2500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FEE9E55E-7EC3-4B65-970D-0441DFBC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7" y="2197545"/>
            <a:ext cx="5992585" cy="40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A880175-DDDC-43E9-9346-BE2C3246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648498"/>
            <a:ext cx="10032000" cy="37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połowy absolwentów po pięciu latach nie przekraczają 4000 złotych.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6DEEC3-DCC6-4ACD-B103-322720798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0" y="2090303"/>
            <a:ext cx="9742220" cy="41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Zarobki absolwentów po studiach inżynieryjno-technicznych wyróżniają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41B2C5B-0385-452F-A9BF-5F97A3AD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0" y="2126748"/>
            <a:ext cx="10338620" cy="42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860B5D60-8234-448F-9F5B-81BB21A5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2663223"/>
            <a:ext cx="11061292" cy="29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kierunków pod względem zarobków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99556"/>
              </p:ext>
            </p:extLst>
          </p:nvPr>
        </p:nvGraphicFramePr>
        <p:xfrm>
          <a:off x="1164348" y="1091900"/>
          <a:ext cx="9863303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32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269584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716621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604066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LP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Mediana zarobków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15177,51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14264,42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14038,355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13586,03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13216,63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12756,725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12740,78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12618,515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12416,86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12326,155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465</Words>
  <Application>Microsoft Office PowerPoint</Application>
  <PresentationFormat>Panoramiczny</PresentationFormat>
  <Paragraphs>78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Analiza zarobków absolwentów studiów wyższych pięć lat  od uzyskania dyplomu</vt:lpstr>
      <vt:lpstr>Informacje o badaniu</vt:lpstr>
      <vt:lpstr>Dziedzina i forma studiów</vt:lpstr>
      <vt:lpstr>Dziedzina i forma studiów</vt:lpstr>
      <vt:lpstr>Dziedzina i forma studiów</vt:lpstr>
      <vt:lpstr>Zarobki absolwentów</vt:lpstr>
      <vt:lpstr>Zarobki absolwentów</vt:lpstr>
      <vt:lpstr>Informacje o setce najlepiej płatnych kierunków</vt:lpstr>
      <vt:lpstr>Ranking kierunków pod względem zarobków</vt:lpstr>
      <vt:lpstr>Podsumowanie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26</cp:revision>
  <dcterms:created xsi:type="dcterms:W3CDTF">2022-04-14T09:51:25Z</dcterms:created>
  <dcterms:modified xsi:type="dcterms:W3CDTF">2022-04-15T13:18:15Z</dcterms:modified>
</cp:coreProperties>
</file>