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D7065-216C-4D75-89B7-B1B1F5ECF2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2A80C0-F40C-409B-90C8-7E0BB3198184}">
      <dgm:prSet/>
      <dgm:spPr/>
      <dgm:t>
        <a:bodyPr/>
        <a:lstStyle/>
        <a:p>
          <a:pPr>
            <a:defRPr cap="all"/>
          </a:pPr>
          <a:r>
            <a:rPr lang="en-US"/>
            <a:t>• E-commerce is reshaping global retail.</a:t>
          </a:r>
        </a:p>
      </dgm:t>
    </dgm:pt>
    <dgm:pt modelId="{97736D2D-7FA2-4FA3-B201-61CCF4FE10E3}" type="parTrans" cxnId="{98DF1AD3-A98A-4BA4-A78C-E4365EC8D3A4}">
      <dgm:prSet/>
      <dgm:spPr/>
      <dgm:t>
        <a:bodyPr/>
        <a:lstStyle/>
        <a:p>
          <a:endParaRPr lang="en-US"/>
        </a:p>
      </dgm:t>
    </dgm:pt>
    <dgm:pt modelId="{A876C389-C410-45F4-8E1C-EEAC2A963335}" type="sibTrans" cxnId="{98DF1AD3-A98A-4BA4-A78C-E4365EC8D3A4}">
      <dgm:prSet/>
      <dgm:spPr/>
      <dgm:t>
        <a:bodyPr/>
        <a:lstStyle/>
        <a:p>
          <a:endParaRPr lang="en-US"/>
        </a:p>
      </dgm:t>
    </dgm:pt>
    <dgm:pt modelId="{89B76B95-B8D7-4C9B-ADFB-EE6CD43C872D}">
      <dgm:prSet/>
      <dgm:spPr/>
      <dgm:t>
        <a:bodyPr/>
        <a:lstStyle/>
        <a:p>
          <a:pPr>
            <a:defRPr cap="all"/>
          </a:pPr>
          <a:r>
            <a:rPr lang="en-US"/>
            <a:t>• But most platforms rely on static product listings.</a:t>
          </a:r>
        </a:p>
      </dgm:t>
    </dgm:pt>
    <dgm:pt modelId="{CAB61DD3-4A4E-4B88-A4C4-B75142AA8181}" type="parTrans" cxnId="{CAD5AF1B-A45E-4E7E-805F-578AB6317AB8}">
      <dgm:prSet/>
      <dgm:spPr/>
      <dgm:t>
        <a:bodyPr/>
        <a:lstStyle/>
        <a:p>
          <a:endParaRPr lang="en-US"/>
        </a:p>
      </dgm:t>
    </dgm:pt>
    <dgm:pt modelId="{C10AF9A5-6918-4DC8-A64D-AA65251B67E3}" type="sibTrans" cxnId="{CAD5AF1B-A45E-4E7E-805F-578AB6317AB8}">
      <dgm:prSet/>
      <dgm:spPr/>
      <dgm:t>
        <a:bodyPr/>
        <a:lstStyle/>
        <a:p>
          <a:endParaRPr lang="en-US"/>
        </a:p>
      </dgm:t>
    </dgm:pt>
    <dgm:pt modelId="{2E9F73FF-BE60-4CFE-8B5A-1052F4A1B5B8}">
      <dgm:prSet/>
      <dgm:spPr/>
      <dgm:t>
        <a:bodyPr/>
        <a:lstStyle/>
        <a:p>
          <a:pPr>
            <a:defRPr cap="all"/>
          </a:pPr>
          <a:r>
            <a:rPr lang="en-US"/>
            <a:t>• Our project combines modern DBMS with AI to enhance user experience.</a:t>
          </a:r>
        </a:p>
      </dgm:t>
    </dgm:pt>
    <dgm:pt modelId="{3498FF66-E01D-4F04-94EC-D6E49A9508A8}" type="parTrans" cxnId="{1E0FE85F-8D89-4734-83FC-DFFC55FC75C2}">
      <dgm:prSet/>
      <dgm:spPr/>
      <dgm:t>
        <a:bodyPr/>
        <a:lstStyle/>
        <a:p>
          <a:endParaRPr lang="en-US"/>
        </a:p>
      </dgm:t>
    </dgm:pt>
    <dgm:pt modelId="{FBD565FC-9FB1-4837-9202-951D9B2BEC5D}" type="sibTrans" cxnId="{1E0FE85F-8D89-4734-83FC-DFFC55FC75C2}">
      <dgm:prSet/>
      <dgm:spPr/>
      <dgm:t>
        <a:bodyPr/>
        <a:lstStyle/>
        <a:p>
          <a:endParaRPr lang="en-US"/>
        </a:p>
      </dgm:t>
    </dgm:pt>
    <dgm:pt modelId="{ECD195A6-ED6E-48AC-8A2A-6EB540415694}">
      <dgm:prSet/>
      <dgm:spPr/>
      <dgm:t>
        <a:bodyPr/>
        <a:lstStyle/>
        <a:p>
          <a:pPr>
            <a:defRPr cap="all"/>
          </a:pPr>
          <a:r>
            <a:rPr lang="en-US"/>
            <a:t>• Goal: Improve shopping for both customers and retailers.</a:t>
          </a:r>
        </a:p>
      </dgm:t>
    </dgm:pt>
    <dgm:pt modelId="{E4581104-265E-4AE8-8BCD-30CEEE308B1C}" type="parTrans" cxnId="{DC8A630A-A2EB-4D8B-8758-04625D213496}">
      <dgm:prSet/>
      <dgm:spPr/>
      <dgm:t>
        <a:bodyPr/>
        <a:lstStyle/>
        <a:p>
          <a:endParaRPr lang="en-US"/>
        </a:p>
      </dgm:t>
    </dgm:pt>
    <dgm:pt modelId="{2E533724-8F8C-4743-85D0-38DD34348352}" type="sibTrans" cxnId="{DC8A630A-A2EB-4D8B-8758-04625D213496}">
      <dgm:prSet/>
      <dgm:spPr/>
      <dgm:t>
        <a:bodyPr/>
        <a:lstStyle/>
        <a:p>
          <a:endParaRPr lang="en-US"/>
        </a:p>
      </dgm:t>
    </dgm:pt>
    <dgm:pt modelId="{31104B47-8826-4827-847E-2578E0F49B72}" type="pres">
      <dgm:prSet presAssocID="{FC5D7065-216C-4D75-89B7-B1B1F5ECF2DF}" presName="root" presStyleCnt="0">
        <dgm:presLayoutVars>
          <dgm:dir/>
          <dgm:resizeHandles val="exact"/>
        </dgm:presLayoutVars>
      </dgm:prSet>
      <dgm:spPr/>
    </dgm:pt>
    <dgm:pt modelId="{701AFA2D-4C4B-48A9-9A2B-8A765A57B022}" type="pres">
      <dgm:prSet presAssocID="{E12A80C0-F40C-409B-90C8-7E0BB3198184}" presName="compNode" presStyleCnt="0"/>
      <dgm:spPr/>
    </dgm:pt>
    <dgm:pt modelId="{7F3A6267-39AD-404A-A4AC-D29B62D9EF17}" type="pres">
      <dgm:prSet presAssocID="{E12A80C0-F40C-409B-90C8-7E0BB3198184}" presName="iconBgRect" presStyleLbl="bgShp" presStyleIdx="0" presStyleCnt="4"/>
      <dgm:spPr/>
    </dgm:pt>
    <dgm:pt modelId="{3A968F84-7E15-44E6-B279-CA460417CE22}" type="pres">
      <dgm:prSet presAssocID="{E12A80C0-F40C-409B-90C8-7E0BB31981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91536FF-6B4F-4BF5-BE9C-C80CCF16127C}" type="pres">
      <dgm:prSet presAssocID="{E12A80C0-F40C-409B-90C8-7E0BB3198184}" presName="spaceRect" presStyleCnt="0"/>
      <dgm:spPr/>
    </dgm:pt>
    <dgm:pt modelId="{A5AA0569-C633-4B9B-A1D2-0F3CE1B68E54}" type="pres">
      <dgm:prSet presAssocID="{E12A80C0-F40C-409B-90C8-7E0BB3198184}" presName="textRect" presStyleLbl="revTx" presStyleIdx="0" presStyleCnt="4">
        <dgm:presLayoutVars>
          <dgm:chMax val="1"/>
          <dgm:chPref val="1"/>
        </dgm:presLayoutVars>
      </dgm:prSet>
      <dgm:spPr/>
    </dgm:pt>
    <dgm:pt modelId="{C1CA7D16-FA9B-4DE6-B000-819FDB69944D}" type="pres">
      <dgm:prSet presAssocID="{A876C389-C410-45F4-8E1C-EEAC2A963335}" presName="sibTrans" presStyleCnt="0"/>
      <dgm:spPr/>
    </dgm:pt>
    <dgm:pt modelId="{27FC6CB3-A89C-47B7-98FF-BCD55551A2AF}" type="pres">
      <dgm:prSet presAssocID="{89B76B95-B8D7-4C9B-ADFB-EE6CD43C872D}" presName="compNode" presStyleCnt="0"/>
      <dgm:spPr/>
    </dgm:pt>
    <dgm:pt modelId="{A4AEC377-9585-42C3-A363-814931944C8F}" type="pres">
      <dgm:prSet presAssocID="{89B76B95-B8D7-4C9B-ADFB-EE6CD43C872D}" presName="iconBgRect" presStyleLbl="bgShp" presStyleIdx="1" presStyleCnt="4"/>
      <dgm:spPr/>
    </dgm:pt>
    <dgm:pt modelId="{7BD01FCA-CD11-4701-ABAA-F62360F30995}" type="pres">
      <dgm:prSet presAssocID="{89B76B95-B8D7-4C9B-ADFB-EE6CD43C87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028507D-E4C7-49FE-9916-00CAFDCD9B12}" type="pres">
      <dgm:prSet presAssocID="{89B76B95-B8D7-4C9B-ADFB-EE6CD43C872D}" presName="spaceRect" presStyleCnt="0"/>
      <dgm:spPr/>
    </dgm:pt>
    <dgm:pt modelId="{4A05B307-451C-4494-A9AF-A7AEC1857049}" type="pres">
      <dgm:prSet presAssocID="{89B76B95-B8D7-4C9B-ADFB-EE6CD43C872D}" presName="textRect" presStyleLbl="revTx" presStyleIdx="1" presStyleCnt="4">
        <dgm:presLayoutVars>
          <dgm:chMax val="1"/>
          <dgm:chPref val="1"/>
        </dgm:presLayoutVars>
      </dgm:prSet>
      <dgm:spPr/>
    </dgm:pt>
    <dgm:pt modelId="{711EA433-2CA9-4F89-9397-891CB52860AC}" type="pres">
      <dgm:prSet presAssocID="{C10AF9A5-6918-4DC8-A64D-AA65251B67E3}" presName="sibTrans" presStyleCnt="0"/>
      <dgm:spPr/>
    </dgm:pt>
    <dgm:pt modelId="{FD7FED8C-4DFE-46CD-BC00-9594A5100822}" type="pres">
      <dgm:prSet presAssocID="{2E9F73FF-BE60-4CFE-8B5A-1052F4A1B5B8}" presName="compNode" presStyleCnt="0"/>
      <dgm:spPr/>
    </dgm:pt>
    <dgm:pt modelId="{382CCE52-44E1-484C-938E-17E1044795BE}" type="pres">
      <dgm:prSet presAssocID="{2E9F73FF-BE60-4CFE-8B5A-1052F4A1B5B8}" presName="iconBgRect" presStyleLbl="bgShp" presStyleIdx="2" presStyleCnt="4"/>
      <dgm:spPr/>
    </dgm:pt>
    <dgm:pt modelId="{39BD8F69-2A60-4A21-A2EC-DB2DB6064992}" type="pres">
      <dgm:prSet presAssocID="{2E9F73FF-BE60-4CFE-8B5A-1052F4A1B5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E5E2E6-32A1-4350-8AE5-CC42141A57E5}" type="pres">
      <dgm:prSet presAssocID="{2E9F73FF-BE60-4CFE-8B5A-1052F4A1B5B8}" presName="spaceRect" presStyleCnt="0"/>
      <dgm:spPr/>
    </dgm:pt>
    <dgm:pt modelId="{3F87A8DA-ECB8-412D-8538-CCB4D028C95B}" type="pres">
      <dgm:prSet presAssocID="{2E9F73FF-BE60-4CFE-8B5A-1052F4A1B5B8}" presName="textRect" presStyleLbl="revTx" presStyleIdx="2" presStyleCnt="4">
        <dgm:presLayoutVars>
          <dgm:chMax val="1"/>
          <dgm:chPref val="1"/>
        </dgm:presLayoutVars>
      </dgm:prSet>
      <dgm:spPr/>
    </dgm:pt>
    <dgm:pt modelId="{EA5CA8A3-5155-411B-9CF0-010DD23BAAA1}" type="pres">
      <dgm:prSet presAssocID="{FBD565FC-9FB1-4837-9202-951D9B2BEC5D}" presName="sibTrans" presStyleCnt="0"/>
      <dgm:spPr/>
    </dgm:pt>
    <dgm:pt modelId="{EF32B6E5-C1F4-4374-8727-B76A85689702}" type="pres">
      <dgm:prSet presAssocID="{ECD195A6-ED6E-48AC-8A2A-6EB540415694}" presName="compNode" presStyleCnt="0"/>
      <dgm:spPr/>
    </dgm:pt>
    <dgm:pt modelId="{B719F237-B483-4776-861B-05CE2C7B16F7}" type="pres">
      <dgm:prSet presAssocID="{ECD195A6-ED6E-48AC-8A2A-6EB540415694}" presName="iconBgRect" presStyleLbl="bgShp" presStyleIdx="3" presStyleCnt="4"/>
      <dgm:spPr/>
    </dgm:pt>
    <dgm:pt modelId="{C91F1AD5-02AD-460B-9642-8AA9BCF80D60}" type="pres">
      <dgm:prSet presAssocID="{ECD195A6-ED6E-48AC-8A2A-6EB5404156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235A666E-727B-467B-B65E-4450D78AB42B}" type="pres">
      <dgm:prSet presAssocID="{ECD195A6-ED6E-48AC-8A2A-6EB540415694}" presName="spaceRect" presStyleCnt="0"/>
      <dgm:spPr/>
    </dgm:pt>
    <dgm:pt modelId="{F8FFDFD1-54C5-4CF0-BD91-6C1AA09FF114}" type="pres">
      <dgm:prSet presAssocID="{ECD195A6-ED6E-48AC-8A2A-6EB54041569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8A630A-A2EB-4D8B-8758-04625D213496}" srcId="{FC5D7065-216C-4D75-89B7-B1B1F5ECF2DF}" destId="{ECD195A6-ED6E-48AC-8A2A-6EB540415694}" srcOrd="3" destOrd="0" parTransId="{E4581104-265E-4AE8-8BCD-30CEEE308B1C}" sibTransId="{2E533724-8F8C-4743-85D0-38DD34348352}"/>
    <dgm:cxn modelId="{CAD5AF1B-A45E-4E7E-805F-578AB6317AB8}" srcId="{FC5D7065-216C-4D75-89B7-B1B1F5ECF2DF}" destId="{89B76B95-B8D7-4C9B-ADFB-EE6CD43C872D}" srcOrd="1" destOrd="0" parTransId="{CAB61DD3-4A4E-4B88-A4C4-B75142AA8181}" sibTransId="{C10AF9A5-6918-4DC8-A64D-AA65251B67E3}"/>
    <dgm:cxn modelId="{1E0FE85F-8D89-4734-83FC-DFFC55FC75C2}" srcId="{FC5D7065-216C-4D75-89B7-B1B1F5ECF2DF}" destId="{2E9F73FF-BE60-4CFE-8B5A-1052F4A1B5B8}" srcOrd="2" destOrd="0" parTransId="{3498FF66-E01D-4F04-94EC-D6E49A9508A8}" sibTransId="{FBD565FC-9FB1-4837-9202-951D9B2BEC5D}"/>
    <dgm:cxn modelId="{DF481772-34D7-4C62-B100-31B812B35610}" type="presOf" srcId="{2E9F73FF-BE60-4CFE-8B5A-1052F4A1B5B8}" destId="{3F87A8DA-ECB8-412D-8538-CCB4D028C95B}" srcOrd="0" destOrd="0" presId="urn:microsoft.com/office/officeart/2018/5/layout/IconCircleLabelList"/>
    <dgm:cxn modelId="{B1491CB6-3FD3-41E1-BCA7-E56843BDF0AF}" type="presOf" srcId="{ECD195A6-ED6E-48AC-8A2A-6EB540415694}" destId="{F8FFDFD1-54C5-4CF0-BD91-6C1AA09FF114}" srcOrd="0" destOrd="0" presId="urn:microsoft.com/office/officeart/2018/5/layout/IconCircleLabelList"/>
    <dgm:cxn modelId="{98DF1AD3-A98A-4BA4-A78C-E4365EC8D3A4}" srcId="{FC5D7065-216C-4D75-89B7-B1B1F5ECF2DF}" destId="{E12A80C0-F40C-409B-90C8-7E0BB3198184}" srcOrd="0" destOrd="0" parTransId="{97736D2D-7FA2-4FA3-B201-61CCF4FE10E3}" sibTransId="{A876C389-C410-45F4-8E1C-EEAC2A963335}"/>
    <dgm:cxn modelId="{E5E6F3D9-8297-4CD9-AC04-12BF6D5F5F71}" type="presOf" srcId="{E12A80C0-F40C-409B-90C8-7E0BB3198184}" destId="{A5AA0569-C633-4B9B-A1D2-0F3CE1B68E54}" srcOrd="0" destOrd="0" presId="urn:microsoft.com/office/officeart/2018/5/layout/IconCircleLabelList"/>
    <dgm:cxn modelId="{F7DAA4EA-22BD-4082-AB93-3C28B7E4F502}" type="presOf" srcId="{FC5D7065-216C-4D75-89B7-B1B1F5ECF2DF}" destId="{31104B47-8826-4827-847E-2578E0F49B72}" srcOrd="0" destOrd="0" presId="urn:microsoft.com/office/officeart/2018/5/layout/IconCircleLabelList"/>
    <dgm:cxn modelId="{7974FDF1-DC3A-4E8E-874C-B2ED2F295219}" type="presOf" srcId="{89B76B95-B8D7-4C9B-ADFB-EE6CD43C872D}" destId="{4A05B307-451C-4494-A9AF-A7AEC1857049}" srcOrd="0" destOrd="0" presId="urn:microsoft.com/office/officeart/2018/5/layout/IconCircleLabelList"/>
    <dgm:cxn modelId="{AF420393-3F10-4615-A23E-9C042EB0E9AE}" type="presParOf" srcId="{31104B47-8826-4827-847E-2578E0F49B72}" destId="{701AFA2D-4C4B-48A9-9A2B-8A765A57B022}" srcOrd="0" destOrd="0" presId="urn:microsoft.com/office/officeart/2018/5/layout/IconCircleLabelList"/>
    <dgm:cxn modelId="{3614C86F-C3CD-458B-BA15-8DC8E33546A7}" type="presParOf" srcId="{701AFA2D-4C4B-48A9-9A2B-8A765A57B022}" destId="{7F3A6267-39AD-404A-A4AC-D29B62D9EF17}" srcOrd="0" destOrd="0" presId="urn:microsoft.com/office/officeart/2018/5/layout/IconCircleLabelList"/>
    <dgm:cxn modelId="{97CDD25B-3FDE-4281-8A07-0D00650A5BF9}" type="presParOf" srcId="{701AFA2D-4C4B-48A9-9A2B-8A765A57B022}" destId="{3A968F84-7E15-44E6-B279-CA460417CE22}" srcOrd="1" destOrd="0" presId="urn:microsoft.com/office/officeart/2018/5/layout/IconCircleLabelList"/>
    <dgm:cxn modelId="{59628E92-E7FB-4159-9378-EC6367E25FF0}" type="presParOf" srcId="{701AFA2D-4C4B-48A9-9A2B-8A765A57B022}" destId="{891536FF-6B4F-4BF5-BE9C-C80CCF16127C}" srcOrd="2" destOrd="0" presId="urn:microsoft.com/office/officeart/2018/5/layout/IconCircleLabelList"/>
    <dgm:cxn modelId="{B5FBDA00-1427-489E-A129-07307D13FF21}" type="presParOf" srcId="{701AFA2D-4C4B-48A9-9A2B-8A765A57B022}" destId="{A5AA0569-C633-4B9B-A1D2-0F3CE1B68E54}" srcOrd="3" destOrd="0" presId="urn:microsoft.com/office/officeart/2018/5/layout/IconCircleLabelList"/>
    <dgm:cxn modelId="{B06CC313-8E52-486F-85A1-37D2733FD538}" type="presParOf" srcId="{31104B47-8826-4827-847E-2578E0F49B72}" destId="{C1CA7D16-FA9B-4DE6-B000-819FDB69944D}" srcOrd="1" destOrd="0" presId="urn:microsoft.com/office/officeart/2018/5/layout/IconCircleLabelList"/>
    <dgm:cxn modelId="{B1368729-236E-4B44-8890-E7AF8DCC55BF}" type="presParOf" srcId="{31104B47-8826-4827-847E-2578E0F49B72}" destId="{27FC6CB3-A89C-47B7-98FF-BCD55551A2AF}" srcOrd="2" destOrd="0" presId="urn:microsoft.com/office/officeart/2018/5/layout/IconCircleLabelList"/>
    <dgm:cxn modelId="{5E95F054-5CBD-4596-9907-7C0D8CE8746D}" type="presParOf" srcId="{27FC6CB3-A89C-47B7-98FF-BCD55551A2AF}" destId="{A4AEC377-9585-42C3-A363-814931944C8F}" srcOrd="0" destOrd="0" presId="urn:microsoft.com/office/officeart/2018/5/layout/IconCircleLabelList"/>
    <dgm:cxn modelId="{91194226-F839-4A0E-A647-82CFBDC07FAB}" type="presParOf" srcId="{27FC6CB3-A89C-47B7-98FF-BCD55551A2AF}" destId="{7BD01FCA-CD11-4701-ABAA-F62360F30995}" srcOrd="1" destOrd="0" presId="urn:microsoft.com/office/officeart/2018/5/layout/IconCircleLabelList"/>
    <dgm:cxn modelId="{7C4E3433-0FD8-461B-ADAE-1A6B3EB09ACC}" type="presParOf" srcId="{27FC6CB3-A89C-47B7-98FF-BCD55551A2AF}" destId="{3028507D-E4C7-49FE-9916-00CAFDCD9B12}" srcOrd="2" destOrd="0" presId="urn:microsoft.com/office/officeart/2018/5/layout/IconCircleLabelList"/>
    <dgm:cxn modelId="{3CAD9658-CF10-4DB0-B607-38F0F08971E3}" type="presParOf" srcId="{27FC6CB3-A89C-47B7-98FF-BCD55551A2AF}" destId="{4A05B307-451C-4494-A9AF-A7AEC1857049}" srcOrd="3" destOrd="0" presId="urn:microsoft.com/office/officeart/2018/5/layout/IconCircleLabelList"/>
    <dgm:cxn modelId="{81227079-B051-458E-B3AE-8A0664FAA8EC}" type="presParOf" srcId="{31104B47-8826-4827-847E-2578E0F49B72}" destId="{711EA433-2CA9-4F89-9397-891CB52860AC}" srcOrd="3" destOrd="0" presId="urn:microsoft.com/office/officeart/2018/5/layout/IconCircleLabelList"/>
    <dgm:cxn modelId="{D25FB8A8-4134-4602-BF7A-AE6E30D04E7B}" type="presParOf" srcId="{31104B47-8826-4827-847E-2578E0F49B72}" destId="{FD7FED8C-4DFE-46CD-BC00-9594A5100822}" srcOrd="4" destOrd="0" presId="urn:microsoft.com/office/officeart/2018/5/layout/IconCircleLabelList"/>
    <dgm:cxn modelId="{A6E5D845-D480-4FAB-B99A-206931F1DEFF}" type="presParOf" srcId="{FD7FED8C-4DFE-46CD-BC00-9594A5100822}" destId="{382CCE52-44E1-484C-938E-17E1044795BE}" srcOrd="0" destOrd="0" presId="urn:microsoft.com/office/officeart/2018/5/layout/IconCircleLabelList"/>
    <dgm:cxn modelId="{27734CA1-0142-4397-AB76-E839C7A6A967}" type="presParOf" srcId="{FD7FED8C-4DFE-46CD-BC00-9594A5100822}" destId="{39BD8F69-2A60-4A21-A2EC-DB2DB6064992}" srcOrd="1" destOrd="0" presId="urn:microsoft.com/office/officeart/2018/5/layout/IconCircleLabelList"/>
    <dgm:cxn modelId="{F9F12213-64F4-4A9E-8999-36B83ABE9B1A}" type="presParOf" srcId="{FD7FED8C-4DFE-46CD-BC00-9594A5100822}" destId="{F9E5E2E6-32A1-4350-8AE5-CC42141A57E5}" srcOrd="2" destOrd="0" presId="urn:microsoft.com/office/officeart/2018/5/layout/IconCircleLabelList"/>
    <dgm:cxn modelId="{72F0E02F-AB7F-4C6B-A44E-14B68B183C94}" type="presParOf" srcId="{FD7FED8C-4DFE-46CD-BC00-9594A5100822}" destId="{3F87A8DA-ECB8-412D-8538-CCB4D028C95B}" srcOrd="3" destOrd="0" presId="urn:microsoft.com/office/officeart/2018/5/layout/IconCircleLabelList"/>
    <dgm:cxn modelId="{528F5318-72AF-4EDC-818D-67B59FEDB750}" type="presParOf" srcId="{31104B47-8826-4827-847E-2578E0F49B72}" destId="{EA5CA8A3-5155-411B-9CF0-010DD23BAAA1}" srcOrd="5" destOrd="0" presId="urn:microsoft.com/office/officeart/2018/5/layout/IconCircleLabelList"/>
    <dgm:cxn modelId="{508DF06B-8226-4F90-A202-C5EEDF001DA0}" type="presParOf" srcId="{31104B47-8826-4827-847E-2578E0F49B72}" destId="{EF32B6E5-C1F4-4374-8727-B76A85689702}" srcOrd="6" destOrd="0" presId="urn:microsoft.com/office/officeart/2018/5/layout/IconCircleLabelList"/>
    <dgm:cxn modelId="{C883692E-26C8-4A12-8DCF-600180EDA3D2}" type="presParOf" srcId="{EF32B6E5-C1F4-4374-8727-B76A85689702}" destId="{B719F237-B483-4776-861B-05CE2C7B16F7}" srcOrd="0" destOrd="0" presId="urn:microsoft.com/office/officeart/2018/5/layout/IconCircleLabelList"/>
    <dgm:cxn modelId="{AFBF83DC-BD52-473F-881D-4DEF6ABBD58B}" type="presParOf" srcId="{EF32B6E5-C1F4-4374-8727-B76A85689702}" destId="{C91F1AD5-02AD-460B-9642-8AA9BCF80D60}" srcOrd="1" destOrd="0" presId="urn:microsoft.com/office/officeart/2018/5/layout/IconCircleLabelList"/>
    <dgm:cxn modelId="{7F123526-1238-4CD4-9D6A-314E44B286D0}" type="presParOf" srcId="{EF32B6E5-C1F4-4374-8727-B76A85689702}" destId="{235A666E-727B-467B-B65E-4450D78AB42B}" srcOrd="2" destOrd="0" presId="urn:microsoft.com/office/officeart/2018/5/layout/IconCircleLabelList"/>
    <dgm:cxn modelId="{E384B13A-D142-4392-AE2D-11B7A2991DF1}" type="presParOf" srcId="{EF32B6E5-C1F4-4374-8727-B76A85689702}" destId="{F8FFDFD1-54C5-4CF0-BD91-6C1AA09FF1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AEBA7-0A99-4572-8133-15E14239E5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24FF20-D766-4BC3-9A2C-E3E56E125330}">
      <dgm:prSet/>
      <dgm:spPr/>
      <dgm:t>
        <a:bodyPr/>
        <a:lstStyle/>
        <a:p>
          <a:r>
            <a:rPr lang="en-US"/>
            <a:t>✓ Build a full-stack e-commerce web app</a:t>
          </a:r>
        </a:p>
      </dgm:t>
    </dgm:pt>
    <dgm:pt modelId="{60366E8F-2E4C-480D-8CD5-91EDCAA7A6C7}" type="parTrans" cxnId="{F54D2F63-1953-4B49-AE84-BB165398C4CE}">
      <dgm:prSet/>
      <dgm:spPr/>
      <dgm:t>
        <a:bodyPr/>
        <a:lstStyle/>
        <a:p>
          <a:endParaRPr lang="en-US"/>
        </a:p>
      </dgm:t>
    </dgm:pt>
    <dgm:pt modelId="{65F8A933-193F-4569-AD21-26981B2BDE90}" type="sibTrans" cxnId="{F54D2F63-1953-4B49-AE84-BB165398C4CE}">
      <dgm:prSet/>
      <dgm:spPr/>
      <dgm:t>
        <a:bodyPr/>
        <a:lstStyle/>
        <a:p>
          <a:endParaRPr lang="en-US"/>
        </a:p>
      </dgm:t>
    </dgm:pt>
    <dgm:pt modelId="{BDC7782B-BB27-4EE9-BDFA-A82D5E2E7A0D}">
      <dgm:prSet/>
      <dgm:spPr/>
      <dgm:t>
        <a:bodyPr/>
        <a:lstStyle/>
        <a:p>
          <a:r>
            <a:rPr lang="en-US"/>
            <a:t>✓ Provide role-based access: Customers &amp; Retailers</a:t>
          </a:r>
        </a:p>
      </dgm:t>
    </dgm:pt>
    <dgm:pt modelId="{CD97D1B9-276B-46AD-9B1B-2EA607A53D33}" type="parTrans" cxnId="{F6674849-A59E-4332-B712-CB281C141E1E}">
      <dgm:prSet/>
      <dgm:spPr/>
      <dgm:t>
        <a:bodyPr/>
        <a:lstStyle/>
        <a:p>
          <a:endParaRPr lang="en-US"/>
        </a:p>
      </dgm:t>
    </dgm:pt>
    <dgm:pt modelId="{B96FB36C-0ACD-4D2D-A9B4-87103589BD52}" type="sibTrans" cxnId="{F6674849-A59E-4332-B712-CB281C141E1E}">
      <dgm:prSet/>
      <dgm:spPr/>
      <dgm:t>
        <a:bodyPr/>
        <a:lstStyle/>
        <a:p>
          <a:endParaRPr lang="en-US"/>
        </a:p>
      </dgm:t>
    </dgm:pt>
    <dgm:pt modelId="{8B219731-6F4B-45E9-B235-7C1B6369080A}">
      <dgm:prSet/>
      <dgm:spPr/>
      <dgm:t>
        <a:bodyPr/>
        <a:lstStyle/>
        <a:p>
          <a:r>
            <a:rPr lang="en-US"/>
            <a:t>✓ Implement AI-driven product recommendations</a:t>
          </a:r>
        </a:p>
      </dgm:t>
    </dgm:pt>
    <dgm:pt modelId="{56171B91-F27F-4D6C-BB62-99452F8F14A2}" type="parTrans" cxnId="{36AB863B-A2B1-4064-A3E6-0A87F1BE0DBB}">
      <dgm:prSet/>
      <dgm:spPr/>
      <dgm:t>
        <a:bodyPr/>
        <a:lstStyle/>
        <a:p>
          <a:endParaRPr lang="en-US"/>
        </a:p>
      </dgm:t>
    </dgm:pt>
    <dgm:pt modelId="{430627BF-7C96-4F12-AEA9-8FD8813C5145}" type="sibTrans" cxnId="{36AB863B-A2B1-4064-A3E6-0A87F1BE0DBB}">
      <dgm:prSet/>
      <dgm:spPr/>
      <dgm:t>
        <a:bodyPr/>
        <a:lstStyle/>
        <a:p>
          <a:endParaRPr lang="en-US"/>
        </a:p>
      </dgm:t>
    </dgm:pt>
    <dgm:pt modelId="{E90C891F-45A8-4DE9-A535-6BF2F010DDFB}">
      <dgm:prSet/>
      <dgm:spPr/>
      <dgm:t>
        <a:bodyPr/>
        <a:lstStyle/>
        <a:p>
          <a:r>
            <a:rPr lang="en-US"/>
            <a:t>✓ Manage inventory using MySQL DBMS</a:t>
          </a:r>
        </a:p>
      </dgm:t>
    </dgm:pt>
    <dgm:pt modelId="{6626C069-CC2A-4779-9359-34EF94D8B156}" type="parTrans" cxnId="{494844B1-D8BF-4354-99B0-E4642EF18C8B}">
      <dgm:prSet/>
      <dgm:spPr/>
      <dgm:t>
        <a:bodyPr/>
        <a:lstStyle/>
        <a:p>
          <a:endParaRPr lang="en-US"/>
        </a:p>
      </dgm:t>
    </dgm:pt>
    <dgm:pt modelId="{BF764AD9-7DBB-43CA-924B-898B741066AD}" type="sibTrans" cxnId="{494844B1-D8BF-4354-99B0-E4642EF18C8B}">
      <dgm:prSet/>
      <dgm:spPr/>
      <dgm:t>
        <a:bodyPr/>
        <a:lstStyle/>
        <a:p>
          <a:endParaRPr lang="en-US"/>
        </a:p>
      </dgm:t>
    </dgm:pt>
    <dgm:pt modelId="{EEE0C91A-2493-4BE5-829F-8C8877333D37}">
      <dgm:prSet/>
      <dgm:spPr/>
      <dgm:t>
        <a:bodyPr/>
        <a:lstStyle/>
        <a:p>
          <a:r>
            <a:rPr lang="en-US"/>
            <a:t>✓ Deliver a modern UI with real-time interactions</a:t>
          </a:r>
        </a:p>
      </dgm:t>
    </dgm:pt>
    <dgm:pt modelId="{ED2391C8-50A2-483B-91F8-2FDE359FECD3}" type="parTrans" cxnId="{CD52DE2F-DB62-4C9B-9C92-83BB6A37577E}">
      <dgm:prSet/>
      <dgm:spPr/>
      <dgm:t>
        <a:bodyPr/>
        <a:lstStyle/>
        <a:p>
          <a:endParaRPr lang="en-US"/>
        </a:p>
      </dgm:t>
    </dgm:pt>
    <dgm:pt modelId="{E16ECFB9-B60E-4727-9BA9-49053B4BFF34}" type="sibTrans" cxnId="{CD52DE2F-DB62-4C9B-9C92-83BB6A37577E}">
      <dgm:prSet/>
      <dgm:spPr/>
      <dgm:t>
        <a:bodyPr/>
        <a:lstStyle/>
        <a:p>
          <a:endParaRPr lang="en-US"/>
        </a:p>
      </dgm:t>
    </dgm:pt>
    <dgm:pt modelId="{582679B0-3ABD-4B53-B458-241853A9BD58}" type="pres">
      <dgm:prSet presAssocID="{15CAEBA7-0A99-4572-8133-15E14239E537}" presName="root" presStyleCnt="0">
        <dgm:presLayoutVars>
          <dgm:dir/>
          <dgm:resizeHandles val="exact"/>
        </dgm:presLayoutVars>
      </dgm:prSet>
      <dgm:spPr/>
    </dgm:pt>
    <dgm:pt modelId="{9992A7AE-B0F0-4060-910E-DD5A09EBF4E5}" type="pres">
      <dgm:prSet presAssocID="{3C24FF20-D766-4BC3-9A2C-E3E56E125330}" presName="compNode" presStyleCnt="0"/>
      <dgm:spPr/>
    </dgm:pt>
    <dgm:pt modelId="{DBC0E101-92EB-4FE6-B148-DB83F9968062}" type="pres">
      <dgm:prSet presAssocID="{3C24FF20-D766-4BC3-9A2C-E3E56E125330}" presName="bgRect" presStyleLbl="bgShp" presStyleIdx="0" presStyleCnt="5"/>
      <dgm:spPr/>
    </dgm:pt>
    <dgm:pt modelId="{727CDA3A-8B99-4AEF-A137-A321EAEF9B5B}" type="pres">
      <dgm:prSet presAssocID="{3C24FF20-D766-4BC3-9A2C-E3E56E1253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C198890-F785-41F1-A88D-A763343F166B}" type="pres">
      <dgm:prSet presAssocID="{3C24FF20-D766-4BC3-9A2C-E3E56E125330}" presName="spaceRect" presStyleCnt="0"/>
      <dgm:spPr/>
    </dgm:pt>
    <dgm:pt modelId="{6ED59F55-652B-4381-84A5-7DF8D520261E}" type="pres">
      <dgm:prSet presAssocID="{3C24FF20-D766-4BC3-9A2C-E3E56E125330}" presName="parTx" presStyleLbl="revTx" presStyleIdx="0" presStyleCnt="5">
        <dgm:presLayoutVars>
          <dgm:chMax val="0"/>
          <dgm:chPref val="0"/>
        </dgm:presLayoutVars>
      </dgm:prSet>
      <dgm:spPr/>
    </dgm:pt>
    <dgm:pt modelId="{95E1D89A-F669-4AE3-BD3A-45B3758AFFBB}" type="pres">
      <dgm:prSet presAssocID="{65F8A933-193F-4569-AD21-26981B2BDE90}" presName="sibTrans" presStyleCnt="0"/>
      <dgm:spPr/>
    </dgm:pt>
    <dgm:pt modelId="{4B67DEA3-EC20-445C-A3D8-9472E2D6D511}" type="pres">
      <dgm:prSet presAssocID="{BDC7782B-BB27-4EE9-BDFA-A82D5E2E7A0D}" presName="compNode" presStyleCnt="0"/>
      <dgm:spPr/>
    </dgm:pt>
    <dgm:pt modelId="{B2596212-79D8-4E7B-8D07-C8D3C1BF654B}" type="pres">
      <dgm:prSet presAssocID="{BDC7782B-BB27-4EE9-BDFA-A82D5E2E7A0D}" presName="bgRect" presStyleLbl="bgShp" presStyleIdx="1" presStyleCnt="5"/>
      <dgm:spPr/>
    </dgm:pt>
    <dgm:pt modelId="{2F3852F4-68EF-4D62-85E2-3EF79996C672}" type="pres">
      <dgm:prSet presAssocID="{BDC7782B-BB27-4EE9-BDFA-A82D5E2E7A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B8D90B75-58ED-4A88-BF28-B8CD79C54710}" type="pres">
      <dgm:prSet presAssocID="{BDC7782B-BB27-4EE9-BDFA-A82D5E2E7A0D}" presName="spaceRect" presStyleCnt="0"/>
      <dgm:spPr/>
    </dgm:pt>
    <dgm:pt modelId="{B0EAE14D-309D-4C81-816D-BC9DA6C1C9AC}" type="pres">
      <dgm:prSet presAssocID="{BDC7782B-BB27-4EE9-BDFA-A82D5E2E7A0D}" presName="parTx" presStyleLbl="revTx" presStyleIdx="1" presStyleCnt="5">
        <dgm:presLayoutVars>
          <dgm:chMax val="0"/>
          <dgm:chPref val="0"/>
        </dgm:presLayoutVars>
      </dgm:prSet>
      <dgm:spPr/>
    </dgm:pt>
    <dgm:pt modelId="{898E93D8-699B-417C-90FB-379CB4B3F7E4}" type="pres">
      <dgm:prSet presAssocID="{B96FB36C-0ACD-4D2D-A9B4-87103589BD52}" presName="sibTrans" presStyleCnt="0"/>
      <dgm:spPr/>
    </dgm:pt>
    <dgm:pt modelId="{18E0A34E-60EA-4356-B1CF-5F40EFC7EA35}" type="pres">
      <dgm:prSet presAssocID="{8B219731-6F4B-45E9-B235-7C1B6369080A}" presName="compNode" presStyleCnt="0"/>
      <dgm:spPr/>
    </dgm:pt>
    <dgm:pt modelId="{80F44098-B831-4C6A-898D-3F662A9A14C0}" type="pres">
      <dgm:prSet presAssocID="{8B219731-6F4B-45E9-B235-7C1B6369080A}" presName="bgRect" presStyleLbl="bgShp" presStyleIdx="2" presStyleCnt="5"/>
      <dgm:spPr/>
    </dgm:pt>
    <dgm:pt modelId="{A967545C-0F53-48D4-B6DF-2966B60C8023}" type="pres">
      <dgm:prSet presAssocID="{8B219731-6F4B-45E9-B235-7C1B636908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A45086-5B38-4AEC-845C-0FE19456C9E0}" type="pres">
      <dgm:prSet presAssocID="{8B219731-6F4B-45E9-B235-7C1B6369080A}" presName="spaceRect" presStyleCnt="0"/>
      <dgm:spPr/>
    </dgm:pt>
    <dgm:pt modelId="{13353DED-1EFE-400C-B910-6A0EC2312F2F}" type="pres">
      <dgm:prSet presAssocID="{8B219731-6F4B-45E9-B235-7C1B6369080A}" presName="parTx" presStyleLbl="revTx" presStyleIdx="2" presStyleCnt="5">
        <dgm:presLayoutVars>
          <dgm:chMax val="0"/>
          <dgm:chPref val="0"/>
        </dgm:presLayoutVars>
      </dgm:prSet>
      <dgm:spPr/>
    </dgm:pt>
    <dgm:pt modelId="{C0D88063-3217-456D-92DD-8D28C81E6E02}" type="pres">
      <dgm:prSet presAssocID="{430627BF-7C96-4F12-AEA9-8FD8813C5145}" presName="sibTrans" presStyleCnt="0"/>
      <dgm:spPr/>
    </dgm:pt>
    <dgm:pt modelId="{95E0AF5E-E82F-4DFC-B5FA-7D68F4FD065C}" type="pres">
      <dgm:prSet presAssocID="{E90C891F-45A8-4DE9-A535-6BF2F010DDFB}" presName="compNode" presStyleCnt="0"/>
      <dgm:spPr/>
    </dgm:pt>
    <dgm:pt modelId="{E8C3A320-5A52-4E3E-B607-811BCB3B8A2C}" type="pres">
      <dgm:prSet presAssocID="{E90C891F-45A8-4DE9-A535-6BF2F010DDFB}" presName="bgRect" presStyleLbl="bgShp" presStyleIdx="3" presStyleCnt="5"/>
      <dgm:spPr/>
    </dgm:pt>
    <dgm:pt modelId="{6E6E8DC9-48A6-40A4-830B-9380207D54F6}" type="pres">
      <dgm:prSet presAssocID="{E90C891F-45A8-4DE9-A535-6BF2F010DD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410854-9207-4C96-8A8F-D2DCF7EA0EF0}" type="pres">
      <dgm:prSet presAssocID="{E90C891F-45A8-4DE9-A535-6BF2F010DDFB}" presName="spaceRect" presStyleCnt="0"/>
      <dgm:spPr/>
    </dgm:pt>
    <dgm:pt modelId="{E0B35BBE-56E5-4E9F-8196-F8093BC7BA69}" type="pres">
      <dgm:prSet presAssocID="{E90C891F-45A8-4DE9-A535-6BF2F010DDFB}" presName="parTx" presStyleLbl="revTx" presStyleIdx="3" presStyleCnt="5">
        <dgm:presLayoutVars>
          <dgm:chMax val="0"/>
          <dgm:chPref val="0"/>
        </dgm:presLayoutVars>
      </dgm:prSet>
      <dgm:spPr/>
    </dgm:pt>
    <dgm:pt modelId="{A8E46C33-94C9-4C34-8C9E-60CC1730EFDF}" type="pres">
      <dgm:prSet presAssocID="{BF764AD9-7DBB-43CA-924B-898B741066AD}" presName="sibTrans" presStyleCnt="0"/>
      <dgm:spPr/>
    </dgm:pt>
    <dgm:pt modelId="{69393680-C171-4F29-8DDC-80A0AFCE120B}" type="pres">
      <dgm:prSet presAssocID="{EEE0C91A-2493-4BE5-829F-8C8877333D37}" presName="compNode" presStyleCnt="0"/>
      <dgm:spPr/>
    </dgm:pt>
    <dgm:pt modelId="{BF4F1569-0705-4EF9-BCC1-AF3A1F90EF82}" type="pres">
      <dgm:prSet presAssocID="{EEE0C91A-2493-4BE5-829F-8C8877333D37}" presName="bgRect" presStyleLbl="bgShp" presStyleIdx="4" presStyleCnt="5"/>
      <dgm:spPr/>
    </dgm:pt>
    <dgm:pt modelId="{7502F28E-1FCE-4D13-A0BC-AABAF7F7F138}" type="pres">
      <dgm:prSet presAssocID="{EEE0C91A-2493-4BE5-829F-8C8877333D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30BFAD-5160-46BB-9076-15DF859FD7C3}" type="pres">
      <dgm:prSet presAssocID="{EEE0C91A-2493-4BE5-829F-8C8877333D37}" presName="spaceRect" presStyleCnt="0"/>
      <dgm:spPr/>
    </dgm:pt>
    <dgm:pt modelId="{D1F3A755-D428-4513-9F3D-7B47188E6F41}" type="pres">
      <dgm:prSet presAssocID="{EEE0C91A-2493-4BE5-829F-8C8877333D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52DE2F-DB62-4C9B-9C92-83BB6A37577E}" srcId="{15CAEBA7-0A99-4572-8133-15E14239E537}" destId="{EEE0C91A-2493-4BE5-829F-8C8877333D37}" srcOrd="4" destOrd="0" parTransId="{ED2391C8-50A2-483B-91F8-2FDE359FECD3}" sibTransId="{E16ECFB9-B60E-4727-9BA9-49053B4BFF34}"/>
    <dgm:cxn modelId="{36AB863B-A2B1-4064-A3E6-0A87F1BE0DBB}" srcId="{15CAEBA7-0A99-4572-8133-15E14239E537}" destId="{8B219731-6F4B-45E9-B235-7C1B6369080A}" srcOrd="2" destOrd="0" parTransId="{56171B91-F27F-4D6C-BB62-99452F8F14A2}" sibTransId="{430627BF-7C96-4F12-AEA9-8FD8813C5145}"/>
    <dgm:cxn modelId="{F54D2F63-1953-4B49-AE84-BB165398C4CE}" srcId="{15CAEBA7-0A99-4572-8133-15E14239E537}" destId="{3C24FF20-D766-4BC3-9A2C-E3E56E125330}" srcOrd="0" destOrd="0" parTransId="{60366E8F-2E4C-480D-8CD5-91EDCAA7A6C7}" sibTransId="{65F8A933-193F-4569-AD21-26981B2BDE90}"/>
    <dgm:cxn modelId="{8B795544-0142-4568-AFFE-F49026A2D016}" type="presOf" srcId="{EEE0C91A-2493-4BE5-829F-8C8877333D37}" destId="{D1F3A755-D428-4513-9F3D-7B47188E6F41}" srcOrd="0" destOrd="0" presId="urn:microsoft.com/office/officeart/2018/2/layout/IconVerticalSolidList"/>
    <dgm:cxn modelId="{C3D5A368-03C1-4FBB-8475-8BC3C5BD346A}" type="presOf" srcId="{15CAEBA7-0A99-4572-8133-15E14239E537}" destId="{582679B0-3ABD-4B53-B458-241853A9BD58}" srcOrd="0" destOrd="0" presId="urn:microsoft.com/office/officeart/2018/2/layout/IconVerticalSolidList"/>
    <dgm:cxn modelId="{F6674849-A59E-4332-B712-CB281C141E1E}" srcId="{15CAEBA7-0A99-4572-8133-15E14239E537}" destId="{BDC7782B-BB27-4EE9-BDFA-A82D5E2E7A0D}" srcOrd="1" destOrd="0" parTransId="{CD97D1B9-276B-46AD-9B1B-2EA607A53D33}" sibTransId="{B96FB36C-0ACD-4D2D-A9B4-87103589BD52}"/>
    <dgm:cxn modelId="{6C8FC04F-3EC6-4AED-9B28-35C6F82F722D}" type="presOf" srcId="{BDC7782B-BB27-4EE9-BDFA-A82D5E2E7A0D}" destId="{B0EAE14D-309D-4C81-816D-BC9DA6C1C9AC}" srcOrd="0" destOrd="0" presId="urn:microsoft.com/office/officeart/2018/2/layout/IconVerticalSolidList"/>
    <dgm:cxn modelId="{1715D28F-E93B-4E85-8ED7-1B931D447004}" type="presOf" srcId="{8B219731-6F4B-45E9-B235-7C1B6369080A}" destId="{13353DED-1EFE-400C-B910-6A0EC2312F2F}" srcOrd="0" destOrd="0" presId="urn:microsoft.com/office/officeart/2018/2/layout/IconVerticalSolidList"/>
    <dgm:cxn modelId="{58B6CDA1-7183-4CB2-A10B-21D51C2CE5CE}" type="presOf" srcId="{E90C891F-45A8-4DE9-A535-6BF2F010DDFB}" destId="{E0B35BBE-56E5-4E9F-8196-F8093BC7BA69}" srcOrd="0" destOrd="0" presId="urn:microsoft.com/office/officeart/2018/2/layout/IconVerticalSolidList"/>
    <dgm:cxn modelId="{E17DD4AC-2B3F-44EA-BDAC-DE8FDE0F2433}" type="presOf" srcId="{3C24FF20-D766-4BC3-9A2C-E3E56E125330}" destId="{6ED59F55-652B-4381-84A5-7DF8D520261E}" srcOrd="0" destOrd="0" presId="urn:microsoft.com/office/officeart/2018/2/layout/IconVerticalSolidList"/>
    <dgm:cxn modelId="{494844B1-D8BF-4354-99B0-E4642EF18C8B}" srcId="{15CAEBA7-0A99-4572-8133-15E14239E537}" destId="{E90C891F-45A8-4DE9-A535-6BF2F010DDFB}" srcOrd="3" destOrd="0" parTransId="{6626C069-CC2A-4779-9359-34EF94D8B156}" sibTransId="{BF764AD9-7DBB-43CA-924B-898B741066AD}"/>
    <dgm:cxn modelId="{075EA856-DC20-4ECB-808A-D6C283B21985}" type="presParOf" srcId="{582679B0-3ABD-4B53-B458-241853A9BD58}" destId="{9992A7AE-B0F0-4060-910E-DD5A09EBF4E5}" srcOrd="0" destOrd="0" presId="urn:microsoft.com/office/officeart/2018/2/layout/IconVerticalSolidList"/>
    <dgm:cxn modelId="{2307D99A-062D-4259-B364-96C7DA536AEE}" type="presParOf" srcId="{9992A7AE-B0F0-4060-910E-DD5A09EBF4E5}" destId="{DBC0E101-92EB-4FE6-B148-DB83F9968062}" srcOrd="0" destOrd="0" presId="urn:microsoft.com/office/officeart/2018/2/layout/IconVerticalSolidList"/>
    <dgm:cxn modelId="{83E33B52-2B15-4019-BAEA-F7BCF7080B4B}" type="presParOf" srcId="{9992A7AE-B0F0-4060-910E-DD5A09EBF4E5}" destId="{727CDA3A-8B99-4AEF-A137-A321EAEF9B5B}" srcOrd="1" destOrd="0" presId="urn:microsoft.com/office/officeart/2018/2/layout/IconVerticalSolidList"/>
    <dgm:cxn modelId="{5AFACE75-D0C8-48DD-8B5F-6661A326CEFD}" type="presParOf" srcId="{9992A7AE-B0F0-4060-910E-DD5A09EBF4E5}" destId="{7C198890-F785-41F1-A88D-A763343F166B}" srcOrd="2" destOrd="0" presId="urn:microsoft.com/office/officeart/2018/2/layout/IconVerticalSolidList"/>
    <dgm:cxn modelId="{FC8B779C-DCEB-497C-B66D-FAE0500758BE}" type="presParOf" srcId="{9992A7AE-B0F0-4060-910E-DD5A09EBF4E5}" destId="{6ED59F55-652B-4381-84A5-7DF8D520261E}" srcOrd="3" destOrd="0" presId="urn:microsoft.com/office/officeart/2018/2/layout/IconVerticalSolidList"/>
    <dgm:cxn modelId="{C7DE0E4D-6938-44C7-BEC8-DCCC0EECD2B5}" type="presParOf" srcId="{582679B0-3ABD-4B53-B458-241853A9BD58}" destId="{95E1D89A-F669-4AE3-BD3A-45B3758AFFBB}" srcOrd="1" destOrd="0" presId="urn:microsoft.com/office/officeart/2018/2/layout/IconVerticalSolidList"/>
    <dgm:cxn modelId="{52A97B2F-B860-425A-8FAB-80BC732DD94A}" type="presParOf" srcId="{582679B0-3ABD-4B53-B458-241853A9BD58}" destId="{4B67DEA3-EC20-445C-A3D8-9472E2D6D511}" srcOrd="2" destOrd="0" presId="urn:microsoft.com/office/officeart/2018/2/layout/IconVerticalSolidList"/>
    <dgm:cxn modelId="{57E9A716-6555-464D-9563-1F4AC4D32FBB}" type="presParOf" srcId="{4B67DEA3-EC20-445C-A3D8-9472E2D6D511}" destId="{B2596212-79D8-4E7B-8D07-C8D3C1BF654B}" srcOrd="0" destOrd="0" presId="urn:microsoft.com/office/officeart/2018/2/layout/IconVerticalSolidList"/>
    <dgm:cxn modelId="{68180B8E-E81F-422C-8F80-CCB0DFC7C130}" type="presParOf" srcId="{4B67DEA3-EC20-445C-A3D8-9472E2D6D511}" destId="{2F3852F4-68EF-4D62-85E2-3EF79996C672}" srcOrd="1" destOrd="0" presId="urn:microsoft.com/office/officeart/2018/2/layout/IconVerticalSolidList"/>
    <dgm:cxn modelId="{00F851EB-C9C9-4FE0-A109-C9FF0C7ED618}" type="presParOf" srcId="{4B67DEA3-EC20-445C-A3D8-9472E2D6D511}" destId="{B8D90B75-58ED-4A88-BF28-B8CD79C54710}" srcOrd="2" destOrd="0" presId="urn:microsoft.com/office/officeart/2018/2/layout/IconVerticalSolidList"/>
    <dgm:cxn modelId="{5BCC2B19-FBB0-4BF8-889B-BEB318DE18F6}" type="presParOf" srcId="{4B67DEA3-EC20-445C-A3D8-9472E2D6D511}" destId="{B0EAE14D-309D-4C81-816D-BC9DA6C1C9AC}" srcOrd="3" destOrd="0" presId="urn:microsoft.com/office/officeart/2018/2/layout/IconVerticalSolidList"/>
    <dgm:cxn modelId="{13BCD627-0586-4AF2-A4CE-718550CDC736}" type="presParOf" srcId="{582679B0-3ABD-4B53-B458-241853A9BD58}" destId="{898E93D8-699B-417C-90FB-379CB4B3F7E4}" srcOrd="3" destOrd="0" presId="urn:microsoft.com/office/officeart/2018/2/layout/IconVerticalSolidList"/>
    <dgm:cxn modelId="{1D34AFE3-D3C5-4C28-BC8E-65989E7FAB5A}" type="presParOf" srcId="{582679B0-3ABD-4B53-B458-241853A9BD58}" destId="{18E0A34E-60EA-4356-B1CF-5F40EFC7EA35}" srcOrd="4" destOrd="0" presId="urn:microsoft.com/office/officeart/2018/2/layout/IconVerticalSolidList"/>
    <dgm:cxn modelId="{BAC996A4-AA3B-4C7D-A54D-1DC7070647A5}" type="presParOf" srcId="{18E0A34E-60EA-4356-B1CF-5F40EFC7EA35}" destId="{80F44098-B831-4C6A-898D-3F662A9A14C0}" srcOrd="0" destOrd="0" presId="urn:microsoft.com/office/officeart/2018/2/layout/IconVerticalSolidList"/>
    <dgm:cxn modelId="{4FDB5849-F5AD-432F-ACEC-EBCD178EF04D}" type="presParOf" srcId="{18E0A34E-60EA-4356-B1CF-5F40EFC7EA35}" destId="{A967545C-0F53-48D4-B6DF-2966B60C8023}" srcOrd="1" destOrd="0" presId="urn:microsoft.com/office/officeart/2018/2/layout/IconVerticalSolidList"/>
    <dgm:cxn modelId="{B7F5D5AF-5496-406E-B6A5-DB59AFB0C2FA}" type="presParOf" srcId="{18E0A34E-60EA-4356-B1CF-5F40EFC7EA35}" destId="{13A45086-5B38-4AEC-845C-0FE19456C9E0}" srcOrd="2" destOrd="0" presId="urn:microsoft.com/office/officeart/2018/2/layout/IconVerticalSolidList"/>
    <dgm:cxn modelId="{86E4EF14-C7BA-4E5D-B06E-FA0D801A024F}" type="presParOf" srcId="{18E0A34E-60EA-4356-B1CF-5F40EFC7EA35}" destId="{13353DED-1EFE-400C-B910-6A0EC2312F2F}" srcOrd="3" destOrd="0" presId="urn:microsoft.com/office/officeart/2018/2/layout/IconVerticalSolidList"/>
    <dgm:cxn modelId="{74A66856-EB4B-43FF-B8AA-18571F24E5ED}" type="presParOf" srcId="{582679B0-3ABD-4B53-B458-241853A9BD58}" destId="{C0D88063-3217-456D-92DD-8D28C81E6E02}" srcOrd="5" destOrd="0" presId="urn:microsoft.com/office/officeart/2018/2/layout/IconVerticalSolidList"/>
    <dgm:cxn modelId="{FAA0B4F0-3D32-4A00-A89F-201846887CA0}" type="presParOf" srcId="{582679B0-3ABD-4B53-B458-241853A9BD58}" destId="{95E0AF5E-E82F-4DFC-B5FA-7D68F4FD065C}" srcOrd="6" destOrd="0" presId="urn:microsoft.com/office/officeart/2018/2/layout/IconVerticalSolidList"/>
    <dgm:cxn modelId="{761C6FA6-5D78-431A-9492-775E39D637D4}" type="presParOf" srcId="{95E0AF5E-E82F-4DFC-B5FA-7D68F4FD065C}" destId="{E8C3A320-5A52-4E3E-B607-811BCB3B8A2C}" srcOrd="0" destOrd="0" presId="urn:microsoft.com/office/officeart/2018/2/layout/IconVerticalSolidList"/>
    <dgm:cxn modelId="{8630C3A0-0718-43CD-92C2-0C4345E7F78F}" type="presParOf" srcId="{95E0AF5E-E82F-4DFC-B5FA-7D68F4FD065C}" destId="{6E6E8DC9-48A6-40A4-830B-9380207D54F6}" srcOrd="1" destOrd="0" presId="urn:microsoft.com/office/officeart/2018/2/layout/IconVerticalSolidList"/>
    <dgm:cxn modelId="{65B5976C-D2BD-4546-813D-04769F9CFF6B}" type="presParOf" srcId="{95E0AF5E-E82F-4DFC-B5FA-7D68F4FD065C}" destId="{B3410854-9207-4C96-8A8F-D2DCF7EA0EF0}" srcOrd="2" destOrd="0" presId="urn:microsoft.com/office/officeart/2018/2/layout/IconVerticalSolidList"/>
    <dgm:cxn modelId="{46398DFB-21F0-4437-B71B-E90A90BA37B9}" type="presParOf" srcId="{95E0AF5E-E82F-4DFC-B5FA-7D68F4FD065C}" destId="{E0B35BBE-56E5-4E9F-8196-F8093BC7BA69}" srcOrd="3" destOrd="0" presId="urn:microsoft.com/office/officeart/2018/2/layout/IconVerticalSolidList"/>
    <dgm:cxn modelId="{6AEC2825-AD02-4C20-A5CC-5FA31057F694}" type="presParOf" srcId="{582679B0-3ABD-4B53-B458-241853A9BD58}" destId="{A8E46C33-94C9-4C34-8C9E-60CC1730EFDF}" srcOrd="7" destOrd="0" presId="urn:microsoft.com/office/officeart/2018/2/layout/IconVerticalSolidList"/>
    <dgm:cxn modelId="{CF2102F8-E0D3-402F-99B6-F83E01487E8C}" type="presParOf" srcId="{582679B0-3ABD-4B53-B458-241853A9BD58}" destId="{69393680-C171-4F29-8DDC-80A0AFCE120B}" srcOrd="8" destOrd="0" presId="urn:microsoft.com/office/officeart/2018/2/layout/IconVerticalSolidList"/>
    <dgm:cxn modelId="{069905BB-F1BF-4923-ADE2-DC331C435F47}" type="presParOf" srcId="{69393680-C171-4F29-8DDC-80A0AFCE120B}" destId="{BF4F1569-0705-4EF9-BCC1-AF3A1F90EF82}" srcOrd="0" destOrd="0" presId="urn:microsoft.com/office/officeart/2018/2/layout/IconVerticalSolidList"/>
    <dgm:cxn modelId="{38AEB079-1A15-4895-B0E6-C0FB50256BF3}" type="presParOf" srcId="{69393680-C171-4F29-8DDC-80A0AFCE120B}" destId="{7502F28E-1FCE-4D13-A0BC-AABAF7F7F138}" srcOrd="1" destOrd="0" presId="urn:microsoft.com/office/officeart/2018/2/layout/IconVerticalSolidList"/>
    <dgm:cxn modelId="{A0109338-A5F5-49F5-92BD-AB6025CBE076}" type="presParOf" srcId="{69393680-C171-4F29-8DDC-80A0AFCE120B}" destId="{E330BFAD-5160-46BB-9076-15DF859FD7C3}" srcOrd="2" destOrd="0" presId="urn:microsoft.com/office/officeart/2018/2/layout/IconVerticalSolidList"/>
    <dgm:cxn modelId="{1A53FC39-0B20-4360-AADC-D463C4D9295F}" type="presParOf" srcId="{69393680-C171-4F29-8DDC-80A0AFCE120B}" destId="{D1F3A755-D428-4513-9F3D-7B47188E6F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D0B80-FE23-48C0-84D3-C05C1627C9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C313E-9833-4FE1-A52F-49384153F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HTML, CSS, JavaScript</a:t>
          </a:r>
        </a:p>
      </dgm:t>
    </dgm:pt>
    <dgm:pt modelId="{69467709-8509-49F8-8D83-A90AF5F0772F}" type="parTrans" cxnId="{80254672-318B-4C88-BC99-FCC04913155D}">
      <dgm:prSet/>
      <dgm:spPr/>
      <dgm:t>
        <a:bodyPr/>
        <a:lstStyle/>
        <a:p>
          <a:endParaRPr lang="en-US"/>
        </a:p>
      </dgm:t>
    </dgm:pt>
    <dgm:pt modelId="{F0CE78D9-EBC1-482F-850A-67260885DE40}" type="sibTrans" cxnId="{80254672-318B-4C88-BC99-FCC04913155D}">
      <dgm:prSet/>
      <dgm:spPr/>
      <dgm:t>
        <a:bodyPr/>
        <a:lstStyle/>
        <a:p>
          <a:endParaRPr lang="en-US"/>
        </a:p>
      </dgm:t>
    </dgm:pt>
    <dgm:pt modelId="{D0A1F208-F7F5-44CC-B171-8946B95A6B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 Flask (Python)</a:t>
          </a:r>
        </a:p>
      </dgm:t>
    </dgm:pt>
    <dgm:pt modelId="{041EFD69-1760-4344-89C8-4BD3B2948B1E}" type="parTrans" cxnId="{CA87BE26-E7DD-47FE-9616-9B7DD5B2F0C2}">
      <dgm:prSet/>
      <dgm:spPr/>
      <dgm:t>
        <a:bodyPr/>
        <a:lstStyle/>
        <a:p>
          <a:endParaRPr lang="en-US"/>
        </a:p>
      </dgm:t>
    </dgm:pt>
    <dgm:pt modelId="{D6069193-3C57-4F98-93D8-B99D8F3DA24B}" type="sibTrans" cxnId="{CA87BE26-E7DD-47FE-9616-9B7DD5B2F0C2}">
      <dgm:prSet/>
      <dgm:spPr/>
      <dgm:t>
        <a:bodyPr/>
        <a:lstStyle/>
        <a:p>
          <a:endParaRPr lang="en-US"/>
        </a:p>
      </dgm:t>
    </dgm:pt>
    <dgm:pt modelId="{B89541F2-ECE7-4581-A666-A0C60A5EC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Database: MySQL</a:t>
          </a:r>
        </a:p>
      </dgm:t>
    </dgm:pt>
    <dgm:pt modelId="{98C7E974-A792-445A-A00B-E664F6A8D6D2}" type="parTrans" cxnId="{656F6C26-54EE-4E2D-9BE8-2F9CFD042323}">
      <dgm:prSet/>
      <dgm:spPr/>
      <dgm:t>
        <a:bodyPr/>
        <a:lstStyle/>
        <a:p>
          <a:endParaRPr lang="en-US"/>
        </a:p>
      </dgm:t>
    </dgm:pt>
    <dgm:pt modelId="{D8109D0A-A56C-4A75-9CA3-CA11D07E7333}" type="sibTrans" cxnId="{656F6C26-54EE-4E2D-9BE8-2F9CFD042323}">
      <dgm:prSet/>
      <dgm:spPr/>
      <dgm:t>
        <a:bodyPr/>
        <a:lstStyle/>
        <a:p>
          <a:endParaRPr lang="en-US"/>
        </a:p>
      </dgm:t>
    </dgm:pt>
    <dgm:pt modelId="{9E53B46F-4B82-4271-B10C-7E6BE688F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Logic: Custom Python module</a:t>
          </a:r>
        </a:p>
      </dgm:t>
    </dgm:pt>
    <dgm:pt modelId="{8AB60F1A-0BE6-4343-A548-CF5C21BE084D}" type="parTrans" cxnId="{CF85446C-BE7A-4CFD-9256-1528B8445592}">
      <dgm:prSet/>
      <dgm:spPr/>
      <dgm:t>
        <a:bodyPr/>
        <a:lstStyle/>
        <a:p>
          <a:endParaRPr lang="en-US"/>
        </a:p>
      </dgm:t>
    </dgm:pt>
    <dgm:pt modelId="{B8F87874-22B0-4D25-8DB5-21B407AFA8D8}" type="sibTrans" cxnId="{CF85446C-BE7A-4CFD-9256-1528B8445592}">
      <dgm:prSet/>
      <dgm:spPr/>
      <dgm:t>
        <a:bodyPr/>
        <a:lstStyle/>
        <a:p>
          <a:endParaRPr lang="en-US"/>
        </a:p>
      </dgm:t>
    </dgm:pt>
    <dgm:pt modelId="{E58CED81-537F-4B53-87B1-1BCCC0B47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Styling: CSS with responsive layout</a:t>
          </a:r>
        </a:p>
      </dgm:t>
    </dgm:pt>
    <dgm:pt modelId="{1C9E6EBF-5217-4F27-B688-3D6B59261E18}" type="parTrans" cxnId="{D45F971D-ECB2-4B54-A418-CDD12894DA2F}">
      <dgm:prSet/>
      <dgm:spPr/>
      <dgm:t>
        <a:bodyPr/>
        <a:lstStyle/>
        <a:p>
          <a:endParaRPr lang="en-US"/>
        </a:p>
      </dgm:t>
    </dgm:pt>
    <dgm:pt modelId="{FD82962D-8935-45D8-A3C4-2FD2E3FB1451}" type="sibTrans" cxnId="{D45F971D-ECB2-4B54-A418-CDD12894DA2F}">
      <dgm:prSet/>
      <dgm:spPr/>
      <dgm:t>
        <a:bodyPr/>
        <a:lstStyle/>
        <a:p>
          <a:endParaRPr lang="en-US"/>
        </a:p>
      </dgm:t>
    </dgm:pt>
    <dgm:pt modelId="{3DFF2F95-01A5-48B4-85D2-A4C6513FF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Hosting/Local: http://127.0.0.1:5000</a:t>
          </a:r>
        </a:p>
      </dgm:t>
    </dgm:pt>
    <dgm:pt modelId="{362A4ED0-D609-4A21-B6E0-5C7B15D34B44}" type="parTrans" cxnId="{D511D001-4E07-49CB-B0E8-ACB58C6461C5}">
      <dgm:prSet/>
      <dgm:spPr/>
      <dgm:t>
        <a:bodyPr/>
        <a:lstStyle/>
        <a:p>
          <a:endParaRPr lang="en-US"/>
        </a:p>
      </dgm:t>
    </dgm:pt>
    <dgm:pt modelId="{063A6475-834B-492A-A2A3-5327F20F03BB}" type="sibTrans" cxnId="{D511D001-4E07-49CB-B0E8-ACB58C6461C5}">
      <dgm:prSet/>
      <dgm:spPr/>
      <dgm:t>
        <a:bodyPr/>
        <a:lstStyle/>
        <a:p>
          <a:endParaRPr lang="en-US"/>
        </a:p>
      </dgm:t>
    </dgm:pt>
    <dgm:pt modelId="{A641F7E0-4249-4E3C-A2BE-E9FF2879AB50}" type="pres">
      <dgm:prSet presAssocID="{D29D0B80-FE23-48C0-84D3-C05C1627C9FE}" presName="root" presStyleCnt="0">
        <dgm:presLayoutVars>
          <dgm:dir/>
          <dgm:resizeHandles val="exact"/>
        </dgm:presLayoutVars>
      </dgm:prSet>
      <dgm:spPr/>
    </dgm:pt>
    <dgm:pt modelId="{C9627F6C-71F4-4B71-AD27-86DBACE59410}" type="pres">
      <dgm:prSet presAssocID="{A9BC313E-9833-4FE1-A52F-49384153F58F}" presName="compNode" presStyleCnt="0"/>
      <dgm:spPr/>
    </dgm:pt>
    <dgm:pt modelId="{CCB0CE97-F632-4BD8-9748-9D0FD1D84939}" type="pres">
      <dgm:prSet presAssocID="{A9BC313E-9833-4FE1-A52F-49384153F58F}" presName="bgRect" presStyleLbl="bgShp" presStyleIdx="0" presStyleCnt="6"/>
      <dgm:spPr/>
    </dgm:pt>
    <dgm:pt modelId="{003D4D05-D5DD-44CE-B71B-E03B1CB7A820}" type="pres">
      <dgm:prSet presAssocID="{A9BC313E-9833-4FE1-A52F-49384153F5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EF4E85-FE2B-401D-BB21-430FA1AE9894}" type="pres">
      <dgm:prSet presAssocID="{A9BC313E-9833-4FE1-A52F-49384153F58F}" presName="spaceRect" presStyleCnt="0"/>
      <dgm:spPr/>
    </dgm:pt>
    <dgm:pt modelId="{442E17F6-3546-46FA-A7D0-55026B8A6FAE}" type="pres">
      <dgm:prSet presAssocID="{A9BC313E-9833-4FE1-A52F-49384153F58F}" presName="parTx" presStyleLbl="revTx" presStyleIdx="0" presStyleCnt="6">
        <dgm:presLayoutVars>
          <dgm:chMax val="0"/>
          <dgm:chPref val="0"/>
        </dgm:presLayoutVars>
      </dgm:prSet>
      <dgm:spPr/>
    </dgm:pt>
    <dgm:pt modelId="{00B988EA-7FA2-4C42-B460-154644AC52C5}" type="pres">
      <dgm:prSet presAssocID="{F0CE78D9-EBC1-482F-850A-67260885DE40}" presName="sibTrans" presStyleCnt="0"/>
      <dgm:spPr/>
    </dgm:pt>
    <dgm:pt modelId="{FFD8B49E-2A35-45B8-BEFB-956ADC6345FA}" type="pres">
      <dgm:prSet presAssocID="{D0A1F208-F7F5-44CC-B171-8946B95A6B4E}" presName="compNode" presStyleCnt="0"/>
      <dgm:spPr/>
    </dgm:pt>
    <dgm:pt modelId="{6CFA0D75-AE16-473B-B3BB-DC2CD5A8807A}" type="pres">
      <dgm:prSet presAssocID="{D0A1F208-F7F5-44CC-B171-8946B95A6B4E}" presName="bgRect" presStyleLbl="bgShp" presStyleIdx="1" presStyleCnt="6"/>
      <dgm:spPr/>
    </dgm:pt>
    <dgm:pt modelId="{B7C83892-D418-40EB-888C-FDDFCF29781E}" type="pres">
      <dgm:prSet presAssocID="{D0A1F208-F7F5-44CC-B171-8946B95A6B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5C717F3-0B6A-4532-9865-0B26FD2DCC18}" type="pres">
      <dgm:prSet presAssocID="{D0A1F208-F7F5-44CC-B171-8946B95A6B4E}" presName="spaceRect" presStyleCnt="0"/>
      <dgm:spPr/>
    </dgm:pt>
    <dgm:pt modelId="{BC54C1D1-D2E6-4CDE-AABD-901FF9D0CAAC}" type="pres">
      <dgm:prSet presAssocID="{D0A1F208-F7F5-44CC-B171-8946B95A6B4E}" presName="parTx" presStyleLbl="revTx" presStyleIdx="1" presStyleCnt="6">
        <dgm:presLayoutVars>
          <dgm:chMax val="0"/>
          <dgm:chPref val="0"/>
        </dgm:presLayoutVars>
      </dgm:prSet>
      <dgm:spPr/>
    </dgm:pt>
    <dgm:pt modelId="{3D232F2E-05C8-4524-8200-05E8F00A9766}" type="pres">
      <dgm:prSet presAssocID="{D6069193-3C57-4F98-93D8-B99D8F3DA24B}" presName="sibTrans" presStyleCnt="0"/>
      <dgm:spPr/>
    </dgm:pt>
    <dgm:pt modelId="{2DE2A770-BBB3-4906-ABB4-039F1B1050DC}" type="pres">
      <dgm:prSet presAssocID="{B89541F2-ECE7-4581-A666-A0C60A5EC105}" presName="compNode" presStyleCnt="0"/>
      <dgm:spPr/>
    </dgm:pt>
    <dgm:pt modelId="{8DF18540-34F6-464E-87F7-1808AA4BDA30}" type="pres">
      <dgm:prSet presAssocID="{B89541F2-ECE7-4581-A666-A0C60A5EC105}" presName="bgRect" presStyleLbl="bgShp" presStyleIdx="2" presStyleCnt="6"/>
      <dgm:spPr/>
    </dgm:pt>
    <dgm:pt modelId="{E09E0D4C-2124-496E-B56F-1F9C22FDEA5F}" type="pres">
      <dgm:prSet presAssocID="{B89541F2-ECE7-4581-A666-A0C60A5EC10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16D882-6D6F-446E-9ED9-142049D449A1}" type="pres">
      <dgm:prSet presAssocID="{B89541F2-ECE7-4581-A666-A0C60A5EC105}" presName="spaceRect" presStyleCnt="0"/>
      <dgm:spPr/>
    </dgm:pt>
    <dgm:pt modelId="{0BEF12E3-2501-4911-9916-7FB240677DA7}" type="pres">
      <dgm:prSet presAssocID="{B89541F2-ECE7-4581-A666-A0C60A5EC105}" presName="parTx" presStyleLbl="revTx" presStyleIdx="2" presStyleCnt="6">
        <dgm:presLayoutVars>
          <dgm:chMax val="0"/>
          <dgm:chPref val="0"/>
        </dgm:presLayoutVars>
      </dgm:prSet>
      <dgm:spPr/>
    </dgm:pt>
    <dgm:pt modelId="{D791356F-07B3-4702-8992-622BD5EAC199}" type="pres">
      <dgm:prSet presAssocID="{D8109D0A-A56C-4A75-9CA3-CA11D07E7333}" presName="sibTrans" presStyleCnt="0"/>
      <dgm:spPr/>
    </dgm:pt>
    <dgm:pt modelId="{16C3F790-4458-4DE2-A70B-98F009010986}" type="pres">
      <dgm:prSet presAssocID="{9E53B46F-4B82-4271-B10C-7E6BE688FCAE}" presName="compNode" presStyleCnt="0"/>
      <dgm:spPr/>
    </dgm:pt>
    <dgm:pt modelId="{50B5DF69-4D4C-4625-8112-8F5F2D65CE04}" type="pres">
      <dgm:prSet presAssocID="{9E53B46F-4B82-4271-B10C-7E6BE688FCAE}" presName="bgRect" presStyleLbl="bgShp" presStyleIdx="3" presStyleCnt="6"/>
      <dgm:spPr/>
    </dgm:pt>
    <dgm:pt modelId="{5ED862A0-0EB1-4C2B-93EA-97FEE5668B7D}" type="pres">
      <dgm:prSet presAssocID="{9E53B46F-4B82-4271-B10C-7E6BE688FCA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836629-2BFF-4A12-9150-0FACBF09AEBE}" type="pres">
      <dgm:prSet presAssocID="{9E53B46F-4B82-4271-B10C-7E6BE688FCAE}" presName="spaceRect" presStyleCnt="0"/>
      <dgm:spPr/>
    </dgm:pt>
    <dgm:pt modelId="{637B3416-3618-4A26-908B-E5FB8C06647E}" type="pres">
      <dgm:prSet presAssocID="{9E53B46F-4B82-4271-B10C-7E6BE688FCAE}" presName="parTx" presStyleLbl="revTx" presStyleIdx="3" presStyleCnt="6">
        <dgm:presLayoutVars>
          <dgm:chMax val="0"/>
          <dgm:chPref val="0"/>
        </dgm:presLayoutVars>
      </dgm:prSet>
      <dgm:spPr/>
    </dgm:pt>
    <dgm:pt modelId="{52C28851-DDFC-471F-8208-2BEB4A5ACDA2}" type="pres">
      <dgm:prSet presAssocID="{B8F87874-22B0-4D25-8DB5-21B407AFA8D8}" presName="sibTrans" presStyleCnt="0"/>
      <dgm:spPr/>
    </dgm:pt>
    <dgm:pt modelId="{9CAA3133-CE9C-4F37-892A-BB6D3737C751}" type="pres">
      <dgm:prSet presAssocID="{E58CED81-537F-4B53-87B1-1BCCC0B47B56}" presName="compNode" presStyleCnt="0"/>
      <dgm:spPr/>
    </dgm:pt>
    <dgm:pt modelId="{CF39CAA2-CC1F-44B1-A981-11839D2D7B0C}" type="pres">
      <dgm:prSet presAssocID="{E58CED81-537F-4B53-87B1-1BCCC0B47B56}" presName="bgRect" presStyleLbl="bgShp" presStyleIdx="4" presStyleCnt="6"/>
      <dgm:spPr/>
    </dgm:pt>
    <dgm:pt modelId="{AEDB9D74-D827-4CE4-9845-F68CC41F95C5}" type="pres">
      <dgm:prSet presAssocID="{E58CED81-537F-4B53-87B1-1BCCC0B47B5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8792371E-33F9-45E7-8DC3-D81CAC7A7CA3}" type="pres">
      <dgm:prSet presAssocID="{E58CED81-537F-4B53-87B1-1BCCC0B47B56}" presName="spaceRect" presStyleCnt="0"/>
      <dgm:spPr/>
    </dgm:pt>
    <dgm:pt modelId="{3650A405-1FB7-4E9E-B9BE-CEF1E0400609}" type="pres">
      <dgm:prSet presAssocID="{E58CED81-537F-4B53-87B1-1BCCC0B47B56}" presName="parTx" presStyleLbl="revTx" presStyleIdx="4" presStyleCnt="6">
        <dgm:presLayoutVars>
          <dgm:chMax val="0"/>
          <dgm:chPref val="0"/>
        </dgm:presLayoutVars>
      </dgm:prSet>
      <dgm:spPr/>
    </dgm:pt>
    <dgm:pt modelId="{821A96E8-0AA7-465E-8144-89009F16429F}" type="pres">
      <dgm:prSet presAssocID="{FD82962D-8935-45D8-A3C4-2FD2E3FB1451}" presName="sibTrans" presStyleCnt="0"/>
      <dgm:spPr/>
    </dgm:pt>
    <dgm:pt modelId="{4A9CC75D-EFB6-4F25-B71C-C8828A0F3804}" type="pres">
      <dgm:prSet presAssocID="{3DFF2F95-01A5-48B4-85D2-A4C6513FFC0D}" presName="compNode" presStyleCnt="0"/>
      <dgm:spPr/>
    </dgm:pt>
    <dgm:pt modelId="{B7BBB633-319F-4F1B-A25E-E33A3E70D421}" type="pres">
      <dgm:prSet presAssocID="{3DFF2F95-01A5-48B4-85D2-A4C6513FFC0D}" presName="bgRect" presStyleLbl="bgShp" presStyleIdx="5" presStyleCnt="6"/>
      <dgm:spPr/>
    </dgm:pt>
    <dgm:pt modelId="{BF5A7C24-502F-4FDF-973B-372E23D6F637}" type="pres">
      <dgm:prSet presAssocID="{3DFF2F95-01A5-48B4-85D2-A4C6513FFC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F1B188-08D2-482C-95DB-17E17CF81165}" type="pres">
      <dgm:prSet presAssocID="{3DFF2F95-01A5-48B4-85D2-A4C6513FFC0D}" presName="spaceRect" presStyleCnt="0"/>
      <dgm:spPr/>
    </dgm:pt>
    <dgm:pt modelId="{B645306F-B146-49A5-9B02-2865A814DB31}" type="pres">
      <dgm:prSet presAssocID="{3DFF2F95-01A5-48B4-85D2-A4C6513FFC0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511D001-4E07-49CB-B0E8-ACB58C6461C5}" srcId="{D29D0B80-FE23-48C0-84D3-C05C1627C9FE}" destId="{3DFF2F95-01A5-48B4-85D2-A4C6513FFC0D}" srcOrd="5" destOrd="0" parTransId="{362A4ED0-D609-4A21-B6E0-5C7B15D34B44}" sibTransId="{063A6475-834B-492A-A2A3-5327F20F03BB}"/>
    <dgm:cxn modelId="{D812290C-B6BA-4F6A-92F4-143AF02B0863}" type="presOf" srcId="{B89541F2-ECE7-4581-A666-A0C60A5EC105}" destId="{0BEF12E3-2501-4911-9916-7FB240677DA7}" srcOrd="0" destOrd="0" presId="urn:microsoft.com/office/officeart/2018/2/layout/IconVerticalSolidList"/>
    <dgm:cxn modelId="{D45F971D-ECB2-4B54-A418-CDD12894DA2F}" srcId="{D29D0B80-FE23-48C0-84D3-C05C1627C9FE}" destId="{E58CED81-537F-4B53-87B1-1BCCC0B47B56}" srcOrd="4" destOrd="0" parTransId="{1C9E6EBF-5217-4F27-B688-3D6B59261E18}" sibTransId="{FD82962D-8935-45D8-A3C4-2FD2E3FB1451}"/>
    <dgm:cxn modelId="{656F6C26-54EE-4E2D-9BE8-2F9CFD042323}" srcId="{D29D0B80-FE23-48C0-84D3-C05C1627C9FE}" destId="{B89541F2-ECE7-4581-A666-A0C60A5EC105}" srcOrd="2" destOrd="0" parTransId="{98C7E974-A792-445A-A00B-E664F6A8D6D2}" sibTransId="{D8109D0A-A56C-4A75-9CA3-CA11D07E7333}"/>
    <dgm:cxn modelId="{CA87BE26-E7DD-47FE-9616-9B7DD5B2F0C2}" srcId="{D29D0B80-FE23-48C0-84D3-C05C1627C9FE}" destId="{D0A1F208-F7F5-44CC-B171-8946B95A6B4E}" srcOrd="1" destOrd="0" parTransId="{041EFD69-1760-4344-89C8-4BD3B2948B1E}" sibTransId="{D6069193-3C57-4F98-93D8-B99D8F3DA24B}"/>
    <dgm:cxn modelId="{1901C364-115B-406A-BB8C-766AC0F1A5D3}" type="presOf" srcId="{9E53B46F-4B82-4271-B10C-7E6BE688FCAE}" destId="{637B3416-3618-4A26-908B-E5FB8C06647E}" srcOrd="0" destOrd="0" presId="urn:microsoft.com/office/officeart/2018/2/layout/IconVerticalSolidList"/>
    <dgm:cxn modelId="{CF85446C-BE7A-4CFD-9256-1528B8445592}" srcId="{D29D0B80-FE23-48C0-84D3-C05C1627C9FE}" destId="{9E53B46F-4B82-4271-B10C-7E6BE688FCAE}" srcOrd="3" destOrd="0" parTransId="{8AB60F1A-0BE6-4343-A548-CF5C21BE084D}" sibTransId="{B8F87874-22B0-4D25-8DB5-21B407AFA8D8}"/>
    <dgm:cxn modelId="{80254672-318B-4C88-BC99-FCC04913155D}" srcId="{D29D0B80-FE23-48C0-84D3-C05C1627C9FE}" destId="{A9BC313E-9833-4FE1-A52F-49384153F58F}" srcOrd="0" destOrd="0" parTransId="{69467709-8509-49F8-8D83-A90AF5F0772F}" sibTransId="{F0CE78D9-EBC1-482F-850A-67260885DE40}"/>
    <dgm:cxn modelId="{D0F2D657-754F-4210-BC1D-26DFC85A87AB}" type="presOf" srcId="{E58CED81-537F-4B53-87B1-1BCCC0B47B56}" destId="{3650A405-1FB7-4E9E-B9BE-CEF1E0400609}" srcOrd="0" destOrd="0" presId="urn:microsoft.com/office/officeart/2018/2/layout/IconVerticalSolidList"/>
    <dgm:cxn modelId="{F08672B0-AD6C-4950-8392-CBA8A274BD21}" type="presOf" srcId="{D0A1F208-F7F5-44CC-B171-8946B95A6B4E}" destId="{BC54C1D1-D2E6-4CDE-AABD-901FF9D0CAAC}" srcOrd="0" destOrd="0" presId="urn:microsoft.com/office/officeart/2018/2/layout/IconVerticalSolidList"/>
    <dgm:cxn modelId="{243DE2B1-8915-4C0D-960F-82B301CCC5E3}" type="presOf" srcId="{D29D0B80-FE23-48C0-84D3-C05C1627C9FE}" destId="{A641F7E0-4249-4E3C-A2BE-E9FF2879AB50}" srcOrd="0" destOrd="0" presId="urn:microsoft.com/office/officeart/2018/2/layout/IconVerticalSolidList"/>
    <dgm:cxn modelId="{C4D3D7D7-A26C-407E-8A6E-E1B742C3DF01}" type="presOf" srcId="{3DFF2F95-01A5-48B4-85D2-A4C6513FFC0D}" destId="{B645306F-B146-49A5-9B02-2865A814DB31}" srcOrd="0" destOrd="0" presId="urn:microsoft.com/office/officeart/2018/2/layout/IconVerticalSolidList"/>
    <dgm:cxn modelId="{FB7282E4-53A8-479A-B3BB-B7BD42643285}" type="presOf" srcId="{A9BC313E-9833-4FE1-A52F-49384153F58F}" destId="{442E17F6-3546-46FA-A7D0-55026B8A6FAE}" srcOrd="0" destOrd="0" presId="urn:microsoft.com/office/officeart/2018/2/layout/IconVerticalSolidList"/>
    <dgm:cxn modelId="{FC0D192D-B76E-4355-B7E7-78BB523FE761}" type="presParOf" srcId="{A641F7E0-4249-4E3C-A2BE-E9FF2879AB50}" destId="{C9627F6C-71F4-4B71-AD27-86DBACE59410}" srcOrd="0" destOrd="0" presId="urn:microsoft.com/office/officeart/2018/2/layout/IconVerticalSolidList"/>
    <dgm:cxn modelId="{721CC5FD-F799-40B3-A640-437D348F2608}" type="presParOf" srcId="{C9627F6C-71F4-4B71-AD27-86DBACE59410}" destId="{CCB0CE97-F632-4BD8-9748-9D0FD1D84939}" srcOrd="0" destOrd="0" presId="urn:microsoft.com/office/officeart/2018/2/layout/IconVerticalSolidList"/>
    <dgm:cxn modelId="{3C206CF2-BFBF-43E7-BDA0-3276EBE8A899}" type="presParOf" srcId="{C9627F6C-71F4-4B71-AD27-86DBACE59410}" destId="{003D4D05-D5DD-44CE-B71B-E03B1CB7A820}" srcOrd="1" destOrd="0" presId="urn:microsoft.com/office/officeart/2018/2/layout/IconVerticalSolidList"/>
    <dgm:cxn modelId="{C25586D5-F986-4134-A861-EC5356E44650}" type="presParOf" srcId="{C9627F6C-71F4-4B71-AD27-86DBACE59410}" destId="{26EF4E85-FE2B-401D-BB21-430FA1AE9894}" srcOrd="2" destOrd="0" presId="urn:microsoft.com/office/officeart/2018/2/layout/IconVerticalSolidList"/>
    <dgm:cxn modelId="{6CE0D0DD-F3D2-4A4F-866E-1968FD221251}" type="presParOf" srcId="{C9627F6C-71F4-4B71-AD27-86DBACE59410}" destId="{442E17F6-3546-46FA-A7D0-55026B8A6FAE}" srcOrd="3" destOrd="0" presId="urn:microsoft.com/office/officeart/2018/2/layout/IconVerticalSolidList"/>
    <dgm:cxn modelId="{A53DB2E0-0D26-4499-A5A9-586CAD2658BE}" type="presParOf" srcId="{A641F7E0-4249-4E3C-A2BE-E9FF2879AB50}" destId="{00B988EA-7FA2-4C42-B460-154644AC52C5}" srcOrd="1" destOrd="0" presId="urn:microsoft.com/office/officeart/2018/2/layout/IconVerticalSolidList"/>
    <dgm:cxn modelId="{1112909E-E64F-46C1-8DB3-063856F457B3}" type="presParOf" srcId="{A641F7E0-4249-4E3C-A2BE-E9FF2879AB50}" destId="{FFD8B49E-2A35-45B8-BEFB-956ADC6345FA}" srcOrd="2" destOrd="0" presId="urn:microsoft.com/office/officeart/2018/2/layout/IconVerticalSolidList"/>
    <dgm:cxn modelId="{AC6EC156-ED29-46D7-B567-A2E89E5140EC}" type="presParOf" srcId="{FFD8B49E-2A35-45B8-BEFB-956ADC6345FA}" destId="{6CFA0D75-AE16-473B-B3BB-DC2CD5A8807A}" srcOrd="0" destOrd="0" presId="urn:microsoft.com/office/officeart/2018/2/layout/IconVerticalSolidList"/>
    <dgm:cxn modelId="{21B2F3FF-2FF2-4505-97AF-29AE66EF3780}" type="presParOf" srcId="{FFD8B49E-2A35-45B8-BEFB-956ADC6345FA}" destId="{B7C83892-D418-40EB-888C-FDDFCF29781E}" srcOrd="1" destOrd="0" presId="urn:microsoft.com/office/officeart/2018/2/layout/IconVerticalSolidList"/>
    <dgm:cxn modelId="{42607508-0B16-46D9-8803-CF673A7B8CAA}" type="presParOf" srcId="{FFD8B49E-2A35-45B8-BEFB-956ADC6345FA}" destId="{65C717F3-0B6A-4532-9865-0B26FD2DCC18}" srcOrd="2" destOrd="0" presId="urn:microsoft.com/office/officeart/2018/2/layout/IconVerticalSolidList"/>
    <dgm:cxn modelId="{DE0A9A68-4993-466F-A894-88C4BD33A55E}" type="presParOf" srcId="{FFD8B49E-2A35-45B8-BEFB-956ADC6345FA}" destId="{BC54C1D1-D2E6-4CDE-AABD-901FF9D0CAAC}" srcOrd="3" destOrd="0" presId="urn:microsoft.com/office/officeart/2018/2/layout/IconVerticalSolidList"/>
    <dgm:cxn modelId="{8CCAA3B0-324A-4E54-9325-A296C4B97EED}" type="presParOf" srcId="{A641F7E0-4249-4E3C-A2BE-E9FF2879AB50}" destId="{3D232F2E-05C8-4524-8200-05E8F00A9766}" srcOrd="3" destOrd="0" presId="urn:microsoft.com/office/officeart/2018/2/layout/IconVerticalSolidList"/>
    <dgm:cxn modelId="{5292F400-6350-4F2C-B23C-FFDFC113B047}" type="presParOf" srcId="{A641F7E0-4249-4E3C-A2BE-E9FF2879AB50}" destId="{2DE2A770-BBB3-4906-ABB4-039F1B1050DC}" srcOrd="4" destOrd="0" presId="urn:microsoft.com/office/officeart/2018/2/layout/IconVerticalSolidList"/>
    <dgm:cxn modelId="{8AEB70C0-283D-4ED4-8BDD-A93E5AE38CFB}" type="presParOf" srcId="{2DE2A770-BBB3-4906-ABB4-039F1B1050DC}" destId="{8DF18540-34F6-464E-87F7-1808AA4BDA30}" srcOrd="0" destOrd="0" presId="urn:microsoft.com/office/officeart/2018/2/layout/IconVerticalSolidList"/>
    <dgm:cxn modelId="{5420CF80-1C47-4454-B2E4-16ABFACD630A}" type="presParOf" srcId="{2DE2A770-BBB3-4906-ABB4-039F1B1050DC}" destId="{E09E0D4C-2124-496E-B56F-1F9C22FDEA5F}" srcOrd="1" destOrd="0" presId="urn:microsoft.com/office/officeart/2018/2/layout/IconVerticalSolidList"/>
    <dgm:cxn modelId="{3156464C-D1E9-4F34-A928-C4EDC51B289E}" type="presParOf" srcId="{2DE2A770-BBB3-4906-ABB4-039F1B1050DC}" destId="{BA16D882-6D6F-446E-9ED9-142049D449A1}" srcOrd="2" destOrd="0" presId="urn:microsoft.com/office/officeart/2018/2/layout/IconVerticalSolidList"/>
    <dgm:cxn modelId="{AB31869E-76D7-46F4-A8DF-D2F451C45838}" type="presParOf" srcId="{2DE2A770-BBB3-4906-ABB4-039F1B1050DC}" destId="{0BEF12E3-2501-4911-9916-7FB240677DA7}" srcOrd="3" destOrd="0" presId="urn:microsoft.com/office/officeart/2018/2/layout/IconVerticalSolidList"/>
    <dgm:cxn modelId="{B3D0DDC2-3B15-4FEC-A46D-E9D26F35B753}" type="presParOf" srcId="{A641F7E0-4249-4E3C-A2BE-E9FF2879AB50}" destId="{D791356F-07B3-4702-8992-622BD5EAC199}" srcOrd="5" destOrd="0" presId="urn:microsoft.com/office/officeart/2018/2/layout/IconVerticalSolidList"/>
    <dgm:cxn modelId="{562F25B6-230B-4676-B91A-4924DC975E3F}" type="presParOf" srcId="{A641F7E0-4249-4E3C-A2BE-E9FF2879AB50}" destId="{16C3F790-4458-4DE2-A70B-98F009010986}" srcOrd="6" destOrd="0" presId="urn:microsoft.com/office/officeart/2018/2/layout/IconVerticalSolidList"/>
    <dgm:cxn modelId="{908CB89F-72E1-4502-90F7-403CF4731EE9}" type="presParOf" srcId="{16C3F790-4458-4DE2-A70B-98F009010986}" destId="{50B5DF69-4D4C-4625-8112-8F5F2D65CE04}" srcOrd="0" destOrd="0" presId="urn:microsoft.com/office/officeart/2018/2/layout/IconVerticalSolidList"/>
    <dgm:cxn modelId="{E4F99349-56D7-4396-9E39-2F36F977F2AE}" type="presParOf" srcId="{16C3F790-4458-4DE2-A70B-98F009010986}" destId="{5ED862A0-0EB1-4C2B-93EA-97FEE5668B7D}" srcOrd="1" destOrd="0" presId="urn:microsoft.com/office/officeart/2018/2/layout/IconVerticalSolidList"/>
    <dgm:cxn modelId="{E5671348-A978-4BAF-850C-EB66FCEBAE46}" type="presParOf" srcId="{16C3F790-4458-4DE2-A70B-98F009010986}" destId="{E5836629-2BFF-4A12-9150-0FACBF09AEBE}" srcOrd="2" destOrd="0" presId="urn:microsoft.com/office/officeart/2018/2/layout/IconVerticalSolidList"/>
    <dgm:cxn modelId="{2AAE157B-D66D-455F-B37C-93257B6F8820}" type="presParOf" srcId="{16C3F790-4458-4DE2-A70B-98F009010986}" destId="{637B3416-3618-4A26-908B-E5FB8C06647E}" srcOrd="3" destOrd="0" presId="urn:microsoft.com/office/officeart/2018/2/layout/IconVerticalSolidList"/>
    <dgm:cxn modelId="{525971E9-B29A-436D-9C9B-3B991EC0BDE4}" type="presParOf" srcId="{A641F7E0-4249-4E3C-A2BE-E9FF2879AB50}" destId="{52C28851-DDFC-471F-8208-2BEB4A5ACDA2}" srcOrd="7" destOrd="0" presId="urn:microsoft.com/office/officeart/2018/2/layout/IconVerticalSolidList"/>
    <dgm:cxn modelId="{923CA65D-BC57-4D04-8FC5-804EDED1D22B}" type="presParOf" srcId="{A641F7E0-4249-4E3C-A2BE-E9FF2879AB50}" destId="{9CAA3133-CE9C-4F37-892A-BB6D3737C751}" srcOrd="8" destOrd="0" presId="urn:microsoft.com/office/officeart/2018/2/layout/IconVerticalSolidList"/>
    <dgm:cxn modelId="{BD573910-741A-4682-BB3C-774ACF01D819}" type="presParOf" srcId="{9CAA3133-CE9C-4F37-892A-BB6D3737C751}" destId="{CF39CAA2-CC1F-44B1-A981-11839D2D7B0C}" srcOrd="0" destOrd="0" presId="urn:microsoft.com/office/officeart/2018/2/layout/IconVerticalSolidList"/>
    <dgm:cxn modelId="{B0C85493-80F1-4637-B0BF-712A891E4A6A}" type="presParOf" srcId="{9CAA3133-CE9C-4F37-892A-BB6D3737C751}" destId="{AEDB9D74-D827-4CE4-9845-F68CC41F95C5}" srcOrd="1" destOrd="0" presId="urn:microsoft.com/office/officeart/2018/2/layout/IconVerticalSolidList"/>
    <dgm:cxn modelId="{0E1131B1-F3C3-43A3-AF9B-42AD1DF18336}" type="presParOf" srcId="{9CAA3133-CE9C-4F37-892A-BB6D3737C751}" destId="{8792371E-33F9-45E7-8DC3-D81CAC7A7CA3}" srcOrd="2" destOrd="0" presId="urn:microsoft.com/office/officeart/2018/2/layout/IconVerticalSolidList"/>
    <dgm:cxn modelId="{E57202AE-EAF0-4061-AC2E-FDF1D55A27B4}" type="presParOf" srcId="{9CAA3133-CE9C-4F37-892A-BB6D3737C751}" destId="{3650A405-1FB7-4E9E-B9BE-CEF1E0400609}" srcOrd="3" destOrd="0" presId="urn:microsoft.com/office/officeart/2018/2/layout/IconVerticalSolidList"/>
    <dgm:cxn modelId="{0F35A46E-E8FB-4BAA-B614-30C2F37EFC1F}" type="presParOf" srcId="{A641F7E0-4249-4E3C-A2BE-E9FF2879AB50}" destId="{821A96E8-0AA7-465E-8144-89009F16429F}" srcOrd="9" destOrd="0" presId="urn:microsoft.com/office/officeart/2018/2/layout/IconVerticalSolidList"/>
    <dgm:cxn modelId="{3945BCBA-3945-4AB1-A2A4-6DF905EF102B}" type="presParOf" srcId="{A641F7E0-4249-4E3C-A2BE-E9FF2879AB50}" destId="{4A9CC75D-EFB6-4F25-B71C-C8828A0F3804}" srcOrd="10" destOrd="0" presId="urn:microsoft.com/office/officeart/2018/2/layout/IconVerticalSolidList"/>
    <dgm:cxn modelId="{E82EE089-7206-4318-A216-AA0A8A3C593E}" type="presParOf" srcId="{4A9CC75D-EFB6-4F25-B71C-C8828A0F3804}" destId="{B7BBB633-319F-4F1B-A25E-E33A3E70D421}" srcOrd="0" destOrd="0" presId="urn:microsoft.com/office/officeart/2018/2/layout/IconVerticalSolidList"/>
    <dgm:cxn modelId="{9D947C49-852A-43B9-89C3-E80FBCCEA729}" type="presParOf" srcId="{4A9CC75D-EFB6-4F25-B71C-C8828A0F3804}" destId="{BF5A7C24-502F-4FDF-973B-372E23D6F637}" srcOrd="1" destOrd="0" presId="urn:microsoft.com/office/officeart/2018/2/layout/IconVerticalSolidList"/>
    <dgm:cxn modelId="{6F6CD9F2-799D-4D3C-B30A-EA3AD0FEA871}" type="presParOf" srcId="{4A9CC75D-EFB6-4F25-B71C-C8828A0F3804}" destId="{B3F1B188-08D2-482C-95DB-17E17CF81165}" srcOrd="2" destOrd="0" presId="urn:microsoft.com/office/officeart/2018/2/layout/IconVerticalSolidList"/>
    <dgm:cxn modelId="{154E130D-363F-4A54-869E-0462C6785281}" type="presParOf" srcId="{4A9CC75D-EFB6-4F25-B71C-C8828A0F3804}" destId="{B645306F-B146-49A5-9B02-2865A814DB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72512-B7CF-4D11-A0EE-478575F1FA6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88F5FA-3BC2-41E0-A6BD-84526C69A18B}">
      <dgm:prSet/>
      <dgm:spPr/>
      <dgm:t>
        <a:bodyPr/>
        <a:lstStyle/>
        <a:p>
          <a:r>
            <a:rPr lang="en-US"/>
            <a:t>👤 User Roles:</a:t>
          </a:r>
        </a:p>
      </dgm:t>
    </dgm:pt>
    <dgm:pt modelId="{E3F037FA-BB9B-4267-8F8E-0B7ED23F46DD}" type="parTrans" cxnId="{254B03C7-4CEC-4DCF-9EB6-08542F217550}">
      <dgm:prSet/>
      <dgm:spPr/>
      <dgm:t>
        <a:bodyPr/>
        <a:lstStyle/>
        <a:p>
          <a:endParaRPr lang="en-US"/>
        </a:p>
      </dgm:t>
    </dgm:pt>
    <dgm:pt modelId="{F4F6903F-40F0-4050-B889-4016C37181B9}" type="sibTrans" cxnId="{254B03C7-4CEC-4DCF-9EB6-08542F217550}">
      <dgm:prSet/>
      <dgm:spPr/>
      <dgm:t>
        <a:bodyPr/>
        <a:lstStyle/>
        <a:p>
          <a:endParaRPr lang="en-US"/>
        </a:p>
      </dgm:t>
    </dgm:pt>
    <dgm:pt modelId="{21A39DAE-2497-4AF4-B667-47B764DD3056}">
      <dgm:prSet/>
      <dgm:spPr/>
      <dgm:t>
        <a:bodyPr/>
        <a:lstStyle/>
        <a:p>
          <a:r>
            <a:rPr lang="en-US"/>
            <a:t>- Customer: Browse, Cart, Checkout</a:t>
          </a:r>
        </a:p>
      </dgm:t>
    </dgm:pt>
    <dgm:pt modelId="{2872ACFF-F03D-469D-BE15-9B6756014E93}" type="parTrans" cxnId="{9187295A-D78F-4CDA-A650-B68A628B202A}">
      <dgm:prSet/>
      <dgm:spPr/>
      <dgm:t>
        <a:bodyPr/>
        <a:lstStyle/>
        <a:p>
          <a:endParaRPr lang="en-US"/>
        </a:p>
      </dgm:t>
    </dgm:pt>
    <dgm:pt modelId="{E18D901A-86C3-4CA4-94EE-762483983E8C}" type="sibTrans" cxnId="{9187295A-D78F-4CDA-A650-B68A628B202A}">
      <dgm:prSet/>
      <dgm:spPr/>
      <dgm:t>
        <a:bodyPr/>
        <a:lstStyle/>
        <a:p>
          <a:endParaRPr lang="en-US"/>
        </a:p>
      </dgm:t>
    </dgm:pt>
    <dgm:pt modelId="{6F9810DE-09BF-4D4A-A37B-BDD123E4D87C}">
      <dgm:prSet/>
      <dgm:spPr/>
      <dgm:t>
        <a:bodyPr/>
        <a:lstStyle/>
        <a:p>
          <a:r>
            <a:rPr lang="en-US"/>
            <a:t>- Retailer: Add/Update Products</a:t>
          </a:r>
        </a:p>
      </dgm:t>
    </dgm:pt>
    <dgm:pt modelId="{AEFBD93D-90D9-4DB3-875F-7528DEFCECEB}" type="parTrans" cxnId="{5CD54F89-A724-46AB-BB92-D25CBFA7E024}">
      <dgm:prSet/>
      <dgm:spPr/>
      <dgm:t>
        <a:bodyPr/>
        <a:lstStyle/>
        <a:p>
          <a:endParaRPr lang="en-US"/>
        </a:p>
      </dgm:t>
    </dgm:pt>
    <dgm:pt modelId="{CEDF16FE-6799-47E3-9F03-9189716B4111}" type="sibTrans" cxnId="{5CD54F89-A724-46AB-BB92-D25CBFA7E024}">
      <dgm:prSet/>
      <dgm:spPr/>
      <dgm:t>
        <a:bodyPr/>
        <a:lstStyle/>
        <a:p>
          <a:endParaRPr lang="en-US"/>
        </a:p>
      </dgm:t>
    </dgm:pt>
    <dgm:pt modelId="{E8D3CCE7-8772-4626-97A9-7C21894CFFD4}">
      <dgm:prSet/>
      <dgm:spPr/>
      <dgm:t>
        <a:bodyPr/>
        <a:lstStyle/>
        <a:p>
          <a:r>
            <a:rPr lang="en-US"/>
            <a:t>🧠 AI Recommendations:</a:t>
          </a:r>
        </a:p>
      </dgm:t>
    </dgm:pt>
    <dgm:pt modelId="{9B86C8E4-3BA4-4BAF-8534-BA9AC9AAE07D}" type="parTrans" cxnId="{C278EF59-FCAF-4936-885E-E6AF0BFC64F1}">
      <dgm:prSet/>
      <dgm:spPr/>
      <dgm:t>
        <a:bodyPr/>
        <a:lstStyle/>
        <a:p>
          <a:endParaRPr lang="en-US"/>
        </a:p>
      </dgm:t>
    </dgm:pt>
    <dgm:pt modelId="{0D3DBE03-2527-4858-9314-646C475E0102}" type="sibTrans" cxnId="{C278EF59-FCAF-4936-885E-E6AF0BFC64F1}">
      <dgm:prSet/>
      <dgm:spPr/>
      <dgm:t>
        <a:bodyPr/>
        <a:lstStyle/>
        <a:p>
          <a:endParaRPr lang="en-US"/>
        </a:p>
      </dgm:t>
    </dgm:pt>
    <dgm:pt modelId="{53A7FF62-DC46-4E8E-AB6E-CBE9B0646056}">
      <dgm:prSet/>
      <dgm:spPr/>
      <dgm:t>
        <a:bodyPr/>
        <a:lstStyle/>
        <a:p>
          <a:r>
            <a:rPr lang="en-US"/>
            <a:t>- Based on product similarity</a:t>
          </a:r>
        </a:p>
      </dgm:t>
    </dgm:pt>
    <dgm:pt modelId="{22181C90-E8AB-45B8-B9AE-955173445FF9}" type="parTrans" cxnId="{5068DF47-8BC0-4FCD-B449-33D83858A111}">
      <dgm:prSet/>
      <dgm:spPr/>
      <dgm:t>
        <a:bodyPr/>
        <a:lstStyle/>
        <a:p>
          <a:endParaRPr lang="en-US"/>
        </a:p>
      </dgm:t>
    </dgm:pt>
    <dgm:pt modelId="{BAB91847-8ADF-4602-86A6-FD56D033F3A1}" type="sibTrans" cxnId="{5068DF47-8BC0-4FCD-B449-33D83858A111}">
      <dgm:prSet/>
      <dgm:spPr/>
      <dgm:t>
        <a:bodyPr/>
        <a:lstStyle/>
        <a:p>
          <a:endParaRPr lang="en-US"/>
        </a:p>
      </dgm:t>
    </dgm:pt>
    <dgm:pt modelId="{9EF6635C-347B-495A-980B-88A00228B71A}">
      <dgm:prSet/>
      <dgm:spPr/>
      <dgm:t>
        <a:bodyPr/>
        <a:lstStyle/>
        <a:p>
          <a:r>
            <a:rPr lang="en-US"/>
            <a:t>🛒 Cart System:</a:t>
          </a:r>
        </a:p>
      </dgm:t>
    </dgm:pt>
    <dgm:pt modelId="{FFCD5096-D503-49DF-B08E-6F72839EA4EE}" type="parTrans" cxnId="{A5F75FA5-9D4E-4459-8A93-29C3C5C7C0EC}">
      <dgm:prSet/>
      <dgm:spPr/>
      <dgm:t>
        <a:bodyPr/>
        <a:lstStyle/>
        <a:p>
          <a:endParaRPr lang="en-US"/>
        </a:p>
      </dgm:t>
    </dgm:pt>
    <dgm:pt modelId="{DF62A29C-55D7-44E6-8B1E-071354E59EA2}" type="sibTrans" cxnId="{A5F75FA5-9D4E-4459-8A93-29C3C5C7C0EC}">
      <dgm:prSet/>
      <dgm:spPr/>
      <dgm:t>
        <a:bodyPr/>
        <a:lstStyle/>
        <a:p>
          <a:endParaRPr lang="en-US"/>
        </a:p>
      </dgm:t>
    </dgm:pt>
    <dgm:pt modelId="{65885882-AA47-4D62-B67F-99B14176F607}">
      <dgm:prSet/>
      <dgm:spPr/>
      <dgm:t>
        <a:bodyPr/>
        <a:lstStyle/>
        <a:p>
          <a:r>
            <a:rPr lang="en-US"/>
            <a:t>- Live cart and stock update</a:t>
          </a:r>
        </a:p>
      </dgm:t>
    </dgm:pt>
    <dgm:pt modelId="{9852D2DC-F470-471A-A489-F8E5ECD38722}" type="parTrans" cxnId="{5B8E575A-9832-4418-B377-001763A80C0D}">
      <dgm:prSet/>
      <dgm:spPr/>
      <dgm:t>
        <a:bodyPr/>
        <a:lstStyle/>
        <a:p>
          <a:endParaRPr lang="en-US"/>
        </a:p>
      </dgm:t>
    </dgm:pt>
    <dgm:pt modelId="{8D247D3A-6F33-49CC-8212-7DB93B66CC68}" type="sibTrans" cxnId="{5B8E575A-9832-4418-B377-001763A80C0D}">
      <dgm:prSet/>
      <dgm:spPr/>
      <dgm:t>
        <a:bodyPr/>
        <a:lstStyle/>
        <a:p>
          <a:endParaRPr lang="en-US"/>
        </a:p>
      </dgm:t>
    </dgm:pt>
    <dgm:pt modelId="{44268AB8-BE22-442F-9D78-D0B333D11AF9}" type="pres">
      <dgm:prSet presAssocID="{81272512-B7CF-4D11-A0EE-478575F1FA6A}" presName="vert0" presStyleCnt="0">
        <dgm:presLayoutVars>
          <dgm:dir/>
          <dgm:animOne val="branch"/>
          <dgm:animLvl val="lvl"/>
        </dgm:presLayoutVars>
      </dgm:prSet>
      <dgm:spPr/>
    </dgm:pt>
    <dgm:pt modelId="{FE71A68C-CE3E-4A0E-8179-6987A143F92D}" type="pres">
      <dgm:prSet presAssocID="{5088F5FA-3BC2-41E0-A6BD-84526C69A18B}" presName="thickLine" presStyleLbl="alignNode1" presStyleIdx="0" presStyleCnt="7"/>
      <dgm:spPr/>
    </dgm:pt>
    <dgm:pt modelId="{ED5C4AB3-7D4C-4012-B294-B156EBB993DE}" type="pres">
      <dgm:prSet presAssocID="{5088F5FA-3BC2-41E0-A6BD-84526C69A18B}" presName="horz1" presStyleCnt="0"/>
      <dgm:spPr/>
    </dgm:pt>
    <dgm:pt modelId="{77CC4B53-7224-43BE-9C33-DE8576C7B67B}" type="pres">
      <dgm:prSet presAssocID="{5088F5FA-3BC2-41E0-A6BD-84526C69A18B}" presName="tx1" presStyleLbl="revTx" presStyleIdx="0" presStyleCnt="7"/>
      <dgm:spPr/>
    </dgm:pt>
    <dgm:pt modelId="{CBB4469B-3FD0-4028-BBE4-30A20D5098CC}" type="pres">
      <dgm:prSet presAssocID="{5088F5FA-3BC2-41E0-A6BD-84526C69A18B}" presName="vert1" presStyleCnt="0"/>
      <dgm:spPr/>
    </dgm:pt>
    <dgm:pt modelId="{5B555B8B-4D4B-4D2E-A6AD-DA7EF6E226AB}" type="pres">
      <dgm:prSet presAssocID="{21A39DAE-2497-4AF4-B667-47B764DD3056}" presName="thickLine" presStyleLbl="alignNode1" presStyleIdx="1" presStyleCnt="7"/>
      <dgm:spPr/>
    </dgm:pt>
    <dgm:pt modelId="{F2D578BE-2AC6-4DAB-AD03-89D31DC801B7}" type="pres">
      <dgm:prSet presAssocID="{21A39DAE-2497-4AF4-B667-47B764DD3056}" presName="horz1" presStyleCnt="0"/>
      <dgm:spPr/>
    </dgm:pt>
    <dgm:pt modelId="{45728117-0FBF-4436-9CEE-3072F0EFD839}" type="pres">
      <dgm:prSet presAssocID="{21A39DAE-2497-4AF4-B667-47B764DD3056}" presName="tx1" presStyleLbl="revTx" presStyleIdx="1" presStyleCnt="7"/>
      <dgm:spPr/>
    </dgm:pt>
    <dgm:pt modelId="{D8476349-7307-430D-B16E-0B20EC3E4472}" type="pres">
      <dgm:prSet presAssocID="{21A39DAE-2497-4AF4-B667-47B764DD3056}" presName="vert1" presStyleCnt="0"/>
      <dgm:spPr/>
    </dgm:pt>
    <dgm:pt modelId="{A06D215D-3A9E-4384-8FC7-007DF9C93AFE}" type="pres">
      <dgm:prSet presAssocID="{6F9810DE-09BF-4D4A-A37B-BDD123E4D87C}" presName="thickLine" presStyleLbl="alignNode1" presStyleIdx="2" presStyleCnt="7"/>
      <dgm:spPr/>
    </dgm:pt>
    <dgm:pt modelId="{305090A9-1D3F-4BC1-8888-DFAA5410D68E}" type="pres">
      <dgm:prSet presAssocID="{6F9810DE-09BF-4D4A-A37B-BDD123E4D87C}" presName="horz1" presStyleCnt="0"/>
      <dgm:spPr/>
    </dgm:pt>
    <dgm:pt modelId="{AFD1AB26-5558-479A-BB4D-1138A5891C34}" type="pres">
      <dgm:prSet presAssocID="{6F9810DE-09BF-4D4A-A37B-BDD123E4D87C}" presName="tx1" presStyleLbl="revTx" presStyleIdx="2" presStyleCnt="7"/>
      <dgm:spPr/>
    </dgm:pt>
    <dgm:pt modelId="{2BD2870A-71AF-4DE1-9F4F-BAB1CC3947F2}" type="pres">
      <dgm:prSet presAssocID="{6F9810DE-09BF-4D4A-A37B-BDD123E4D87C}" presName="vert1" presStyleCnt="0"/>
      <dgm:spPr/>
    </dgm:pt>
    <dgm:pt modelId="{1EF71340-275B-4110-9CDE-D0AA561721E0}" type="pres">
      <dgm:prSet presAssocID="{E8D3CCE7-8772-4626-97A9-7C21894CFFD4}" presName="thickLine" presStyleLbl="alignNode1" presStyleIdx="3" presStyleCnt="7"/>
      <dgm:spPr/>
    </dgm:pt>
    <dgm:pt modelId="{2E5B7512-001E-4DCC-B099-2CD2147EB8BD}" type="pres">
      <dgm:prSet presAssocID="{E8D3CCE7-8772-4626-97A9-7C21894CFFD4}" presName="horz1" presStyleCnt="0"/>
      <dgm:spPr/>
    </dgm:pt>
    <dgm:pt modelId="{C6C54161-7CB6-42A0-9688-7AA11D1D2A8C}" type="pres">
      <dgm:prSet presAssocID="{E8D3CCE7-8772-4626-97A9-7C21894CFFD4}" presName="tx1" presStyleLbl="revTx" presStyleIdx="3" presStyleCnt="7"/>
      <dgm:spPr/>
    </dgm:pt>
    <dgm:pt modelId="{1AAE96E7-E81A-4601-8F10-FEBB4FF93D2D}" type="pres">
      <dgm:prSet presAssocID="{E8D3CCE7-8772-4626-97A9-7C21894CFFD4}" presName="vert1" presStyleCnt="0"/>
      <dgm:spPr/>
    </dgm:pt>
    <dgm:pt modelId="{B727CA37-CC1D-4A03-BC51-AF7926EBF1D8}" type="pres">
      <dgm:prSet presAssocID="{53A7FF62-DC46-4E8E-AB6E-CBE9B0646056}" presName="thickLine" presStyleLbl="alignNode1" presStyleIdx="4" presStyleCnt="7"/>
      <dgm:spPr/>
    </dgm:pt>
    <dgm:pt modelId="{A0664600-9ED5-4060-BDAD-ABB1C9532FF5}" type="pres">
      <dgm:prSet presAssocID="{53A7FF62-DC46-4E8E-AB6E-CBE9B0646056}" presName="horz1" presStyleCnt="0"/>
      <dgm:spPr/>
    </dgm:pt>
    <dgm:pt modelId="{CB3BD524-21CE-4548-B4EF-8F534611F48F}" type="pres">
      <dgm:prSet presAssocID="{53A7FF62-DC46-4E8E-AB6E-CBE9B0646056}" presName="tx1" presStyleLbl="revTx" presStyleIdx="4" presStyleCnt="7"/>
      <dgm:spPr/>
    </dgm:pt>
    <dgm:pt modelId="{CF44D972-CBE9-4080-822F-75F56E15BF9D}" type="pres">
      <dgm:prSet presAssocID="{53A7FF62-DC46-4E8E-AB6E-CBE9B0646056}" presName="vert1" presStyleCnt="0"/>
      <dgm:spPr/>
    </dgm:pt>
    <dgm:pt modelId="{67FD4386-7703-46D1-BF4E-19B075217E67}" type="pres">
      <dgm:prSet presAssocID="{9EF6635C-347B-495A-980B-88A00228B71A}" presName="thickLine" presStyleLbl="alignNode1" presStyleIdx="5" presStyleCnt="7"/>
      <dgm:spPr/>
    </dgm:pt>
    <dgm:pt modelId="{506F9484-CD5F-4409-957F-B051DE6227EF}" type="pres">
      <dgm:prSet presAssocID="{9EF6635C-347B-495A-980B-88A00228B71A}" presName="horz1" presStyleCnt="0"/>
      <dgm:spPr/>
    </dgm:pt>
    <dgm:pt modelId="{D2743BDF-699F-4901-B846-C5260B857F72}" type="pres">
      <dgm:prSet presAssocID="{9EF6635C-347B-495A-980B-88A00228B71A}" presName="tx1" presStyleLbl="revTx" presStyleIdx="5" presStyleCnt="7"/>
      <dgm:spPr/>
    </dgm:pt>
    <dgm:pt modelId="{64AE5A09-689F-4169-9803-A9CBF6B9D524}" type="pres">
      <dgm:prSet presAssocID="{9EF6635C-347B-495A-980B-88A00228B71A}" presName="vert1" presStyleCnt="0"/>
      <dgm:spPr/>
    </dgm:pt>
    <dgm:pt modelId="{74DC968B-903C-43A8-91B3-A552DE664C55}" type="pres">
      <dgm:prSet presAssocID="{65885882-AA47-4D62-B67F-99B14176F607}" presName="thickLine" presStyleLbl="alignNode1" presStyleIdx="6" presStyleCnt="7"/>
      <dgm:spPr/>
    </dgm:pt>
    <dgm:pt modelId="{BF4653C3-7645-44D6-BB67-B21681EE1AC6}" type="pres">
      <dgm:prSet presAssocID="{65885882-AA47-4D62-B67F-99B14176F607}" presName="horz1" presStyleCnt="0"/>
      <dgm:spPr/>
    </dgm:pt>
    <dgm:pt modelId="{9473E314-AD50-4A67-9FFE-3E8E76CA3A5F}" type="pres">
      <dgm:prSet presAssocID="{65885882-AA47-4D62-B67F-99B14176F607}" presName="tx1" presStyleLbl="revTx" presStyleIdx="6" presStyleCnt="7"/>
      <dgm:spPr/>
    </dgm:pt>
    <dgm:pt modelId="{AE111B8E-125E-4DB4-9BB9-60464B3D52C6}" type="pres">
      <dgm:prSet presAssocID="{65885882-AA47-4D62-B67F-99B14176F607}" presName="vert1" presStyleCnt="0"/>
      <dgm:spPr/>
    </dgm:pt>
  </dgm:ptLst>
  <dgm:cxnLst>
    <dgm:cxn modelId="{DF444204-919A-49F6-B074-BE893A5F9877}" type="presOf" srcId="{E8D3CCE7-8772-4626-97A9-7C21894CFFD4}" destId="{C6C54161-7CB6-42A0-9688-7AA11D1D2A8C}" srcOrd="0" destOrd="0" presId="urn:microsoft.com/office/officeart/2008/layout/LinedList"/>
    <dgm:cxn modelId="{FF843A3F-3900-4CA2-9DBC-47EE2548AFAD}" type="presOf" srcId="{65885882-AA47-4D62-B67F-99B14176F607}" destId="{9473E314-AD50-4A67-9FFE-3E8E76CA3A5F}" srcOrd="0" destOrd="0" presId="urn:microsoft.com/office/officeart/2008/layout/LinedList"/>
    <dgm:cxn modelId="{5068DF47-8BC0-4FCD-B449-33D83858A111}" srcId="{81272512-B7CF-4D11-A0EE-478575F1FA6A}" destId="{53A7FF62-DC46-4E8E-AB6E-CBE9B0646056}" srcOrd="4" destOrd="0" parTransId="{22181C90-E8AB-45B8-B9AE-955173445FF9}" sibTransId="{BAB91847-8ADF-4602-86A6-FD56D033F3A1}"/>
    <dgm:cxn modelId="{D7B2BD69-EF7B-4D82-BE96-CBE1444159FA}" type="presOf" srcId="{81272512-B7CF-4D11-A0EE-478575F1FA6A}" destId="{44268AB8-BE22-442F-9D78-D0B333D11AF9}" srcOrd="0" destOrd="0" presId="urn:microsoft.com/office/officeart/2008/layout/LinedList"/>
    <dgm:cxn modelId="{C0D5094D-7724-4E3C-921C-689715D22656}" type="presOf" srcId="{5088F5FA-3BC2-41E0-A6BD-84526C69A18B}" destId="{77CC4B53-7224-43BE-9C33-DE8576C7B67B}" srcOrd="0" destOrd="0" presId="urn:microsoft.com/office/officeart/2008/layout/LinedList"/>
    <dgm:cxn modelId="{691C6158-7B6E-43D9-B1FF-75B1E9E331CC}" type="presOf" srcId="{6F9810DE-09BF-4D4A-A37B-BDD123E4D87C}" destId="{AFD1AB26-5558-479A-BB4D-1138A5891C34}" srcOrd="0" destOrd="0" presId="urn:microsoft.com/office/officeart/2008/layout/LinedList"/>
    <dgm:cxn modelId="{C278EF59-FCAF-4936-885E-E6AF0BFC64F1}" srcId="{81272512-B7CF-4D11-A0EE-478575F1FA6A}" destId="{E8D3CCE7-8772-4626-97A9-7C21894CFFD4}" srcOrd="3" destOrd="0" parTransId="{9B86C8E4-3BA4-4BAF-8534-BA9AC9AAE07D}" sibTransId="{0D3DBE03-2527-4858-9314-646C475E0102}"/>
    <dgm:cxn modelId="{9187295A-D78F-4CDA-A650-B68A628B202A}" srcId="{81272512-B7CF-4D11-A0EE-478575F1FA6A}" destId="{21A39DAE-2497-4AF4-B667-47B764DD3056}" srcOrd="1" destOrd="0" parTransId="{2872ACFF-F03D-469D-BE15-9B6756014E93}" sibTransId="{E18D901A-86C3-4CA4-94EE-762483983E8C}"/>
    <dgm:cxn modelId="{5B8E575A-9832-4418-B377-001763A80C0D}" srcId="{81272512-B7CF-4D11-A0EE-478575F1FA6A}" destId="{65885882-AA47-4D62-B67F-99B14176F607}" srcOrd="6" destOrd="0" parTransId="{9852D2DC-F470-471A-A489-F8E5ECD38722}" sibTransId="{8D247D3A-6F33-49CC-8212-7DB93B66CC68}"/>
    <dgm:cxn modelId="{8107797E-EA24-4EC4-81F6-47935B852EEA}" type="presOf" srcId="{53A7FF62-DC46-4E8E-AB6E-CBE9B0646056}" destId="{CB3BD524-21CE-4548-B4EF-8F534611F48F}" srcOrd="0" destOrd="0" presId="urn:microsoft.com/office/officeart/2008/layout/LinedList"/>
    <dgm:cxn modelId="{5CD54F89-A724-46AB-BB92-D25CBFA7E024}" srcId="{81272512-B7CF-4D11-A0EE-478575F1FA6A}" destId="{6F9810DE-09BF-4D4A-A37B-BDD123E4D87C}" srcOrd="2" destOrd="0" parTransId="{AEFBD93D-90D9-4DB3-875F-7528DEFCECEB}" sibTransId="{CEDF16FE-6799-47E3-9F03-9189716B4111}"/>
    <dgm:cxn modelId="{A5F75FA5-9D4E-4459-8A93-29C3C5C7C0EC}" srcId="{81272512-B7CF-4D11-A0EE-478575F1FA6A}" destId="{9EF6635C-347B-495A-980B-88A00228B71A}" srcOrd="5" destOrd="0" parTransId="{FFCD5096-D503-49DF-B08E-6F72839EA4EE}" sibTransId="{DF62A29C-55D7-44E6-8B1E-071354E59EA2}"/>
    <dgm:cxn modelId="{254B03C7-4CEC-4DCF-9EB6-08542F217550}" srcId="{81272512-B7CF-4D11-A0EE-478575F1FA6A}" destId="{5088F5FA-3BC2-41E0-A6BD-84526C69A18B}" srcOrd="0" destOrd="0" parTransId="{E3F037FA-BB9B-4267-8F8E-0B7ED23F46DD}" sibTransId="{F4F6903F-40F0-4050-B889-4016C37181B9}"/>
    <dgm:cxn modelId="{DD1E38C9-9441-4A88-B311-E7AAFEE9E8D3}" type="presOf" srcId="{21A39DAE-2497-4AF4-B667-47B764DD3056}" destId="{45728117-0FBF-4436-9CEE-3072F0EFD839}" srcOrd="0" destOrd="0" presId="urn:microsoft.com/office/officeart/2008/layout/LinedList"/>
    <dgm:cxn modelId="{90672DF5-2CF5-4E0C-9A81-2064AFE39155}" type="presOf" srcId="{9EF6635C-347B-495A-980B-88A00228B71A}" destId="{D2743BDF-699F-4901-B846-C5260B857F72}" srcOrd="0" destOrd="0" presId="urn:microsoft.com/office/officeart/2008/layout/LinedList"/>
    <dgm:cxn modelId="{66EB03C0-3506-45C2-89DA-C3A211B5382C}" type="presParOf" srcId="{44268AB8-BE22-442F-9D78-D0B333D11AF9}" destId="{FE71A68C-CE3E-4A0E-8179-6987A143F92D}" srcOrd="0" destOrd="0" presId="urn:microsoft.com/office/officeart/2008/layout/LinedList"/>
    <dgm:cxn modelId="{B36230CF-A6F3-4CC9-BEBA-75B92A0BA3F2}" type="presParOf" srcId="{44268AB8-BE22-442F-9D78-D0B333D11AF9}" destId="{ED5C4AB3-7D4C-4012-B294-B156EBB993DE}" srcOrd="1" destOrd="0" presId="urn:microsoft.com/office/officeart/2008/layout/LinedList"/>
    <dgm:cxn modelId="{5B00EC84-E41D-4D89-9D69-FBAC92F160EC}" type="presParOf" srcId="{ED5C4AB3-7D4C-4012-B294-B156EBB993DE}" destId="{77CC4B53-7224-43BE-9C33-DE8576C7B67B}" srcOrd="0" destOrd="0" presId="urn:microsoft.com/office/officeart/2008/layout/LinedList"/>
    <dgm:cxn modelId="{6BF4DE43-15CE-400C-9BA8-AC8A69FAA86D}" type="presParOf" srcId="{ED5C4AB3-7D4C-4012-B294-B156EBB993DE}" destId="{CBB4469B-3FD0-4028-BBE4-30A20D5098CC}" srcOrd="1" destOrd="0" presId="urn:microsoft.com/office/officeart/2008/layout/LinedList"/>
    <dgm:cxn modelId="{A419B185-CDA1-4FC8-96D3-C65FF86B5825}" type="presParOf" srcId="{44268AB8-BE22-442F-9D78-D0B333D11AF9}" destId="{5B555B8B-4D4B-4D2E-A6AD-DA7EF6E226AB}" srcOrd="2" destOrd="0" presId="urn:microsoft.com/office/officeart/2008/layout/LinedList"/>
    <dgm:cxn modelId="{CEEF62F3-5C41-4BF8-8B80-DABF0F5D19D3}" type="presParOf" srcId="{44268AB8-BE22-442F-9D78-D0B333D11AF9}" destId="{F2D578BE-2AC6-4DAB-AD03-89D31DC801B7}" srcOrd="3" destOrd="0" presId="urn:microsoft.com/office/officeart/2008/layout/LinedList"/>
    <dgm:cxn modelId="{4969E3CB-03A1-47B4-BB79-6BF6172D1C54}" type="presParOf" srcId="{F2D578BE-2AC6-4DAB-AD03-89D31DC801B7}" destId="{45728117-0FBF-4436-9CEE-3072F0EFD839}" srcOrd="0" destOrd="0" presId="urn:microsoft.com/office/officeart/2008/layout/LinedList"/>
    <dgm:cxn modelId="{F3585735-4926-4C83-B6C9-9936E0DB47FA}" type="presParOf" srcId="{F2D578BE-2AC6-4DAB-AD03-89D31DC801B7}" destId="{D8476349-7307-430D-B16E-0B20EC3E4472}" srcOrd="1" destOrd="0" presId="urn:microsoft.com/office/officeart/2008/layout/LinedList"/>
    <dgm:cxn modelId="{84F5BE55-2C36-4F25-9825-D4E29A61E40C}" type="presParOf" srcId="{44268AB8-BE22-442F-9D78-D0B333D11AF9}" destId="{A06D215D-3A9E-4384-8FC7-007DF9C93AFE}" srcOrd="4" destOrd="0" presId="urn:microsoft.com/office/officeart/2008/layout/LinedList"/>
    <dgm:cxn modelId="{26DCCDAE-D0EE-4F0F-9FEA-1598D039403A}" type="presParOf" srcId="{44268AB8-BE22-442F-9D78-D0B333D11AF9}" destId="{305090A9-1D3F-4BC1-8888-DFAA5410D68E}" srcOrd="5" destOrd="0" presId="urn:microsoft.com/office/officeart/2008/layout/LinedList"/>
    <dgm:cxn modelId="{50619FAE-86ED-42C1-8EE6-FCC919FB1A61}" type="presParOf" srcId="{305090A9-1D3F-4BC1-8888-DFAA5410D68E}" destId="{AFD1AB26-5558-479A-BB4D-1138A5891C34}" srcOrd="0" destOrd="0" presId="urn:microsoft.com/office/officeart/2008/layout/LinedList"/>
    <dgm:cxn modelId="{37765650-1F08-4441-A283-4BE5918CEED6}" type="presParOf" srcId="{305090A9-1D3F-4BC1-8888-DFAA5410D68E}" destId="{2BD2870A-71AF-4DE1-9F4F-BAB1CC3947F2}" srcOrd="1" destOrd="0" presId="urn:microsoft.com/office/officeart/2008/layout/LinedList"/>
    <dgm:cxn modelId="{225C9F27-0C60-482A-A010-9EF6A6120AA4}" type="presParOf" srcId="{44268AB8-BE22-442F-9D78-D0B333D11AF9}" destId="{1EF71340-275B-4110-9CDE-D0AA561721E0}" srcOrd="6" destOrd="0" presId="urn:microsoft.com/office/officeart/2008/layout/LinedList"/>
    <dgm:cxn modelId="{6E6835BC-1C53-4093-85BC-D6B657E1F52D}" type="presParOf" srcId="{44268AB8-BE22-442F-9D78-D0B333D11AF9}" destId="{2E5B7512-001E-4DCC-B099-2CD2147EB8BD}" srcOrd="7" destOrd="0" presId="urn:microsoft.com/office/officeart/2008/layout/LinedList"/>
    <dgm:cxn modelId="{15650B73-A8FB-4FF6-9FF1-B78388A474FE}" type="presParOf" srcId="{2E5B7512-001E-4DCC-B099-2CD2147EB8BD}" destId="{C6C54161-7CB6-42A0-9688-7AA11D1D2A8C}" srcOrd="0" destOrd="0" presId="urn:microsoft.com/office/officeart/2008/layout/LinedList"/>
    <dgm:cxn modelId="{32E2AA39-45B5-4058-BDC5-96092C9C4C20}" type="presParOf" srcId="{2E5B7512-001E-4DCC-B099-2CD2147EB8BD}" destId="{1AAE96E7-E81A-4601-8F10-FEBB4FF93D2D}" srcOrd="1" destOrd="0" presId="urn:microsoft.com/office/officeart/2008/layout/LinedList"/>
    <dgm:cxn modelId="{4A7E4786-DD52-4071-8082-F27F350B5582}" type="presParOf" srcId="{44268AB8-BE22-442F-9D78-D0B333D11AF9}" destId="{B727CA37-CC1D-4A03-BC51-AF7926EBF1D8}" srcOrd="8" destOrd="0" presId="urn:microsoft.com/office/officeart/2008/layout/LinedList"/>
    <dgm:cxn modelId="{CFB205B8-1205-4BC4-8EB5-A502BDA1C92A}" type="presParOf" srcId="{44268AB8-BE22-442F-9D78-D0B333D11AF9}" destId="{A0664600-9ED5-4060-BDAD-ABB1C9532FF5}" srcOrd="9" destOrd="0" presId="urn:microsoft.com/office/officeart/2008/layout/LinedList"/>
    <dgm:cxn modelId="{A403D3CB-73CF-4439-97AA-96E13D17ADF8}" type="presParOf" srcId="{A0664600-9ED5-4060-BDAD-ABB1C9532FF5}" destId="{CB3BD524-21CE-4548-B4EF-8F534611F48F}" srcOrd="0" destOrd="0" presId="urn:microsoft.com/office/officeart/2008/layout/LinedList"/>
    <dgm:cxn modelId="{96B7211F-D9C2-4D7E-B7D4-DAF2F409EEE4}" type="presParOf" srcId="{A0664600-9ED5-4060-BDAD-ABB1C9532FF5}" destId="{CF44D972-CBE9-4080-822F-75F56E15BF9D}" srcOrd="1" destOrd="0" presId="urn:microsoft.com/office/officeart/2008/layout/LinedList"/>
    <dgm:cxn modelId="{90083A1F-FFD7-4E63-8499-0D0A537497EA}" type="presParOf" srcId="{44268AB8-BE22-442F-9D78-D0B333D11AF9}" destId="{67FD4386-7703-46D1-BF4E-19B075217E67}" srcOrd="10" destOrd="0" presId="urn:microsoft.com/office/officeart/2008/layout/LinedList"/>
    <dgm:cxn modelId="{439E47B2-392F-492B-8479-D9085CB64242}" type="presParOf" srcId="{44268AB8-BE22-442F-9D78-D0B333D11AF9}" destId="{506F9484-CD5F-4409-957F-B051DE6227EF}" srcOrd="11" destOrd="0" presId="urn:microsoft.com/office/officeart/2008/layout/LinedList"/>
    <dgm:cxn modelId="{D4262C34-F391-47F9-9998-5FE6C86E7D25}" type="presParOf" srcId="{506F9484-CD5F-4409-957F-B051DE6227EF}" destId="{D2743BDF-699F-4901-B846-C5260B857F72}" srcOrd="0" destOrd="0" presId="urn:microsoft.com/office/officeart/2008/layout/LinedList"/>
    <dgm:cxn modelId="{427C5117-EBA9-4925-992A-4B411D584D24}" type="presParOf" srcId="{506F9484-CD5F-4409-957F-B051DE6227EF}" destId="{64AE5A09-689F-4169-9803-A9CBF6B9D524}" srcOrd="1" destOrd="0" presId="urn:microsoft.com/office/officeart/2008/layout/LinedList"/>
    <dgm:cxn modelId="{5E3E0630-4D21-4F23-BFC1-09DB79F28F62}" type="presParOf" srcId="{44268AB8-BE22-442F-9D78-D0B333D11AF9}" destId="{74DC968B-903C-43A8-91B3-A552DE664C55}" srcOrd="12" destOrd="0" presId="urn:microsoft.com/office/officeart/2008/layout/LinedList"/>
    <dgm:cxn modelId="{3E6A3774-AC98-47E5-B284-05546EA44F66}" type="presParOf" srcId="{44268AB8-BE22-442F-9D78-D0B333D11AF9}" destId="{BF4653C3-7645-44D6-BB67-B21681EE1AC6}" srcOrd="13" destOrd="0" presId="urn:microsoft.com/office/officeart/2008/layout/LinedList"/>
    <dgm:cxn modelId="{AABCD3B7-1A86-47DD-B4F4-D96FE8C20635}" type="presParOf" srcId="{BF4653C3-7645-44D6-BB67-B21681EE1AC6}" destId="{9473E314-AD50-4A67-9FFE-3E8E76CA3A5F}" srcOrd="0" destOrd="0" presId="urn:microsoft.com/office/officeart/2008/layout/LinedList"/>
    <dgm:cxn modelId="{C0841994-8208-49FA-B1CE-678D3C08C11D}" type="presParOf" srcId="{BF4653C3-7645-44D6-BB67-B21681EE1AC6}" destId="{AE111B8E-125E-4DB4-9BB9-60464B3D52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7E3F48-ED7E-43EE-8E24-066EE02C46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511289-9EB1-4D95-9847-F4B2AFA39344}">
      <dgm:prSet/>
      <dgm:spPr/>
      <dgm:t>
        <a:bodyPr/>
        <a:lstStyle/>
        <a:p>
          <a:r>
            <a:rPr lang="en-US"/>
            <a:t>Tables:</a:t>
          </a:r>
        </a:p>
      </dgm:t>
    </dgm:pt>
    <dgm:pt modelId="{BA60910B-17ED-405A-83CA-A62C41D07031}" type="parTrans" cxnId="{56DB1BF3-22A5-4EE7-8660-35C6189CC7A8}">
      <dgm:prSet/>
      <dgm:spPr/>
      <dgm:t>
        <a:bodyPr/>
        <a:lstStyle/>
        <a:p>
          <a:endParaRPr lang="en-US"/>
        </a:p>
      </dgm:t>
    </dgm:pt>
    <dgm:pt modelId="{2FA6BA1E-DD46-4590-BA44-E78623CEA843}" type="sibTrans" cxnId="{56DB1BF3-22A5-4EE7-8660-35C6189CC7A8}">
      <dgm:prSet/>
      <dgm:spPr/>
      <dgm:t>
        <a:bodyPr/>
        <a:lstStyle/>
        <a:p>
          <a:endParaRPr lang="en-US"/>
        </a:p>
      </dgm:t>
    </dgm:pt>
    <dgm:pt modelId="{43F8C59E-23E3-418F-9803-A507E8A5836A}">
      <dgm:prSet/>
      <dgm:spPr/>
      <dgm:t>
        <a:bodyPr/>
        <a:lstStyle/>
        <a:p>
          <a:r>
            <a:rPr lang="en-US"/>
            <a:t>- users(user_id, name, email, password, role)</a:t>
          </a:r>
        </a:p>
      </dgm:t>
    </dgm:pt>
    <dgm:pt modelId="{7BF19B06-719C-4BA8-9519-89AE09661747}" type="parTrans" cxnId="{5D7B46E4-63EE-4092-852B-B06528702AFF}">
      <dgm:prSet/>
      <dgm:spPr/>
      <dgm:t>
        <a:bodyPr/>
        <a:lstStyle/>
        <a:p>
          <a:endParaRPr lang="en-US"/>
        </a:p>
      </dgm:t>
    </dgm:pt>
    <dgm:pt modelId="{8CA237F4-25E7-4D75-B52C-D32DE48A0AA2}" type="sibTrans" cxnId="{5D7B46E4-63EE-4092-852B-B06528702AFF}">
      <dgm:prSet/>
      <dgm:spPr/>
      <dgm:t>
        <a:bodyPr/>
        <a:lstStyle/>
        <a:p>
          <a:endParaRPr lang="en-US"/>
        </a:p>
      </dgm:t>
    </dgm:pt>
    <dgm:pt modelId="{9787500D-276E-4782-91D2-101689E7B328}">
      <dgm:prSet/>
      <dgm:spPr/>
      <dgm:t>
        <a:bodyPr/>
        <a:lstStyle/>
        <a:p>
          <a:r>
            <a:rPr lang="en-US"/>
            <a:t>- products(product_id, name, description, price, category, stock, image_url)</a:t>
          </a:r>
        </a:p>
      </dgm:t>
    </dgm:pt>
    <dgm:pt modelId="{A983B650-E4ED-456C-BC45-BA290124DCEA}" type="parTrans" cxnId="{5F322AF3-0A7A-44AE-B09E-E6EBC21AF216}">
      <dgm:prSet/>
      <dgm:spPr/>
      <dgm:t>
        <a:bodyPr/>
        <a:lstStyle/>
        <a:p>
          <a:endParaRPr lang="en-US"/>
        </a:p>
      </dgm:t>
    </dgm:pt>
    <dgm:pt modelId="{278A8EFC-25FA-42A4-B86D-6D35D008CC76}" type="sibTrans" cxnId="{5F322AF3-0A7A-44AE-B09E-E6EBC21AF216}">
      <dgm:prSet/>
      <dgm:spPr/>
      <dgm:t>
        <a:bodyPr/>
        <a:lstStyle/>
        <a:p>
          <a:endParaRPr lang="en-US"/>
        </a:p>
      </dgm:t>
    </dgm:pt>
    <dgm:pt modelId="{4E346624-8EC5-4F35-BAA7-06D1AB19B0F6}">
      <dgm:prSet/>
      <dgm:spPr/>
      <dgm:t>
        <a:bodyPr/>
        <a:lstStyle/>
        <a:p>
          <a:r>
            <a:rPr lang="en-US"/>
            <a:t>- cart(cart_id, user_id, product_id, quantity)</a:t>
          </a:r>
        </a:p>
      </dgm:t>
    </dgm:pt>
    <dgm:pt modelId="{996B1EAF-48F4-4969-AA4D-F9F8C076BBE7}" type="parTrans" cxnId="{969778A5-A725-4BAC-8450-57D75794CB25}">
      <dgm:prSet/>
      <dgm:spPr/>
      <dgm:t>
        <a:bodyPr/>
        <a:lstStyle/>
        <a:p>
          <a:endParaRPr lang="en-US"/>
        </a:p>
      </dgm:t>
    </dgm:pt>
    <dgm:pt modelId="{4387CF32-3CE7-4EBC-8BE6-5EB284C97AEF}" type="sibTrans" cxnId="{969778A5-A725-4BAC-8450-57D75794CB25}">
      <dgm:prSet/>
      <dgm:spPr/>
      <dgm:t>
        <a:bodyPr/>
        <a:lstStyle/>
        <a:p>
          <a:endParaRPr lang="en-US"/>
        </a:p>
      </dgm:t>
    </dgm:pt>
    <dgm:pt modelId="{F3C689E8-D9D0-4E74-94FD-31CB6D4F9350}">
      <dgm:prSet/>
      <dgm:spPr/>
      <dgm:t>
        <a:bodyPr/>
        <a:lstStyle/>
        <a:p>
          <a:r>
            <a:rPr lang="en-US"/>
            <a:t>Relationships:</a:t>
          </a:r>
        </a:p>
      </dgm:t>
    </dgm:pt>
    <dgm:pt modelId="{5BD1C725-9A45-4859-8B55-1406ACA82EF0}" type="parTrans" cxnId="{AE7A9370-713B-438A-A62D-F2F3B4C7C90C}">
      <dgm:prSet/>
      <dgm:spPr/>
      <dgm:t>
        <a:bodyPr/>
        <a:lstStyle/>
        <a:p>
          <a:endParaRPr lang="en-US"/>
        </a:p>
      </dgm:t>
    </dgm:pt>
    <dgm:pt modelId="{AB4CA832-6EAD-41A0-B984-520099C0F374}" type="sibTrans" cxnId="{AE7A9370-713B-438A-A62D-F2F3B4C7C90C}">
      <dgm:prSet/>
      <dgm:spPr/>
      <dgm:t>
        <a:bodyPr/>
        <a:lstStyle/>
        <a:p>
          <a:endParaRPr lang="en-US"/>
        </a:p>
      </dgm:t>
    </dgm:pt>
    <dgm:pt modelId="{FD1B8EEE-F907-44D6-859A-17AF02FE6649}">
      <dgm:prSet/>
      <dgm:spPr/>
      <dgm:t>
        <a:bodyPr/>
        <a:lstStyle/>
        <a:p>
          <a:r>
            <a:rPr lang="en-US"/>
            <a:t>- users → cart (1-to-many)</a:t>
          </a:r>
        </a:p>
      </dgm:t>
    </dgm:pt>
    <dgm:pt modelId="{5E8FE512-F5C2-4BD2-816A-3D76DD85791C}" type="parTrans" cxnId="{8498464F-D471-4886-9CA7-CECC83A750D4}">
      <dgm:prSet/>
      <dgm:spPr/>
      <dgm:t>
        <a:bodyPr/>
        <a:lstStyle/>
        <a:p>
          <a:endParaRPr lang="en-US"/>
        </a:p>
      </dgm:t>
    </dgm:pt>
    <dgm:pt modelId="{5E24D3AA-6542-40E4-94FE-5D4F4CE44B60}" type="sibTrans" cxnId="{8498464F-D471-4886-9CA7-CECC83A750D4}">
      <dgm:prSet/>
      <dgm:spPr/>
      <dgm:t>
        <a:bodyPr/>
        <a:lstStyle/>
        <a:p>
          <a:endParaRPr lang="en-US"/>
        </a:p>
      </dgm:t>
    </dgm:pt>
    <dgm:pt modelId="{9CE13571-C2B9-4A7D-97FE-2B0BA5EE4126}">
      <dgm:prSet/>
      <dgm:spPr/>
      <dgm:t>
        <a:bodyPr/>
        <a:lstStyle/>
        <a:p>
          <a:r>
            <a:rPr lang="en-US"/>
            <a:t>- products → cart (1-to-many)</a:t>
          </a:r>
        </a:p>
      </dgm:t>
    </dgm:pt>
    <dgm:pt modelId="{CF7FE478-C4FB-4CA2-BC37-80C4EBBD71ED}" type="parTrans" cxnId="{AF0B1488-710A-4031-B3FC-6B96ADE30B58}">
      <dgm:prSet/>
      <dgm:spPr/>
      <dgm:t>
        <a:bodyPr/>
        <a:lstStyle/>
        <a:p>
          <a:endParaRPr lang="en-US"/>
        </a:p>
      </dgm:t>
    </dgm:pt>
    <dgm:pt modelId="{BD4AB9D5-FB4E-404B-8794-D135D43F829D}" type="sibTrans" cxnId="{AF0B1488-710A-4031-B3FC-6B96ADE30B58}">
      <dgm:prSet/>
      <dgm:spPr/>
      <dgm:t>
        <a:bodyPr/>
        <a:lstStyle/>
        <a:p>
          <a:endParaRPr lang="en-US"/>
        </a:p>
      </dgm:t>
    </dgm:pt>
    <dgm:pt modelId="{D481F5EF-7F66-4DBF-861C-14B534CB0E03}" type="pres">
      <dgm:prSet presAssocID="{F97E3F48-ED7E-43EE-8E24-066EE02C4684}" presName="root" presStyleCnt="0">
        <dgm:presLayoutVars>
          <dgm:dir/>
          <dgm:resizeHandles val="exact"/>
        </dgm:presLayoutVars>
      </dgm:prSet>
      <dgm:spPr/>
    </dgm:pt>
    <dgm:pt modelId="{67E563BE-513F-43F7-BFE8-10ACE497DD33}" type="pres">
      <dgm:prSet presAssocID="{1E511289-9EB1-4D95-9847-F4B2AFA39344}" presName="compNode" presStyleCnt="0"/>
      <dgm:spPr/>
    </dgm:pt>
    <dgm:pt modelId="{49430C0E-CD6C-4DFB-AC03-AE7D8C574823}" type="pres">
      <dgm:prSet presAssocID="{1E511289-9EB1-4D95-9847-F4B2AFA39344}" presName="bgRect" presStyleLbl="bgShp" presStyleIdx="0" presStyleCnt="7"/>
      <dgm:spPr/>
    </dgm:pt>
    <dgm:pt modelId="{06A0B54E-2725-4C4D-A589-E9DD4573B2FB}" type="pres">
      <dgm:prSet presAssocID="{1E511289-9EB1-4D95-9847-F4B2AFA3934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82FE75-74D7-4F15-B4E4-9A309C030943}" type="pres">
      <dgm:prSet presAssocID="{1E511289-9EB1-4D95-9847-F4B2AFA39344}" presName="spaceRect" presStyleCnt="0"/>
      <dgm:spPr/>
    </dgm:pt>
    <dgm:pt modelId="{89C57195-F923-4864-B218-3BA63B4943D2}" type="pres">
      <dgm:prSet presAssocID="{1E511289-9EB1-4D95-9847-F4B2AFA39344}" presName="parTx" presStyleLbl="revTx" presStyleIdx="0" presStyleCnt="7">
        <dgm:presLayoutVars>
          <dgm:chMax val="0"/>
          <dgm:chPref val="0"/>
        </dgm:presLayoutVars>
      </dgm:prSet>
      <dgm:spPr/>
    </dgm:pt>
    <dgm:pt modelId="{B1482B4E-5719-4737-822A-BCBC677D4F4A}" type="pres">
      <dgm:prSet presAssocID="{2FA6BA1E-DD46-4590-BA44-E78623CEA843}" presName="sibTrans" presStyleCnt="0"/>
      <dgm:spPr/>
    </dgm:pt>
    <dgm:pt modelId="{01E50C70-9624-48E4-A6D4-05C4AECF97A5}" type="pres">
      <dgm:prSet presAssocID="{43F8C59E-23E3-418F-9803-A507E8A5836A}" presName="compNode" presStyleCnt="0"/>
      <dgm:spPr/>
    </dgm:pt>
    <dgm:pt modelId="{AFD47693-DE32-4CAD-AF1C-E3D8ED5019E8}" type="pres">
      <dgm:prSet presAssocID="{43F8C59E-23E3-418F-9803-A507E8A5836A}" presName="bgRect" presStyleLbl="bgShp" presStyleIdx="1" presStyleCnt="7"/>
      <dgm:spPr/>
    </dgm:pt>
    <dgm:pt modelId="{4D1B91A4-6CBE-4239-B7C5-7C2ECF5C6E12}" type="pres">
      <dgm:prSet presAssocID="{43F8C59E-23E3-418F-9803-A507E8A5836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hishing"/>
        </a:ext>
      </dgm:extLst>
    </dgm:pt>
    <dgm:pt modelId="{53A2BE5B-8F27-44EF-9C27-D02728CC1533}" type="pres">
      <dgm:prSet presAssocID="{43F8C59E-23E3-418F-9803-A507E8A5836A}" presName="spaceRect" presStyleCnt="0"/>
      <dgm:spPr/>
    </dgm:pt>
    <dgm:pt modelId="{54A78C00-DE45-4668-912A-022262BCBBE7}" type="pres">
      <dgm:prSet presAssocID="{43F8C59E-23E3-418F-9803-A507E8A5836A}" presName="parTx" presStyleLbl="revTx" presStyleIdx="1" presStyleCnt="7">
        <dgm:presLayoutVars>
          <dgm:chMax val="0"/>
          <dgm:chPref val="0"/>
        </dgm:presLayoutVars>
      </dgm:prSet>
      <dgm:spPr/>
    </dgm:pt>
    <dgm:pt modelId="{BC95A840-002B-424E-8438-97DD4216A8D4}" type="pres">
      <dgm:prSet presAssocID="{8CA237F4-25E7-4D75-B52C-D32DE48A0AA2}" presName="sibTrans" presStyleCnt="0"/>
      <dgm:spPr/>
    </dgm:pt>
    <dgm:pt modelId="{19F80CDC-BE0F-4702-8091-555856F2926A}" type="pres">
      <dgm:prSet presAssocID="{9787500D-276E-4782-91D2-101689E7B328}" presName="compNode" presStyleCnt="0"/>
      <dgm:spPr/>
    </dgm:pt>
    <dgm:pt modelId="{E676114A-6F1E-4683-B781-DFC23A632943}" type="pres">
      <dgm:prSet presAssocID="{9787500D-276E-4782-91D2-101689E7B328}" presName="bgRect" presStyleLbl="bgShp" presStyleIdx="2" presStyleCnt="7"/>
      <dgm:spPr/>
    </dgm:pt>
    <dgm:pt modelId="{B734B763-189C-4603-B1C1-EEFB98119D7B}" type="pres">
      <dgm:prSet presAssocID="{9787500D-276E-4782-91D2-101689E7B32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e HTML"/>
        </a:ext>
      </dgm:extLst>
    </dgm:pt>
    <dgm:pt modelId="{7590253B-B241-46B3-A192-F0C0172F7987}" type="pres">
      <dgm:prSet presAssocID="{9787500D-276E-4782-91D2-101689E7B328}" presName="spaceRect" presStyleCnt="0"/>
      <dgm:spPr/>
    </dgm:pt>
    <dgm:pt modelId="{0B026315-92E8-4F0D-A8CB-1433D11A90FC}" type="pres">
      <dgm:prSet presAssocID="{9787500D-276E-4782-91D2-101689E7B328}" presName="parTx" presStyleLbl="revTx" presStyleIdx="2" presStyleCnt="7">
        <dgm:presLayoutVars>
          <dgm:chMax val="0"/>
          <dgm:chPref val="0"/>
        </dgm:presLayoutVars>
      </dgm:prSet>
      <dgm:spPr/>
    </dgm:pt>
    <dgm:pt modelId="{E6354B81-93A2-4EBD-8CD6-AA4562F49563}" type="pres">
      <dgm:prSet presAssocID="{278A8EFC-25FA-42A4-B86D-6D35D008CC76}" presName="sibTrans" presStyleCnt="0"/>
      <dgm:spPr/>
    </dgm:pt>
    <dgm:pt modelId="{08E7F8C5-993E-424B-BDEA-467E80DF36BD}" type="pres">
      <dgm:prSet presAssocID="{4E346624-8EC5-4F35-BAA7-06D1AB19B0F6}" presName="compNode" presStyleCnt="0"/>
      <dgm:spPr/>
    </dgm:pt>
    <dgm:pt modelId="{75A74426-9F75-4BC2-898B-8BBDBA941940}" type="pres">
      <dgm:prSet presAssocID="{4E346624-8EC5-4F35-BAA7-06D1AB19B0F6}" presName="bgRect" presStyleLbl="bgShp" presStyleIdx="3" presStyleCnt="7"/>
      <dgm:spPr/>
    </dgm:pt>
    <dgm:pt modelId="{5CB791ED-2729-443D-9FD4-A0F367DF8CEB}" type="pres">
      <dgm:prSet presAssocID="{4E346624-8EC5-4F35-BAA7-06D1AB19B0F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8CE96742-557C-40C7-8B77-75587A760FF7}" type="pres">
      <dgm:prSet presAssocID="{4E346624-8EC5-4F35-BAA7-06D1AB19B0F6}" presName="spaceRect" presStyleCnt="0"/>
      <dgm:spPr/>
    </dgm:pt>
    <dgm:pt modelId="{61373900-CFB7-4ADC-9F01-F95FC0B96434}" type="pres">
      <dgm:prSet presAssocID="{4E346624-8EC5-4F35-BAA7-06D1AB19B0F6}" presName="parTx" presStyleLbl="revTx" presStyleIdx="3" presStyleCnt="7">
        <dgm:presLayoutVars>
          <dgm:chMax val="0"/>
          <dgm:chPref val="0"/>
        </dgm:presLayoutVars>
      </dgm:prSet>
      <dgm:spPr/>
    </dgm:pt>
    <dgm:pt modelId="{FE7412AE-83E0-4881-AB49-3B0411E02A7D}" type="pres">
      <dgm:prSet presAssocID="{4387CF32-3CE7-4EBC-8BE6-5EB284C97AEF}" presName="sibTrans" presStyleCnt="0"/>
      <dgm:spPr/>
    </dgm:pt>
    <dgm:pt modelId="{3165ABED-21EF-47FC-8100-3D5131BC4B80}" type="pres">
      <dgm:prSet presAssocID="{F3C689E8-D9D0-4E74-94FD-31CB6D4F9350}" presName="compNode" presStyleCnt="0"/>
      <dgm:spPr/>
    </dgm:pt>
    <dgm:pt modelId="{34024556-E684-4562-BAD9-D6F96018B0AA}" type="pres">
      <dgm:prSet presAssocID="{F3C689E8-D9D0-4E74-94FD-31CB6D4F9350}" presName="bgRect" presStyleLbl="bgShp" presStyleIdx="4" presStyleCnt="7"/>
      <dgm:spPr/>
    </dgm:pt>
    <dgm:pt modelId="{34EF68F2-09F5-4019-9D6D-FEC13B71C6E2}" type="pres">
      <dgm:prSet presAssocID="{F3C689E8-D9D0-4E74-94FD-31CB6D4F935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DA65F80A-F03B-4603-9AA0-FBE96ADEFD45}" type="pres">
      <dgm:prSet presAssocID="{F3C689E8-D9D0-4E74-94FD-31CB6D4F9350}" presName="spaceRect" presStyleCnt="0"/>
      <dgm:spPr/>
    </dgm:pt>
    <dgm:pt modelId="{18A94FED-FEEC-4AE3-BB48-A69CDD461082}" type="pres">
      <dgm:prSet presAssocID="{F3C689E8-D9D0-4E74-94FD-31CB6D4F9350}" presName="parTx" presStyleLbl="revTx" presStyleIdx="4" presStyleCnt="7">
        <dgm:presLayoutVars>
          <dgm:chMax val="0"/>
          <dgm:chPref val="0"/>
        </dgm:presLayoutVars>
      </dgm:prSet>
      <dgm:spPr/>
    </dgm:pt>
    <dgm:pt modelId="{E9694678-4C1C-4167-8963-905C8D52227B}" type="pres">
      <dgm:prSet presAssocID="{AB4CA832-6EAD-41A0-B984-520099C0F374}" presName="sibTrans" presStyleCnt="0"/>
      <dgm:spPr/>
    </dgm:pt>
    <dgm:pt modelId="{A4735E3C-9D13-4C15-A46C-E96B3CE5F972}" type="pres">
      <dgm:prSet presAssocID="{FD1B8EEE-F907-44D6-859A-17AF02FE6649}" presName="compNode" presStyleCnt="0"/>
      <dgm:spPr/>
    </dgm:pt>
    <dgm:pt modelId="{3BDE73C4-8DFC-44CE-A5F9-A67FF4E1C570}" type="pres">
      <dgm:prSet presAssocID="{FD1B8EEE-F907-44D6-859A-17AF02FE6649}" presName="bgRect" presStyleLbl="bgShp" presStyleIdx="5" presStyleCnt="7"/>
      <dgm:spPr/>
    </dgm:pt>
    <dgm:pt modelId="{7283FCDC-DF3C-4C6D-A3A2-AF25F4F35EC0}" type="pres">
      <dgm:prSet presAssocID="{FD1B8EEE-F907-44D6-859A-17AF02FE664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ll"/>
        </a:ext>
      </dgm:extLst>
    </dgm:pt>
    <dgm:pt modelId="{CBA0544B-E16E-4DF8-B587-E9C88517928D}" type="pres">
      <dgm:prSet presAssocID="{FD1B8EEE-F907-44D6-859A-17AF02FE6649}" presName="spaceRect" presStyleCnt="0"/>
      <dgm:spPr/>
    </dgm:pt>
    <dgm:pt modelId="{2BA9D678-BD73-4920-A155-63790446B5BF}" type="pres">
      <dgm:prSet presAssocID="{FD1B8EEE-F907-44D6-859A-17AF02FE6649}" presName="parTx" presStyleLbl="revTx" presStyleIdx="5" presStyleCnt="7">
        <dgm:presLayoutVars>
          <dgm:chMax val="0"/>
          <dgm:chPref val="0"/>
        </dgm:presLayoutVars>
      </dgm:prSet>
      <dgm:spPr/>
    </dgm:pt>
    <dgm:pt modelId="{9043114E-3785-4CB3-B454-C351972EB35D}" type="pres">
      <dgm:prSet presAssocID="{5E24D3AA-6542-40E4-94FE-5D4F4CE44B60}" presName="sibTrans" presStyleCnt="0"/>
      <dgm:spPr/>
    </dgm:pt>
    <dgm:pt modelId="{A39CDEE5-5339-4FE1-858B-AE377F6A422A}" type="pres">
      <dgm:prSet presAssocID="{9CE13571-C2B9-4A7D-97FE-2B0BA5EE4126}" presName="compNode" presStyleCnt="0"/>
      <dgm:spPr/>
    </dgm:pt>
    <dgm:pt modelId="{40DAD443-890B-4A45-A4F6-80B6084EE09F}" type="pres">
      <dgm:prSet presAssocID="{9CE13571-C2B9-4A7D-97FE-2B0BA5EE4126}" presName="bgRect" presStyleLbl="bgShp" presStyleIdx="6" presStyleCnt="7"/>
      <dgm:spPr/>
    </dgm:pt>
    <dgm:pt modelId="{6C969DEF-9836-4649-A4F5-ECADFB83813B}" type="pres">
      <dgm:prSet presAssocID="{9CE13571-C2B9-4A7D-97FE-2B0BA5EE412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ll"/>
        </a:ext>
      </dgm:extLst>
    </dgm:pt>
    <dgm:pt modelId="{6AFAC7AE-655A-444E-8955-B5926734E34E}" type="pres">
      <dgm:prSet presAssocID="{9CE13571-C2B9-4A7D-97FE-2B0BA5EE4126}" presName="spaceRect" presStyleCnt="0"/>
      <dgm:spPr/>
    </dgm:pt>
    <dgm:pt modelId="{0A50869F-11B9-45D3-91F1-801DFB03E43E}" type="pres">
      <dgm:prSet presAssocID="{9CE13571-C2B9-4A7D-97FE-2B0BA5EE412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80A0705-2957-48BF-9E7C-B5FAF643B7DE}" type="presOf" srcId="{9CE13571-C2B9-4A7D-97FE-2B0BA5EE4126}" destId="{0A50869F-11B9-45D3-91F1-801DFB03E43E}" srcOrd="0" destOrd="0" presId="urn:microsoft.com/office/officeart/2018/2/layout/IconVerticalSolidList"/>
    <dgm:cxn modelId="{04253A07-CB1B-4BB1-9A82-66BC7DCB6407}" type="presOf" srcId="{9787500D-276E-4782-91D2-101689E7B328}" destId="{0B026315-92E8-4F0D-A8CB-1433D11A90FC}" srcOrd="0" destOrd="0" presId="urn:microsoft.com/office/officeart/2018/2/layout/IconVerticalSolidList"/>
    <dgm:cxn modelId="{147F8A36-666C-412B-ABE6-B953509D756C}" type="presOf" srcId="{FD1B8EEE-F907-44D6-859A-17AF02FE6649}" destId="{2BA9D678-BD73-4920-A155-63790446B5BF}" srcOrd="0" destOrd="0" presId="urn:microsoft.com/office/officeart/2018/2/layout/IconVerticalSolidList"/>
    <dgm:cxn modelId="{7A710643-ABAC-4E45-92B9-D51FF9086301}" type="presOf" srcId="{F3C689E8-D9D0-4E74-94FD-31CB6D4F9350}" destId="{18A94FED-FEEC-4AE3-BB48-A69CDD461082}" srcOrd="0" destOrd="0" presId="urn:microsoft.com/office/officeart/2018/2/layout/IconVerticalSolidList"/>
    <dgm:cxn modelId="{8498464F-D471-4886-9CA7-CECC83A750D4}" srcId="{F97E3F48-ED7E-43EE-8E24-066EE02C4684}" destId="{FD1B8EEE-F907-44D6-859A-17AF02FE6649}" srcOrd="5" destOrd="0" parTransId="{5E8FE512-F5C2-4BD2-816A-3D76DD85791C}" sibTransId="{5E24D3AA-6542-40E4-94FE-5D4F4CE44B60}"/>
    <dgm:cxn modelId="{AE7A9370-713B-438A-A62D-F2F3B4C7C90C}" srcId="{F97E3F48-ED7E-43EE-8E24-066EE02C4684}" destId="{F3C689E8-D9D0-4E74-94FD-31CB6D4F9350}" srcOrd="4" destOrd="0" parTransId="{5BD1C725-9A45-4859-8B55-1406ACA82EF0}" sibTransId="{AB4CA832-6EAD-41A0-B984-520099C0F374}"/>
    <dgm:cxn modelId="{AF0B1488-710A-4031-B3FC-6B96ADE30B58}" srcId="{F97E3F48-ED7E-43EE-8E24-066EE02C4684}" destId="{9CE13571-C2B9-4A7D-97FE-2B0BA5EE4126}" srcOrd="6" destOrd="0" parTransId="{CF7FE478-C4FB-4CA2-BC37-80C4EBBD71ED}" sibTransId="{BD4AB9D5-FB4E-404B-8794-D135D43F829D}"/>
    <dgm:cxn modelId="{969778A5-A725-4BAC-8450-57D75794CB25}" srcId="{F97E3F48-ED7E-43EE-8E24-066EE02C4684}" destId="{4E346624-8EC5-4F35-BAA7-06D1AB19B0F6}" srcOrd="3" destOrd="0" parTransId="{996B1EAF-48F4-4969-AA4D-F9F8C076BBE7}" sibTransId="{4387CF32-3CE7-4EBC-8BE6-5EB284C97AEF}"/>
    <dgm:cxn modelId="{4F63B4D3-272A-4A57-AB99-E9EB4CAB6AD5}" type="presOf" srcId="{43F8C59E-23E3-418F-9803-A507E8A5836A}" destId="{54A78C00-DE45-4668-912A-022262BCBBE7}" srcOrd="0" destOrd="0" presId="urn:microsoft.com/office/officeart/2018/2/layout/IconVerticalSolidList"/>
    <dgm:cxn modelId="{23F064D5-AB73-468D-B5B6-92F3F6DC5FF3}" type="presOf" srcId="{F97E3F48-ED7E-43EE-8E24-066EE02C4684}" destId="{D481F5EF-7F66-4DBF-861C-14B534CB0E03}" srcOrd="0" destOrd="0" presId="urn:microsoft.com/office/officeart/2018/2/layout/IconVerticalSolidList"/>
    <dgm:cxn modelId="{F22CC0DB-FB79-454E-B04F-1BEDC3BD93B8}" type="presOf" srcId="{4E346624-8EC5-4F35-BAA7-06D1AB19B0F6}" destId="{61373900-CFB7-4ADC-9F01-F95FC0B96434}" srcOrd="0" destOrd="0" presId="urn:microsoft.com/office/officeart/2018/2/layout/IconVerticalSolidList"/>
    <dgm:cxn modelId="{5D7B46E4-63EE-4092-852B-B06528702AFF}" srcId="{F97E3F48-ED7E-43EE-8E24-066EE02C4684}" destId="{43F8C59E-23E3-418F-9803-A507E8A5836A}" srcOrd="1" destOrd="0" parTransId="{7BF19B06-719C-4BA8-9519-89AE09661747}" sibTransId="{8CA237F4-25E7-4D75-B52C-D32DE48A0AA2}"/>
    <dgm:cxn modelId="{FDE782E8-5FC4-49ED-A3FE-71B6C1E81E23}" type="presOf" srcId="{1E511289-9EB1-4D95-9847-F4B2AFA39344}" destId="{89C57195-F923-4864-B218-3BA63B4943D2}" srcOrd="0" destOrd="0" presId="urn:microsoft.com/office/officeart/2018/2/layout/IconVerticalSolidList"/>
    <dgm:cxn modelId="{56DB1BF3-22A5-4EE7-8660-35C6189CC7A8}" srcId="{F97E3F48-ED7E-43EE-8E24-066EE02C4684}" destId="{1E511289-9EB1-4D95-9847-F4B2AFA39344}" srcOrd="0" destOrd="0" parTransId="{BA60910B-17ED-405A-83CA-A62C41D07031}" sibTransId="{2FA6BA1E-DD46-4590-BA44-E78623CEA843}"/>
    <dgm:cxn modelId="{5F322AF3-0A7A-44AE-B09E-E6EBC21AF216}" srcId="{F97E3F48-ED7E-43EE-8E24-066EE02C4684}" destId="{9787500D-276E-4782-91D2-101689E7B328}" srcOrd="2" destOrd="0" parTransId="{A983B650-E4ED-456C-BC45-BA290124DCEA}" sibTransId="{278A8EFC-25FA-42A4-B86D-6D35D008CC76}"/>
    <dgm:cxn modelId="{D0689AFE-011F-4ABA-8D38-9B702A8074D1}" type="presParOf" srcId="{D481F5EF-7F66-4DBF-861C-14B534CB0E03}" destId="{67E563BE-513F-43F7-BFE8-10ACE497DD33}" srcOrd="0" destOrd="0" presId="urn:microsoft.com/office/officeart/2018/2/layout/IconVerticalSolidList"/>
    <dgm:cxn modelId="{02326840-BD37-4959-A091-FA594D77D023}" type="presParOf" srcId="{67E563BE-513F-43F7-BFE8-10ACE497DD33}" destId="{49430C0E-CD6C-4DFB-AC03-AE7D8C574823}" srcOrd="0" destOrd="0" presId="urn:microsoft.com/office/officeart/2018/2/layout/IconVerticalSolidList"/>
    <dgm:cxn modelId="{B0DD1562-352E-4F1F-8F47-4595865D3C06}" type="presParOf" srcId="{67E563BE-513F-43F7-BFE8-10ACE497DD33}" destId="{06A0B54E-2725-4C4D-A589-E9DD4573B2FB}" srcOrd="1" destOrd="0" presId="urn:microsoft.com/office/officeart/2018/2/layout/IconVerticalSolidList"/>
    <dgm:cxn modelId="{3C87498F-94CA-4133-8673-D2A059653395}" type="presParOf" srcId="{67E563BE-513F-43F7-BFE8-10ACE497DD33}" destId="{4F82FE75-74D7-4F15-B4E4-9A309C030943}" srcOrd="2" destOrd="0" presId="urn:microsoft.com/office/officeart/2018/2/layout/IconVerticalSolidList"/>
    <dgm:cxn modelId="{9458FC69-5B7B-413D-BAAB-43236FEE1A0F}" type="presParOf" srcId="{67E563BE-513F-43F7-BFE8-10ACE497DD33}" destId="{89C57195-F923-4864-B218-3BA63B4943D2}" srcOrd="3" destOrd="0" presId="urn:microsoft.com/office/officeart/2018/2/layout/IconVerticalSolidList"/>
    <dgm:cxn modelId="{C52082BA-5F31-4F5F-B419-FBC158AAE208}" type="presParOf" srcId="{D481F5EF-7F66-4DBF-861C-14B534CB0E03}" destId="{B1482B4E-5719-4737-822A-BCBC677D4F4A}" srcOrd="1" destOrd="0" presId="urn:microsoft.com/office/officeart/2018/2/layout/IconVerticalSolidList"/>
    <dgm:cxn modelId="{3D9B9600-2C57-4C30-99DD-EC775A127483}" type="presParOf" srcId="{D481F5EF-7F66-4DBF-861C-14B534CB0E03}" destId="{01E50C70-9624-48E4-A6D4-05C4AECF97A5}" srcOrd="2" destOrd="0" presId="urn:microsoft.com/office/officeart/2018/2/layout/IconVerticalSolidList"/>
    <dgm:cxn modelId="{5D6C2323-DE8B-4A4B-980E-D771F633D220}" type="presParOf" srcId="{01E50C70-9624-48E4-A6D4-05C4AECF97A5}" destId="{AFD47693-DE32-4CAD-AF1C-E3D8ED5019E8}" srcOrd="0" destOrd="0" presId="urn:microsoft.com/office/officeart/2018/2/layout/IconVerticalSolidList"/>
    <dgm:cxn modelId="{177C9834-F547-4C06-989B-0E11923F2EF7}" type="presParOf" srcId="{01E50C70-9624-48E4-A6D4-05C4AECF97A5}" destId="{4D1B91A4-6CBE-4239-B7C5-7C2ECF5C6E12}" srcOrd="1" destOrd="0" presId="urn:microsoft.com/office/officeart/2018/2/layout/IconVerticalSolidList"/>
    <dgm:cxn modelId="{D3839453-2B28-4957-AE9C-B0EC29E59880}" type="presParOf" srcId="{01E50C70-9624-48E4-A6D4-05C4AECF97A5}" destId="{53A2BE5B-8F27-44EF-9C27-D02728CC1533}" srcOrd="2" destOrd="0" presId="urn:microsoft.com/office/officeart/2018/2/layout/IconVerticalSolidList"/>
    <dgm:cxn modelId="{72A74456-0E99-4EEC-8479-DD19A6FB9D99}" type="presParOf" srcId="{01E50C70-9624-48E4-A6D4-05C4AECF97A5}" destId="{54A78C00-DE45-4668-912A-022262BCBBE7}" srcOrd="3" destOrd="0" presId="urn:microsoft.com/office/officeart/2018/2/layout/IconVerticalSolidList"/>
    <dgm:cxn modelId="{8E57D10E-6BF1-4D58-8A57-1F72DC04527B}" type="presParOf" srcId="{D481F5EF-7F66-4DBF-861C-14B534CB0E03}" destId="{BC95A840-002B-424E-8438-97DD4216A8D4}" srcOrd="3" destOrd="0" presId="urn:microsoft.com/office/officeart/2018/2/layout/IconVerticalSolidList"/>
    <dgm:cxn modelId="{06575798-C2B2-4ABB-AFBD-AC6CF509076B}" type="presParOf" srcId="{D481F5EF-7F66-4DBF-861C-14B534CB0E03}" destId="{19F80CDC-BE0F-4702-8091-555856F2926A}" srcOrd="4" destOrd="0" presId="urn:microsoft.com/office/officeart/2018/2/layout/IconVerticalSolidList"/>
    <dgm:cxn modelId="{FE6407F5-3E5F-4811-ACCD-2454E1E1C582}" type="presParOf" srcId="{19F80CDC-BE0F-4702-8091-555856F2926A}" destId="{E676114A-6F1E-4683-B781-DFC23A632943}" srcOrd="0" destOrd="0" presId="urn:microsoft.com/office/officeart/2018/2/layout/IconVerticalSolidList"/>
    <dgm:cxn modelId="{2A562983-5634-4541-A9EB-0FA665AD9A63}" type="presParOf" srcId="{19F80CDC-BE0F-4702-8091-555856F2926A}" destId="{B734B763-189C-4603-B1C1-EEFB98119D7B}" srcOrd="1" destOrd="0" presId="urn:microsoft.com/office/officeart/2018/2/layout/IconVerticalSolidList"/>
    <dgm:cxn modelId="{62CAD279-CBE6-4A08-8163-807DAE8564DC}" type="presParOf" srcId="{19F80CDC-BE0F-4702-8091-555856F2926A}" destId="{7590253B-B241-46B3-A192-F0C0172F7987}" srcOrd="2" destOrd="0" presId="urn:microsoft.com/office/officeart/2018/2/layout/IconVerticalSolidList"/>
    <dgm:cxn modelId="{C05A3263-2D8E-4F41-A2B4-17C796682683}" type="presParOf" srcId="{19F80CDC-BE0F-4702-8091-555856F2926A}" destId="{0B026315-92E8-4F0D-A8CB-1433D11A90FC}" srcOrd="3" destOrd="0" presId="urn:microsoft.com/office/officeart/2018/2/layout/IconVerticalSolidList"/>
    <dgm:cxn modelId="{208FFD0E-E2FF-45F5-AFBD-9F6AC979E197}" type="presParOf" srcId="{D481F5EF-7F66-4DBF-861C-14B534CB0E03}" destId="{E6354B81-93A2-4EBD-8CD6-AA4562F49563}" srcOrd="5" destOrd="0" presId="urn:microsoft.com/office/officeart/2018/2/layout/IconVerticalSolidList"/>
    <dgm:cxn modelId="{6FDBD876-FC0C-4626-B8CB-AD91F6500466}" type="presParOf" srcId="{D481F5EF-7F66-4DBF-861C-14B534CB0E03}" destId="{08E7F8C5-993E-424B-BDEA-467E80DF36BD}" srcOrd="6" destOrd="0" presId="urn:microsoft.com/office/officeart/2018/2/layout/IconVerticalSolidList"/>
    <dgm:cxn modelId="{5F69479B-6B2D-4D24-9B72-30B825F9A235}" type="presParOf" srcId="{08E7F8C5-993E-424B-BDEA-467E80DF36BD}" destId="{75A74426-9F75-4BC2-898B-8BBDBA941940}" srcOrd="0" destOrd="0" presId="urn:microsoft.com/office/officeart/2018/2/layout/IconVerticalSolidList"/>
    <dgm:cxn modelId="{2338B412-8E72-424C-B726-BE2BB8B20684}" type="presParOf" srcId="{08E7F8C5-993E-424B-BDEA-467E80DF36BD}" destId="{5CB791ED-2729-443D-9FD4-A0F367DF8CEB}" srcOrd="1" destOrd="0" presId="urn:microsoft.com/office/officeart/2018/2/layout/IconVerticalSolidList"/>
    <dgm:cxn modelId="{7DD1EEE7-30CA-4FF1-9256-8BE8A0B7097F}" type="presParOf" srcId="{08E7F8C5-993E-424B-BDEA-467E80DF36BD}" destId="{8CE96742-557C-40C7-8B77-75587A760FF7}" srcOrd="2" destOrd="0" presId="urn:microsoft.com/office/officeart/2018/2/layout/IconVerticalSolidList"/>
    <dgm:cxn modelId="{2F71544B-C82C-435A-BB7E-452B1231784E}" type="presParOf" srcId="{08E7F8C5-993E-424B-BDEA-467E80DF36BD}" destId="{61373900-CFB7-4ADC-9F01-F95FC0B96434}" srcOrd="3" destOrd="0" presId="urn:microsoft.com/office/officeart/2018/2/layout/IconVerticalSolidList"/>
    <dgm:cxn modelId="{BF30F1E7-6723-4D0E-B6EB-EE2C8B16A3CB}" type="presParOf" srcId="{D481F5EF-7F66-4DBF-861C-14B534CB0E03}" destId="{FE7412AE-83E0-4881-AB49-3B0411E02A7D}" srcOrd="7" destOrd="0" presId="urn:microsoft.com/office/officeart/2018/2/layout/IconVerticalSolidList"/>
    <dgm:cxn modelId="{D0301A72-73B7-4192-9BC6-E285E773E67C}" type="presParOf" srcId="{D481F5EF-7F66-4DBF-861C-14B534CB0E03}" destId="{3165ABED-21EF-47FC-8100-3D5131BC4B80}" srcOrd="8" destOrd="0" presId="urn:microsoft.com/office/officeart/2018/2/layout/IconVerticalSolidList"/>
    <dgm:cxn modelId="{C01418EA-7072-49FD-98B2-BC36F2E6D19C}" type="presParOf" srcId="{3165ABED-21EF-47FC-8100-3D5131BC4B80}" destId="{34024556-E684-4562-BAD9-D6F96018B0AA}" srcOrd="0" destOrd="0" presId="urn:microsoft.com/office/officeart/2018/2/layout/IconVerticalSolidList"/>
    <dgm:cxn modelId="{3A67B625-B995-4396-9523-2E79481A1BFD}" type="presParOf" srcId="{3165ABED-21EF-47FC-8100-3D5131BC4B80}" destId="{34EF68F2-09F5-4019-9D6D-FEC13B71C6E2}" srcOrd="1" destOrd="0" presId="urn:microsoft.com/office/officeart/2018/2/layout/IconVerticalSolidList"/>
    <dgm:cxn modelId="{837D1B33-9FF2-4D05-BDC6-FBA57BC9950A}" type="presParOf" srcId="{3165ABED-21EF-47FC-8100-3D5131BC4B80}" destId="{DA65F80A-F03B-4603-9AA0-FBE96ADEFD45}" srcOrd="2" destOrd="0" presId="urn:microsoft.com/office/officeart/2018/2/layout/IconVerticalSolidList"/>
    <dgm:cxn modelId="{C59E3A4D-9475-410F-A4F8-C8D075F14DEA}" type="presParOf" srcId="{3165ABED-21EF-47FC-8100-3D5131BC4B80}" destId="{18A94FED-FEEC-4AE3-BB48-A69CDD461082}" srcOrd="3" destOrd="0" presId="urn:microsoft.com/office/officeart/2018/2/layout/IconVerticalSolidList"/>
    <dgm:cxn modelId="{8DF2DAE2-49A1-41C6-BFAA-2F9C670110B0}" type="presParOf" srcId="{D481F5EF-7F66-4DBF-861C-14B534CB0E03}" destId="{E9694678-4C1C-4167-8963-905C8D52227B}" srcOrd="9" destOrd="0" presId="urn:microsoft.com/office/officeart/2018/2/layout/IconVerticalSolidList"/>
    <dgm:cxn modelId="{6BAB75C1-36CA-4A09-83D5-2F4A392B6950}" type="presParOf" srcId="{D481F5EF-7F66-4DBF-861C-14B534CB0E03}" destId="{A4735E3C-9D13-4C15-A46C-E96B3CE5F972}" srcOrd="10" destOrd="0" presId="urn:microsoft.com/office/officeart/2018/2/layout/IconVerticalSolidList"/>
    <dgm:cxn modelId="{C69449C8-28FF-4E15-8126-CBF39A0DB917}" type="presParOf" srcId="{A4735E3C-9D13-4C15-A46C-E96B3CE5F972}" destId="{3BDE73C4-8DFC-44CE-A5F9-A67FF4E1C570}" srcOrd="0" destOrd="0" presId="urn:microsoft.com/office/officeart/2018/2/layout/IconVerticalSolidList"/>
    <dgm:cxn modelId="{3FDA9831-A5E4-4F54-9089-45AD2C9EAF00}" type="presParOf" srcId="{A4735E3C-9D13-4C15-A46C-E96B3CE5F972}" destId="{7283FCDC-DF3C-4C6D-A3A2-AF25F4F35EC0}" srcOrd="1" destOrd="0" presId="urn:microsoft.com/office/officeart/2018/2/layout/IconVerticalSolidList"/>
    <dgm:cxn modelId="{5A4EC166-477F-477C-9388-A4F5F8D70D9C}" type="presParOf" srcId="{A4735E3C-9D13-4C15-A46C-E96B3CE5F972}" destId="{CBA0544B-E16E-4DF8-B587-E9C88517928D}" srcOrd="2" destOrd="0" presId="urn:microsoft.com/office/officeart/2018/2/layout/IconVerticalSolidList"/>
    <dgm:cxn modelId="{63C92DC8-F16C-4C4F-9709-EA9F659E80C1}" type="presParOf" srcId="{A4735E3C-9D13-4C15-A46C-E96B3CE5F972}" destId="{2BA9D678-BD73-4920-A155-63790446B5BF}" srcOrd="3" destOrd="0" presId="urn:microsoft.com/office/officeart/2018/2/layout/IconVerticalSolidList"/>
    <dgm:cxn modelId="{5A604385-B289-46AB-AB00-25945A8EEA66}" type="presParOf" srcId="{D481F5EF-7F66-4DBF-861C-14B534CB0E03}" destId="{9043114E-3785-4CB3-B454-C351972EB35D}" srcOrd="11" destOrd="0" presId="urn:microsoft.com/office/officeart/2018/2/layout/IconVerticalSolidList"/>
    <dgm:cxn modelId="{93CD73E6-EC25-4A66-A727-E7E9D2FE3225}" type="presParOf" srcId="{D481F5EF-7F66-4DBF-861C-14B534CB0E03}" destId="{A39CDEE5-5339-4FE1-858B-AE377F6A422A}" srcOrd="12" destOrd="0" presId="urn:microsoft.com/office/officeart/2018/2/layout/IconVerticalSolidList"/>
    <dgm:cxn modelId="{32997289-652B-4322-B86E-C1EF21344939}" type="presParOf" srcId="{A39CDEE5-5339-4FE1-858B-AE377F6A422A}" destId="{40DAD443-890B-4A45-A4F6-80B6084EE09F}" srcOrd="0" destOrd="0" presId="urn:microsoft.com/office/officeart/2018/2/layout/IconVerticalSolidList"/>
    <dgm:cxn modelId="{AFB9BD49-3392-44D8-A2DB-80B25368CFE0}" type="presParOf" srcId="{A39CDEE5-5339-4FE1-858B-AE377F6A422A}" destId="{6C969DEF-9836-4649-A4F5-ECADFB83813B}" srcOrd="1" destOrd="0" presId="urn:microsoft.com/office/officeart/2018/2/layout/IconVerticalSolidList"/>
    <dgm:cxn modelId="{4A996226-BE1E-4826-9016-91F5DAC45DAB}" type="presParOf" srcId="{A39CDEE5-5339-4FE1-858B-AE377F6A422A}" destId="{6AFAC7AE-655A-444E-8955-B5926734E34E}" srcOrd="2" destOrd="0" presId="urn:microsoft.com/office/officeart/2018/2/layout/IconVerticalSolidList"/>
    <dgm:cxn modelId="{24BC8034-FDD3-499A-ABC9-806616211252}" type="presParOf" srcId="{A39CDEE5-5339-4FE1-858B-AE377F6A422A}" destId="{0A50869F-11B9-45D3-91F1-801DFB03E4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BBCA92-8DB0-4D3B-B32C-0D2D1B9502A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F4FD5F-7862-4439-8EE3-BFAFFF3CD6F7}">
      <dgm:prSet/>
      <dgm:spPr/>
      <dgm:t>
        <a:bodyPr/>
        <a:lstStyle/>
        <a:p>
          <a:r>
            <a:rPr lang="en-US"/>
            <a:t>Challenges:</a:t>
          </a:r>
        </a:p>
      </dgm:t>
    </dgm:pt>
    <dgm:pt modelId="{4D9D697B-8D00-4045-869D-EFC511FA91A5}" type="parTrans" cxnId="{ADDD99EE-41FA-4533-8DC1-B08989D07B61}">
      <dgm:prSet/>
      <dgm:spPr/>
      <dgm:t>
        <a:bodyPr/>
        <a:lstStyle/>
        <a:p>
          <a:endParaRPr lang="en-US"/>
        </a:p>
      </dgm:t>
    </dgm:pt>
    <dgm:pt modelId="{80CA23BD-315B-4593-BC10-C55E734490A5}" type="sibTrans" cxnId="{ADDD99EE-41FA-4533-8DC1-B08989D07B61}">
      <dgm:prSet/>
      <dgm:spPr/>
      <dgm:t>
        <a:bodyPr/>
        <a:lstStyle/>
        <a:p>
          <a:endParaRPr lang="en-US"/>
        </a:p>
      </dgm:t>
    </dgm:pt>
    <dgm:pt modelId="{4A8FCB3C-BACE-41B8-A59F-0F634A6960E5}">
      <dgm:prSet/>
      <dgm:spPr/>
      <dgm:t>
        <a:bodyPr/>
        <a:lstStyle/>
        <a:p>
          <a:r>
            <a:rPr lang="en-US"/>
            <a:t>- Combining Flask with dynamic JS frontend</a:t>
          </a:r>
        </a:p>
      </dgm:t>
    </dgm:pt>
    <dgm:pt modelId="{F1A8596A-848E-4198-A485-48EB693899A6}" type="parTrans" cxnId="{2053AFC9-645A-4683-9662-5F60C1BB58BE}">
      <dgm:prSet/>
      <dgm:spPr/>
      <dgm:t>
        <a:bodyPr/>
        <a:lstStyle/>
        <a:p>
          <a:endParaRPr lang="en-US"/>
        </a:p>
      </dgm:t>
    </dgm:pt>
    <dgm:pt modelId="{D38FD3FC-A310-486E-A652-F46D9A439FC6}" type="sibTrans" cxnId="{2053AFC9-645A-4683-9662-5F60C1BB58BE}">
      <dgm:prSet/>
      <dgm:spPr/>
      <dgm:t>
        <a:bodyPr/>
        <a:lstStyle/>
        <a:p>
          <a:endParaRPr lang="en-US"/>
        </a:p>
      </dgm:t>
    </dgm:pt>
    <dgm:pt modelId="{645A4E7A-2046-4D18-85F2-EE96DFDE95C8}">
      <dgm:prSet/>
      <dgm:spPr/>
      <dgm:t>
        <a:bodyPr/>
        <a:lstStyle/>
        <a:p>
          <a:r>
            <a:rPr lang="en-US"/>
            <a:t>- AI logic integration</a:t>
          </a:r>
        </a:p>
      </dgm:t>
    </dgm:pt>
    <dgm:pt modelId="{F51B2CE8-C1CA-4446-9F72-6D417202AD20}" type="parTrans" cxnId="{23BBD884-CCB7-4C96-ADEE-0F412DCAD0B7}">
      <dgm:prSet/>
      <dgm:spPr/>
      <dgm:t>
        <a:bodyPr/>
        <a:lstStyle/>
        <a:p>
          <a:endParaRPr lang="en-US"/>
        </a:p>
      </dgm:t>
    </dgm:pt>
    <dgm:pt modelId="{1EA5B1FF-630A-4316-A6E5-60241DECFD20}" type="sibTrans" cxnId="{23BBD884-CCB7-4C96-ADEE-0F412DCAD0B7}">
      <dgm:prSet/>
      <dgm:spPr/>
      <dgm:t>
        <a:bodyPr/>
        <a:lstStyle/>
        <a:p>
          <a:endParaRPr lang="en-US"/>
        </a:p>
      </dgm:t>
    </dgm:pt>
    <dgm:pt modelId="{AEBDED4E-E3B3-4BBE-BCAF-953EA1E71F46}">
      <dgm:prSet/>
      <dgm:spPr/>
      <dgm:t>
        <a:bodyPr/>
        <a:lstStyle/>
        <a:p>
          <a:r>
            <a:rPr lang="en-US"/>
            <a:t>- Managing cart sessions &amp; stock sync</a:t>
          </a:r>
        </a:p>
      </dgm:t>
    </dgm:pt>
    <dgm:pt modelId="{19251F35-223F-4538-91AC-A3E7BD82CFEF}" type="parTrans" cxnId="{51E41183-DD3F-4D67-9D07-61CF09E408B7}">
      <dgm:prSet/>
      <dgm:spPr/>
      <dgm:t>
        <a:bodyPr/>
        <a:lstStyle/>
        <a:p>
          <a:endParaRPr lang="en-US"/>
        </a:p>
      </dgm:t>
    </dgm:pt>
    <dgm:pt modelId="{EED5FB40-E732-459C-A9BC-0EB0449A557C}" type="sibTrans" cxnId="{51E41183-DD3F-4D67-9D07-61CF09E408B7}">
      <dgm:prSet/>
      <dgm:spPr/>
      <dgm:t>
        <a:bodyPr/>
        <a:lstStyle/>
        <a:p>
          <a:endParaRPr lang="en-US"/>
        </a:p>
      </dgm:t>
    </dgm:pt>
    <dgm:pt modelId="{4046AAA8-0295-4058-924B-65F85F7FE0C6}">
      <dgm:prSet/>
      <dgm:spPr/>
      <dgm:t>
        <a:bodyPr/>
        <a:lstStyle/>
        <a:p>
          <a:r>
            <a:rPr lang="en-US"/>
            <a:t>Learnings:</a:t>
          </a:r>
        </a:p>
      </dgm:t>
    </dgm:pt>
    <dgm:pt modelId="{5D92C591-DDB6-4F0B-9764-03EC356B3721}" type="parTrans" cxnId="{3CC0CD37-E4A1-464B-98AD-85B4B3C63CBE}">
      <dgm:prSet/>
      <dgm:spPr/>
      <dgm:t>
        <a:bodyPr/>
        <a:lstStyle/>
        <a:p>
          <a:endParaRPr lang="en-US"/>
        </a:p>
      </dgm:t>
    </dgm:pt>
    <dgm:pt modelId="{BF65F306-6D83-4D77-B981-1C0378977257}" type="sibTrans" cxnId="{3CC0CD37-E4A1-464B-98AD-85B4B3C63CBE}">
      <dgm:prSet/>
      <dgm:spPr/>
      <dgm:t>
        <a:bodyPr/>
        <a:lstStyle/>
        <a:p>
          <a:endParaRPr lang="en-US"/>
        </a:p>
      </dgm:t>
    </dgm:pt>
    <dgm:pt modelId="{CE10039F-7F68-4829-A609-7B4003C4895F}">
      <dgm:prSet/>
      <dgm:spPr/>
      <dgm:t>
        <a:bodyPr/>
        <a:lstStyle/>
        <a:p>
          <a:r>
            <a:rPr lang="en-US"/>
            <a:t>- Full-stack architecture in practice</a:t>
          </a:r>
        </a:p>
      </dgm:t>
    </dgm:pt>
    <dgm:pt modelId="{6866D5EA-88A7-4B70-8985-61D1391AD3B5}" type="parTrans" cxnId="{FC0C6172-358D-4161-B5B3-4E777ECA0204}">
      <dgm:prSet/>
      <dgm:spPr/>
      <dgm:t>
        <a:bodyPr/>
        <a:lstStyle/>
        <a:p>
          <a:endParaRPr lang="en-US"/>
        </a:p>
      </dgm:t>
    </dgm:pt>
    <dgm:pt modelId="{E02F8C05-ED06-41F8-A604-EECE3E80E457}" type="sibTrans" cxnId="{FC0C6172-358D-4161-B5B3-4E777ECA0204}">
      <dgm:prSet/>
      <dgm:spPr/>
      <dgm:t>
        <a:bodyPr/>
        <a:lstStyle/>
        <a:p>
          <a:endParaRPr lang="en-US"/>
        </a:p>
      </dgm:t>
    </dgm:pt>
    <dgm:pt modelId="{97076AA8-8636-4D40-8FDD-2360B753BF06}">
      <dgm:prSet/>
      <dgm:spPr/>
      <dgm:t>
        <a:bodyPr/>
        <a:lstStyle/>
        <a:p>
          <a:r>
            <a:rPr lang="en-US"/>
            <a:t>- Flask sessions, MySQL queries</a:t>
          </a:r>
        </a:p>
      </dgm:t>
    </dgm:pt>
    <dgm:pt modelId="{3002F708-A631-46D0-A09C-CBD737D2EC4F}" type="parTrans" cxnId="{F5225FE0-78D5-415B-BACE-E329F0058772}">
      <dgm:prSet/>
      <dgm:spPr/>
      <dgm:t>
        <a:bodyPr/>
        <a:lstStyle/>
        <a:p>
          <a:endParaRPr lang="en-US"/>
        </a:p>
      </dgm:t>
    </dgm:pt>
    <dgm:pt modelId="{83097D26-CEF5-4146-B1D7-FA10C5FF2813}" type="sibTrans" cxnId="{F5225FE0-78D5-415B-BACE-E329F0058772}">
      <dgm:prSet/>
      <dgm:spPr/>
      <dgm:t>
        <a:bodyPr/>
        <a:lstStyle/>
        <a:p>
          <a:endParaRPr lang="en-US"/>
        </a:p>
      </dgm:t>
    </dgm:pt>
    <dgm:pt modelId="{8274E1F0-BA20-483D-9FD4-EF2FF0D5B200}" type="pres">
      <dgm:prSet presAssocID="{F1BBCA92-8DB0-4D3B-B32C-0D2D1B9502A0}" presName="linear" presStyleCnt="0">
        <dgm:presLayoutVars>
          <dgm:animLvl val="lvl"/>
          <dgm:resizeHandles val="exact"/>
        </dgm:presLayoutVars>
      </dgm:prSet>
      <dgm:spPr/>
    </dgm:pt>
    <dgm:pt modelId="{FAD3E7C5-2245-45DC-A8E7-BF2C1174EE7B}" type="pres">
      <dgm:prSet presAssocID="{28F4FD5F-7862-4439-8EE3-BFAFFF3CD6F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B06CED6-E845-4B5C-9D69-F68C2CB1EADE}" type="pres">
      <dgm:prSet presAssocID="{80CA23BD-315B-4593-BC10-C55E734490A5}" presName="spacer" presStyleCnt="0"/>
      <dgm:spPr/>
    </dgm:pt>
    <dgm:pt modelId="{38D9241F-2C23-4451-8C75-E55F78135885}" type="pres">
      <dgm:prSet presAssocID="{4A8FCB3C-BACE-41B8-A59F-0F634A6960E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609BE1-12C0-4FF9-9E02-B365D4362CB3}" type="pres">
      <dgm:prSet presAssocID="{D38FD3FC-A310-486E-A652-F46D9A439FC6}" presName="spacer" presStyleCnt="0"/>
      <dgm:spPr/>
    </dgm:pt>
    <dgm:pt modelId="{7F72FEE6-BE2A-4699-8F73-4A0A95054C03}" type="pres">
      <dgm:prSet presAssocID="{645A4E7A-2046-4D18-85F2-EE96DFDE95C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6D51672-510C-426C-B941-F81D07C4BA87}" type="pres">
      <dgm:prSet presAssocID="{1EA5B1FF-630A-4316-A6E5-60241DECFD20}" presName="spacer" presStyleCnt="0"/>
      <dgm:spPr/>
    </dgm:pt>
    <dgm:pt modelId="{6F3E3C49-A5B8-44A1-8C25-BC1D8F1490A8}" type="pres">
      <dgm:prSet presAssocID="{AEBDED4E-E3B3-4BBE-BCAF-953EA1E71F4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6598EAD-D037-4F9C-B961-F7D406D94E27}" type="pres">
      <dgm:prSet presAssocID="{EED5FB40-E732-459C-A9BC-0EB0449A557C}" presName="spacer" presStyleCnt="0"/>
      <dgm:spPr/>
    </dgm:pt>
    <dgm:pt modelId="{E8B69FBC-AE9D-446B-A9EB-B64B2DD68675}" type="pres">
      <dgm:prSet presAssocID="{4046AAA8-0295-4058-924B-65F85F7FE0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86CD954-C3E0-4082-BC99-5FF182089AF8}" type="pres">
      <dgm:prSet presAssocID="{BF65F306-6D83-4D77-B981-1C0378977257}" presName="spacer" presStyleCnt="0"/>
      <dgm:spPr/>
    </dgm:pt>
    <dgm:pt modelId="{5E17F41C-C92A-4A9B-9F81-B22A79D0C02F}" type="pres">
      <dgm:prSet presAssocID="{CE10039F-7F68-4829-A609-7B4003C4895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E29C7A2-2EB0-48AF-98F4-2A19AF733474}" type="pres">
      <dgm:prSet presAssocID="{E02F8C05-ED06-41F8-A604-EECE3E80E457}" presName="spacer" presStyleCnt="0"/>
      <dgm:spPr/>
    </dgm:pt>
    <dgm:pt modelId="{93C6B6FC-6148-4AA7-8732-E400D867EA01}" type="pres">
      <dgm:prSet presAssocID="{97076AA8-8636-4D40-8FDD-2360B753BF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20A422E-E277-444A-ACBC-38728BFA3317}" type="presOf" srcId="{97076AA8-8636-4D40-8FDD-2360B753BF06}" destId="{93C6B6FC-6148-4AA7-8732-E400D867EA01}" srcOrd="0" destOrd="0" presId="urn:microsoft.com/office/officeart/2005/8/layout/vList2"/>
    <dgm:cxn modelId="{3CC0CD37-E4A1-464B-98AD-85B4B3C63CBE}" srcId="{F1BBCA92-8DB0-4D3B-B32C-0D2D1B9502A0}" destId="{4046AAA8-0295-4058-924B-65F85F7FE0C6}" srcOrd="4" destOrd="0" parTransId="{5D92C591-DDB6-4F0B-9764-03EC356B3721}" sibTransId="{BF65F306-6D83-4D77-B981-1C0378977257}"/>
    <dgm:cxn modelId="{01D7FE41-E856-4C49-95FB-777EB3B9D3FC}" type="presOf" srcId="{CE10039F-7F68-4829-A609-7B4003C4895F}" destId="{5E17F41C-C92A-4A9B-9F81-B22A79D0C02F}" srcOrd="0" destOrd="0" presId="urn:microsoft.com/office/officeart/2005/8/layout/vList2"/>
    <dgm:cxn modelId="{FC0C6172-358D-4161-B5B3-4E777ECA0204}" srcId="{F1BBCA92-8DB0-4D3B-B32C-0D2D1B9502A0}" destId="{CE10039F-7F68-4829-A609-7B4003C4895F}" srcOrd="5" destOrd="0" parTransId="{6866D5EA-88A7-4B70-8985-61D1391AD3B5}" sibTransId="{E02F8C05-ED06-41F8-A604-EECE3E80E457}"/>
    <dgm:cxn modelId="{51E41183-DD3F-4D67-9D07-61CF09E408B7}" srcId="{F1BBCA92-8DB0-4D3B-B32C-0D2D1B9502A0}" destId="{AEBDED4E-E3B3-4BBE-BCAF-953EA1E71F46}" srcOrd="3" destOrd="0" parTransId="{19251F35-223F-4538-91AC-A3E7BD82CFEF}" sibTransId="{EED5FB40-E732-459C-A9BC-0EB0449A557C}"/>
    <dgm:cxn modelId="{23BBD884-CCB7-4C96-ADEE-0F412DCAD0B7}" srcId="{F1BBCA92-8DB0-4D3B-B32C-0D2D1B9502A0}" destId="{645A4E7A-2046-4D18-85F2-EE96DFDE95C8}" srcOrd="2" destOrd="0" parTransId="{F51B2CE8-C1CA-4446-9F72-6D417202AD20}" sibTransId="{1EA5B1FF-630A-4316-A6E5-60241DECFD20}"/>
    <dgm:cxn modelId="{D5B6718E-00C8-4C32-8BE5-0EF8423E00D1}" type="presOf" srcId="{4046AAA8-0295-4058-924B-65F85F7FE0C6}" destId="{E8B69FBC-AE9D-446B-A9EB-B64B2DD68675}" srcOrd="0" destOrd="0" presId="urn:microsoft.com/office/officeart/2005/8/layout/vList2"/>
    <dgm:cxn modelId="{1F61D0B7-6E34-4341-8ADC-8C0819852BAC}" type="presOf" srcId="{AEBDED4E-E3B3-4BBE-BCAF-953EA1E71F46}" destId="{6F3E3C49-A5B8-44A1-8C25-BC1D8F1490A8}" srcOrd="0" destOrd="0" presId="urn:microsoft.com/office/officeart/2005/8/layout/vList2"/>
    <dgm:cxn modelId="{CF53EABA-2048-421E-8DF7-E67EB121E8C5}" type="presOf" srcId="{F1BBCA92-8DB0-4D3B-B32C-0D2D1B9502A0}" destId="{8274E1F0-BA20-483D-9FD4-EF2FF0D5B200}" srcOrd="0" destOrd="0" presId="urn:microsoft.com/office/officeart/2005/8/layout/vList2"/>
    <dgm:cxn modelId="{8C5A66C1-AEA8-4ECA-8C61-D3D2592A534E}" type="presOf" srcId="{645A4E7A-2046-4D18-85F2-EE96DFDE95C8}" destId="{7F72FEE6-BE2A-4699-8F73-4A0A95054C03}" srcOrd="0" destOrd="0" presId="urn:microsoft.com/office/officeart/2005/8/layout/vList2"/>
    <dgm:cxn modelId="{2053AFC9-645A-4683-9662-5F60C1BB58BE}" srcId="{F1BBCA92-8DB0-4D3B-B32C-0D2D1B9502A0}" destId="{4A8FCB3C-BACE-41B8-A59F-0F634A6960E5}" srcOrd="1" destOrd="0" parTransId="{F1A8596A-848E-4198-A485-48EB693899A6}" sibTransId="{D38FD3FC-A310-486E-A652-F46D9A439FC6}"/>
    <dgm:cxn modelId="{190918D0-A591-4D8E-8C7D-B5EA46FEB8D3}" type="presOf" srcId="{28F4FD5F-7862-4439-8EE3-BFAFFF3CD6F7}" destId="{FAD3E7C5-2245-45DC-A8E7-BF2C1174EE7B}" srcOrd="0" destOrd="0" presId="urn:microsoft.com/office/officeart/2005/8/layout/vList2"/>
    <dgm:cxn modelId="{F5225FE0-78D5-415B-BACE-E329F0058772}" srcId="{F1BBCA92-8DB0-4D3B-B32C-0D2D1B9502A0}" destId="{97076AA8-8636-4D40-8FDD-2360B753BF06}" srcOrd="6" destOrd="0" parTransId="{3002F708-A631-46D0-A09C-CBD737D2EC4F}" sibTransId="{83097D26-CEF5-4146-B1D7-FA10C5FF2813}"/>
    <dgm:cxn modelId="{6799F9E4-E9E7-42BA-82F4-495928F0CA33}" type="presOf" srcId="{4A8FCB3C-BACE-41B8-A59F-0F634A6960E5}" destId="{38D9241F-2C23-4451-8C75-E55F78135885}" srcOrd="0" destOrd="0" presId="urn:microsoft.com/office/officeart/2005/8/layout/vList2"/>
    <dgm:cxn modelId="{ADDD99EE-41FA-4533-8DC1-B08989D07B61}" srcId="{F1BBCA92-8DB0-4D3B-B32C-0D2D1B9502A0}" destId="{28F4FD5F-7862-4439-8EE3-BFAFFF3CD6F7}" srcOrd="0" destOrd="0" parTransId="{4D9D697B-8D00-4045-869D-EFC511FA91A5}" sibTransId="{80CA23BD-315B-4593-BC10-C55E734490A5}"/>
    <dgm:cxn modelId="{828A4C12-3006-451D-8E74-AC96C7FA5373}" type="presParOf" srcId="{8274E1F0-BA20-483D-9FD4-EF2FF0D5B200}" destId="{FAD3E7C5-2245-45DC-A8E7-BF2C1174EE7B}" srcOrd="0" destOrd="0" presId="urn:microsoft.com/office/officeart/2005/8/layout/vList2"/>
    <dgm:cxn modelId="{8692F1F9-CA73-403C-9B1D-6C9DCB252D51}" type="presParOf" srcId="{8274E1F0-BA20-483D-9FD4-EF2FF0D5B200}" destId="{2B06CED6-E845-4B5C-9D69-F68C2CB1EADE}" srcOrd="1" destOrd="0" presId="urn:microsoft.com/office/officeart/2005/8/layout/vList2"/>
    <dgm:cxn modelId="{CFB7EEFB-AD26-484C-8DAA-38E47878547B}" type="presParOf" srcId="{8274E1F0-BA20-483D-9FD4-EF2FF0D5B200}" destId="{38D9241F-2C23-4451-8C75-E55F78135885}" srcOrd="2" destOrd="0" presId="urn:microsoft.com/office/officeart/2005/8/layout/vList2"/>
    <dgm:cxn modelId="{2AA74F2C-35BA-4938-871B-F89283C73830}" type="presParOf" srcId="{8274E1F0-BA20-483D-9FD4-EF2FF0D5B200}" destId="{1D609BE1-12C0-4FF9-9E02-B365D4362CB3}" srcOrd="3" destOrd="0" presId="urn:microsoft.com/office/officeart/2005/8/layout/vList2"/>
    <dgm:cxn modelId="{D6A5C3C4-9934-46E8-8A79-5A7534ED429E}" type="presParOf" srcId="{8274E1F0-BA20-483D-9FD4-EF2FF0D5B200}" destId="{7F72FEE6-BE2A-4699-8F73-4A0A95054C03}" srcOrd="4" destOrd="0" presId="urn:microsoft.com/office/officeart/2005/8/layout/vList2"/>
    <dgm:cxn modelId="{0416F785-6B86-4322-ABBB-DB14E09332ED}" type="presParOf" srcId="{8274E1F0-BA20-483D-9FD4-EF2FF0D5B200}" destId="{D6D51672-510C-426C-B941-F81D07C4BA87}" srcOrd="5" destOrd="0" presId="urn:microsoft.com/office/officeart/2005/8/layout/vList2"/>
    <dgm:cxn modelId="{E5AB3027-3856-40BA-971F-993982958A5F}" type="presParOf" srcId="{8274E1F0-BA20-483D-9FD4-EF2FF0D5B200}" destId="{6F3E3C49-A5B8-44A1-8C25-BC1D8F1490A8}" srcOrd="6" destOrd="0" presId="urn:microsoft.com/office/officeart/2005/8/layout/vList2"/>
    <dgm:cxn modelId="{DCDFBD5A-1418-4506-852A-E2E5D515E726}" type="presParOf" srcId="{8274E1F0-BA20-483D-9FD4-EF2FF0D5B200}" destId="{E6598EAD-D037-4F9C-B961-F7D406D94E27}" srcOrd="7" destOrd="0" presId="urn:microsoft.com/office/officeart/2005/8/layout/vList2"/>
    <dgm:cxn modelId="{7E8FFF47-1101-409D-8DF5-55F073BAA234}" type="presParOf" srcId="{8274E1F0-BA20-483D-9FD4-EF2FF0D5B200}" destId="{E8B69FBC-AE9D-446B-A9EB-B64B2DD68675}" srcOrd="8" destOrd="0" presId="urn:microsoft.com/office/officeart/2005/8/layout/vList2"/>
    <dgm:cxn modelId="{4E85FDBA-5E6B-4A93-8EF0-056F1F764DA9}" type="presParOf" srcId="{8274E1F0-BA20-483D-9FD4-EF2FF0D5B200}" destId="{886CD954-C3E0-4082-BC99-5FF182089AF8}" srcOrd="9" destOrd="0" presId="urn:microsoft.com/office/officeart/2005/8/layout/vList2"/>
    <dgm:cxn modelId="{D680B703-45F3-4098-B30A-D6BB688EB961}" type="presParOf" srcId="{8274E1F0-BA20-483D-9FD4-EF2FF0D5B200}" destId="{5E17F41C-C92A-4A9B-9F81-B22A79D0C02F}" srcOrd="10" destOrd="0" presId="urn:microsoft.com/office/officeart/2005/8/layout/vList2"/>
    <dgm:cxn modelId="{AE713491-237A-4AB2-BA6B-D3E6E7133F07}" type="presParOf" srcId="{8274E1F0-BA20-483D-9FD4-EF2FF0D5B200}" destId="{CE29C7A2-2EB0-48AF-98F4-2A19AF733474}" srcOrd="11" destOrd="0" presId="urn:microsoft.com/office/officeart/2005/8/layout/vList2"/>
    <dgm:cxn modelId="{CFE2FD50-95B3-4452-B6F4-8744244CE814}" type="presParOf" srcId="{8274E1F0-BA20-483D-9FD4-EF2FF0D5B200}" destId="{93C6B6FC-6148-4AA7-8732-E400D867EA0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A6267-39AD-404A-A4AC-D29B62D9EF17}">
      <dsp:nvSpPr>
        <dsp:cNvPr id="0" name=""/>
        <dsp:cNvSpPr/>
      </dsp:nvSpPr>
      <dsp:spPr>
        <a:xfrm>
          <a:off x="414731" y="75911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68F84-7E15-44E6-B279-CA460417CE22}">
      <dsp:nvSpPr>
        <dsp:cNvPr id="0" name=""/>
        <dsp:cNvSpPr/>
      </dsp:nvSpPr>
      <dsp:spPr>
        <a:xfrm>
          <a:off x="648731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A0569-C633-4B9B-A1D2-0F3CE1B68E54}">
      <dsp:nvSpPr>
        <dsp:cNvPr id="0" name=""/>
        <dsp:cNvSpPr/>
      </dsp:nvSpPr>
      <dsp:spPr>
        <a:xfrm>
          <a:off x="63731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E-commerce is reshaping global retail.</a:t>
          </a:r>
        </a:p>
      </dsp:txBody>
      <dsp:txXfrm>
        <a:off x="63731" y="2199119"/>
        <a:ext cx="1800000" cy="720000"/>
      </dsp:txXfrm>
    </dsp:sp>
    <dsp:sp modelId="{A4AEC377-9585-42C3-A363-814931944C8F}">
      <dsp:nvSpPr>
        <dsp:cNvPr id="0" name=""/>
        <dsp:cNvSpPr/>
      </dsp:nvSpPr>
      <dsp:spPr>
        <a:xfrm>
          <a:off x="2529731" y="75911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01FCA-CD11-4701-ABAA-F62360F30995}">
      <dsp:nvSpPr>
        <dsp:cNvPr id="0" name=""/>
        <dsp:cNvSpPr/>
      </dsp:nvSpPr>
      <dsp:spPr>
        <a:xfrm>
          <a:off x="2763731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5B307-451C-4494-A9AF-A7AEC1857049}">
      <dsp:nvSpPr>
        <dsp:cNvPr id="0" name=""/>
        <dsp:cNvSpPr/>
      </dsp:nvSpPr>
      <dsp:spPr>
        <a:xfrm>
          <a:off x="2178731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But most platforms rely on static product listings.</a:t>
          </a:r>
        </a:p>
      </dsp:txBody>
      <dsp:txXfrm>
        <a:off x="2178731" y="2199119"/>
        <a:ext cx="1800000" cy="720000"/>
      </dsp:txXfrm>
    </dsp:sp>
    <dsp:sp modelId="{382CCE52-44E1-484C-938E-17E1044795BE}">
      <dsp:nvSpPr>
        <dsp:cNvPr id="0" name=""/>
        <dsp:cNvSpPr/>
      </dsp:nvSpPr>
      <dsp:spPr>
        <a:xfrm>
          <a:off x="4644731" y="75911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D8F69-2A60-4A21-A2EC-DB2DB6064992}">
      <dsp:nvSpPr>
        <dsp:cNvPr id="0" name=""/>
        <dsp:cNvSpPr/>
      </dsp:nvSpPr>
      <dsp:spPr>
        <a:xfrm>
          <a:off x="4878731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7A8DA-ECB8-412D-8538-CCB4D028C95B}">
      <dsp:nvSpPr>
        <dsp:cNvPr id="0" name=""/>
        <dsp:cNvSpPr/>
      </dsp:nvSpPr>
      <dsp:spPr>
        <a:xfrm>
          <a:off x="4293731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Our project combines modern DBMS with AI to enhance user experience.</a:t>
          </a:r>
        </a:p>
      </dsp:txBody>
      <dsp:txXfrm>
        <a:off x="4293731" y="2199119"/>
        <a:ext cx="1800000" cy="720000"/>
      </dsp:txXfrm>
    </dsp:sp>
    <dsp:sp modelId="{B719F237-B483-4776-861B-05CE2C7B16F7}">
      <dsp:nvSpPr>
        <dsp:cNvPr id="0" name=""/>
        <dsp:cNvSpPr/>
      </dsp:nvSpPr>
      <dsp:spPr>
        <a:xfrm>
          <a:off x="6759731" y="75911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F1AD5-02AD-460B-9642-8AA9BCF80D60}">
      <dsp:nvSpPr>
        <dsp:cNvPr id="0" name=""/>
        <dsp:cNvSpPr/>
      </dsp:nvSpPr>
      <dsp:spPr>
        <a:xfrm>
          <a:off x="6993731" y="99311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FDFD1-54C5-4CF0-BD91-6C1AA09FF114}">
      <dsp:nvSpPr>
        <dsp:cNvPr id="0" name=""/>
        <dsp:cNvSpPr/>
      </dsp:nvSpPr>
      <dsp:spPr>
        <a:xfrm>
          <a:off x="6408731" y="219911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Goal: Improve shopping for both customers and retailers.</a:t>
          </a:r>
        </a:p>
      </dsp:txBody>
      <dsp:txXfrm>
        <a:off x="6408731" y="219911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0E101-92EB-4FE6-B148-DB83F9968062}">
      <dsp:nvSpPr>
        <dsp:cNvPr id="0" name=""/>
        <dsp:cNvSpPr/>
      </dsp:nvSpPr>
      <dsp:spPr>
        <a:xfrm>
          <a:off x="0" y="3679"/>
          <a:ext cx="5259278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CDA3A-8B99-4AEF-A137-A321EAEF9B5B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9F55-652B-4381-84A5-7DF8D520261E}">
      <dsp:nvSpPr>
        <dsp:cNvPr id="0" name=""/>
        <dsp:cNvSpPr/>
      </dsp:nvSpPr>
      <dsp:spPr>
        <a:xfrm>
          <a:off x="905091" y="3679"/>
          <a:ext cx="435418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Build a full-stack e-commerce web app</a:t>
          </a:r>
        </a:p>
      </dsp:txBody>
      <dsp:txXfrm>
        <a:off x="905091" y="3679"/>
        <a:ext cx="4354186" cy="783628"/>
      </dsp:txXfrm>
    </dsp:sp>
    <dsp:sp modelId="{B2596212-79D8-4E7B-8D07-C8D3C1BF654B}">
      <dsp:nvSpPr>
        <dsp:cNvPr id="0" name=""/>
        <dsp:cNvSpPr/>
      </dsp:nvSpPr>
      <dsp:spPr>
        <a:xfrm>
          <a:off x="0" y="983215"/>
          <a:ext cx="5259278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852F4-68EF-4D62-85E2-3EF79996C672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AE14D-309D-4C81-816D-BC9DA6C1C9AC}">
      <dsp:nvSpPr>
        <dsp:cNvPr id="0" name=""/>
        <dsp:cNvSpPr/>
      </dsp:nvSpPr>
      <dsp:spPr>
        <a:xfrm>
          <a:off x="905091" y="983215"/>
          <a:ext cx="435418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Provide role-based access: Customers &amp; Retailers</a:t>
          </a:r>
        </a:p>
      </dsp:txBody>
      <dsp:txXfrm>
        <a:off x="905091" y="983215"/>
        <a:ext cx="4354186" cy="783628"/>
      </dsp:txXfrm>
    </dsp:sp>
    <dsp:sp modelId="{80F44098-B831-4C6A-898D-3F662A9A14C0}">
      <dsp:nvSpPr>
        <dsp:cNvPr id="0" name=""/>
        <dsp:cNvSpPr/>
      </dsp:nvSpPr>
      <dsp:spPr>
        <a:xfrm>
          <a:off x="0" y="1962751"/>
          <a:ext cx="5259278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7545C-0F53-48D4-B6DF-2966B60C8023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3DED-1EFE-400C-B910-6A0EC2312F2F}">
      <dsp:nvSpPr>
        <dsp:cNvPr id="0" name=""/>
        <dsp:cNvSpPr/>
      </dsp:nvSpPr>
      <dsp:spPr>
        <a:xfrm>
          <a:off x="905091" y="1962751"/>
          <a:ext cx="435418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Implement AI-driven product recommendations</a:t>
          </a:r>
        </a:p>
      </dsp:txBody>
      <dsp:txXfrm>
        <a:off x="905091" y="1962751"/>
        <a:ext cx="4354186" cy="783628"/>
      </dsp:txXfrm>
    </dsp:sp>
    <dsp:sp modelId="{E8C3A320-5A52-4E3E-B607-811BCB3B8A2C}">
      <dsp:nvSpPr>
        <dsp:cNvPr id="0" name=""/>
        <dsp:cNvSpPr/>
      </dsp:nvSpPr>
      <dsp:spPr>
        <a:xfrm>
          <a:off x="0" y="2942287"/>
          <a:ext cx="5259278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E8DC9-48A6-40A4-830B-9380207D54F6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35BBE-56E5-4E9F-8196-F8093BC7BA69}">
      <dsp:nvSpPr>
        <dsp:cNvPr id="0" name=""/>
        <dsp:cNvSpPr/>
      </dsp:nvSpPr>
      <dsp:spPr>
        <a:xfrm>
          <a:off x="905091" y="2942287"/>
          <a:ext cx="435418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Manage inventory using MySQL DBMS</a:t>
          </a:r>
        </a:p>
      </dsp:txBody>
      <dsp:txXfrm>
        <a:off x="905091" y="2942287"/>
        <a:ext cx="4354186" cy="783628"/>
      </dsp:txXfrm>
    </dsp:sp>
    <dsp:sp modelId="{BF4F1569-0705-4EF9-BCC1-AF3A1F90EF82}">
      <dsp:nvSpPr>
        <dsp:cNvPr id="0" name=""/>
        <dsp:cNvSpPr/>
      </dsp:nvSpPr>
      <dsp:spPr>
        <a:xfrm>
          <a:off x="0" y="3921823"/>
          <a:ext cx="5259278" cy="7836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2F28E-1FCE-4D13-A0BC-AABAF7F7F138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3A755-D428-4513-9F3D-7B47188E6F41}">
      <dsp:nvSpPr>
        <dsp:cNvPr id="0" name=""/>
        <dsp:cNvSpPr/>
      </dsp:nvSpPr>
      <dsp:spPr>
        <a:xfrm>
          <a:off x="905091" y="3921823"/>
          <a:ext cx="435418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✓ Deliver a modern UI with real-time interactions</a:t>
          </a:r>
        </a:p>
      </dsp:txBody>
      <dsp:txXfrm>
        <a:off x="905091" y="3921823"/>
        <a:ext cx="4354186" cy="783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0CE97-F632-4BD8-9748-9D0FD1D84939}">
      <dsp:nvSpPr>
        <dsp:cNvPr id="0" name=""/>
        <dsp:cNvSpPr/>
      </dsp:nvSpPr>
      <dsp:spPr>
        <a:xfrm>
          <a:off x="0" y="1174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4D05-D5DD-44CE-B71B-E03B1CB7A820}">
      <dsp:nvSpPr>
        <dsp:cNvPr id="0" name=""/>
        <dsp:cNvSpPr/>
      </dsp:nvSpPr>
      <dsp:spPr>
        <a:xfrm>
          <a:off x="151393" y="113781"/>
          <a:ext cx="275261" cy="275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E17F6-3546-46FA-A7D0-55026B8A6FAE}">
      <dsp:nvSpPr>
        <dsp:cNvPr id="0" name=""/>
        <dsp:cNvSpPr/>
      </dsp:nvSpPr>
      <dsp:spPr>
        <a:xfrm>
          <a:off x="578048" y="1174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Frontend: HTML, CSS, JavaScript</a:t>
          </a:r>
        </a:p>
      </dsp:txBody>
      <dsp:txXfrm>
        <a:off x="578048" y="1174"/>
        <a:ext cx="7411703" cy="500475"/>
      </dsp:txXfrm>
    </dsp:sp>
    <dsp:sp modelId="{6CFA0D75-AE16-473B-B3BB-DC2CD5A8807A}">
      <dsp:nvSpPr>
        <dsp:cNvPr id="0" name=""/>
        <dsp:cNvSpPr/>
      </dsp:nvSpPr>
      <dsp:spPr>
        <a:xfrm>
          <a:off x="0" y="626768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3892-D418-40EB-888C-FDDFCF29781E}">
      <dsp:nvSpPr>
        <dsp:cNvPr id="0" name=""/>
        <dsp:cNvSpPr/>
      </dsp:nvSpPr>
      <dsp:spPr>
        <a:xfrm>
          <a:off x="151393" y="739375"/>
          <a:ext cx="275261" cy="275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C1D1-D2E6-4CDE-AABD-901FF9D0CAAC}">
      <dsp:nvSpPr>
        <dsp:cNvPr id="0" name=""/>
        <dsp:cNvSpPr/>
      </dsp:nvSpPr>
      <dsp:spPr>
        <a:xfrm>
          <a:off x="578048" y="626768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Backend: Flask (Python)</a:t>
          </a:r>
        </a:p>
      </dsp:txBody>
      <dsp:txXfrm>
        <a:off x="578048" y="626768"/>
        <a:ext cx="7411703" cy="500475"/>
      </dsp:txXfrm>
    </dsp:sp>
    <dsp:sp modelId="{8DF18540-34F6-464E-87F7-1808AA4BDA30}">
      <dsp:nvSpPr>
        <dsp:cNvPr id="0" name=""/>
        <dsp:cNvSpPr/>
      </dsp:nvSpPr>
      <dsp:spPr>
        <a:xfrm>
          <a:off x="0" y="1252362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E0D4C-2124-496E-B56F-1F9C22FDEA5F}">
      <dsp:nvSpPr>
        <dsp:cNvPr id="0" name=""/>
        <dsp:cNvSpPr/>
      </dsp:nvSpPr>
      <dsp:spPr>
        <a:xfrm>
          <a:off x="151393" y="1364969"/>
          <a:ext cx="275261" cy="275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F12E3-2501-4911-9916-7FB240677DA7}">
      <dsp:nvSpPr>
        <dsp:cNvPr id="0" name=""/>
        <dsp:cNvSpPr/>
      </dsp:nvSpPr>
      <dsp:spPr>
        <a:xfrm>
          <a:off x="578048" y="1252362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Database: MySQL</a:t>
          </a:r>
        </a:p>
      </dsp:txBody>
      <dsp:txXfrm>
        <a:off x="578048" y="1252362"/>
        <a:ext cx="7411703" cy="500475"/>
      </dsp:txXfrm>
    </dsp:sp>
    <dsp:sp modelId="{50B5DF69-4D4C-4625-8112-8F5F2D65CE04}">
      <dsp:nvSpPr>
        <dsp:cNvPr id="0" name=""/>
        <dsp:cNvSpPr/>
      </dsp:nvSpPr>
      <dsp:spPr>
        <a:xfrm>
          <a:off x="0" y="1877956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862A0-0EB1-4C2B-93EA-97FEE5668B7D}">
      <dsp:nvSpPr>
        <dsp:cNvPr id="0" name=""/>
        <dsp:cNvSpPr/>
      </dsp:nvSpPr>
      <dsp:spPr>
        <a:xfrm>
          <a:off x="151393" y="1990563"/>
          <a:ext cx="275261" cy="275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B3416-3618-4A26-908B-E5FB8C06647E}">
      <dsp:nvSpPr>
        <dsp:cNvPr id="0" name=""/>
        <dsp:cNvSpPr/>
      </dsp:nvSpPr>
      <dsp:spPr>
        <a:xfrm>
          <a:off x="578048" y="1877956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Logic: Custom Python module</a:t>
          </a:r>
        </a:p>
      </dsp:txBody>
      <dsp:txXfrm>
        <a:off x="578048" y="1877956"/>
        <a:ext cx="7411703" cy="500475"/>
      </dsp:txXfrm>
    </dsp:sp>
    <dsp:sp modelId="{CF39CAA2-CC1F-44B1-A981-11839D2D7B0C}">
      <dsp:nvSpPr>
        <dsp:cNvPr id="0" name=""/>
        <dsp:cNvSpPr/>
      </dsp:nvSpPr>
      <dsp:spPr>
        <a:xfrm>
          <a:off x="0" y="2503551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9D74-D827-4CE4-9845-F68CC41F95C5}">
      <dsp:nvSpPr>
        <dsp:cNvPr id="0" name=""/>
        <dsp:cNvSpPr/>
      </dsp:nvSpPr>
      <dsp:spPr>
        <a:xfrm>
          <a:off x="151393" y="2616157"/>
          <a:ext cx="275261" cy="2752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0A405-1FB7-4E9E-B9BE-CEF1E0400609}">
      <dsp:nvSpPr>
        <dsp:cNvPr id="0" name=""/>
        <dsp:cNvSpPr/>
      </dsp:nvSpPr>
      <dsp:spPr>
        <a:xfrm>
          <a:off x="578048" y="2503551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Styling: CSS with responsive layout</a:t>
          </a:r>
        </a:p>
      </dsp:txBody>
      <dsp:txXfrm>
        <a:off x="578048" y="2503551"/>
        <a:ext cx="7411703" cy="500475"/>
      </dsp:txXfrm>
    </dsp:sp>
    <dsp:sp modelId="{B7BBB633-319F-4F1B-A25E-E33A3E70D421}">
      <dsp:nvSpPr>
        <dsp:cNvPr id="0" name=""/>
        <dsp:cNvSpPr/>
      </dsp:nvSpPr>
      <dsp:spPr>
        <a:xfrm>
          <a:off x="0" y="3129145"/>
          <a:ext cx="7989752" cy="5004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A7C24-502F-4FDF-973B-372E23D6F637}">
      <dsp:nvSpPr>
        <dsp:cNvPr id="0" name=""/>
        <dsp:cNvSpPr/>
      </dsp:nvSpPr>
      <dsp:spPr>
        <a:xfrm>
          <a:off x="151393" y="3241752"/>
          <a:ext cx="275261" cy="2752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5306F-B146-49A5-9B02-2865A814DB31}">
      <dsp:nvSpPr>
        <dsp:cNvPr id="0" name=""/>
        <dsp:cNvSpPr/>
      </dsp:nvSpPr>
      <dsp:spPr>
        <a:xfrm>
          <a:off x="578048" y="3129145"/>
          <a:ext cx="7411703" cy="500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67" tIns="52967" rIns="52967" bIns="529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Hosting/Local: http://127.0.0.1:5000</a:t>
          </a:r>
        </a:p>
      </dsp:txBody>
      <dsp:txXfrm>
        <a:off x="578048" y="3129145"/>
        <a:ext cx="7411703" cy="5004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1A68C-CE3E-4A0E-8179-6987A143F92D}">
      <dsp:nvSpPr>
        <dsp:cNvPr id="0" name=""/>
        <dsp:cNvSpPr/>
      </dsp:nvSpPr>
      <dsp:spPr>
        <a:xfrm>
          <a:off x="0" y="574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C4B53-7224-43BE-9C33-DE8576C7B67B}">
      <dsp:nvSpPr>
        <dsp:cNvPr id="0" name=""/>
        <dsp:cNvSpPr/>
      </dsp:nvSpPr>
      <dsp:spPr>
        <a:xfrm>
          <a:off x="0" y="574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👤 User Roles:</a:t>
          </a:r>
        </a:p>
      </dsp:txBody>
      <dsp:txXfrm>
        <a:off x="0" y="574"/>
        <a:ext cx="5259278" cy="672568"/>
      </dsp:txXfrm>
    </dsp:sp>
    <dsp:sp modelId="{5B555B8B-4D4B-4D2E-A6AD-DA7EF6E226AB}">
      <dsp:nvSpPr>
        <dsp:cNvPr id="0" name=""/>
        <dsp:cNvSpPr/>
      </dsp:nvSpPr>
      <dsp:spPr>
        <a:xfrm>
          <a:off x="0" y="673143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219785"/>
                <a:satOff val="-1567"/>
                <a:lumOff val="-2843"/>
                <a:alphaOff val="0"/>
                <a:tint val="98000"/>
                <a:lumMod val="110000"/>
              </a:schemeClr>
            </a:gs>
            <a:gs pos="84000">
              <a:schemeClr val="accent5">
                <a:hueOff val="219785"/>
                <a:satOff val="-1567"/>
                <a:lumOff val="-284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19785"/>
              <a:satOff val="-1567"/>
              <a:lumOff val="-284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728117-0FBF-4436-9CEE-3072F0EFD839}">
      <dsp:nvSpPr>
        <dsp:cNvPr id="0" name=""/>
        <dsp:cNvSpPr/>
      </dsp:nvSpPr>
      <dsp:spPr>
        <a:xfrm>
          <a:off x="0" y="673143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Customer: Browse, Cart, Checkout</a:t>
          </a:r>
        </a:p>
      </dsp:txBody>
      <dsp:txXfrm>
        <a:off x="0" y="673143"/>
        <a:ext cx="5259278" cy="672568"/>
      </dsp:txXfrm>
    </dsp:sp>
    <dsp:sp modelId="{A06D215D-3A9E-4384-8FC7-007DF9C93AFE}">
      <dsp:nvSpPr>
        <dsp:cNvPr id="0" name=""/>
        <dsp:cNvSpPr/>
      </dsp:nvSpPr>
      <dsp:spPr>
        <a:xfrm>
          <a:off x="0" y="1345712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439570"/>
                <a:satOff val="-3135"/>
                <a:lumOff val="-5686"/>
                <a:alphaOff val="0"/>
                <a:tint val="98000"/>
                <a:lumMod val="110000"/>
              </a:schemeClr>
            </a:gs>
            <a:gs pos="84000">
              <a:schemeClr val="accent5">
                <a:hueOff val="439570"/>
                <a:satOff val="-3135"/>
                <a:lumOff val="-568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39570"/>
              <a:satOff val="-3135"/>
              <a:lumOff val="-568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D1AB26-5558-479A-BB4D-1138A5891C34}">
      <dsp:nvSpPr>
        <dsp:cNvPr id="0" name=""/>
        <dsp:cNvSpPr/>
      </dsp:nvSpPr>
      <dsp:spPr>
        <a:xfrm>
          <a:off x="0" y="1345712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Retailer: Add/Update Products</a:t>
          </a:r>
        </a:p>
      </dsp:txBody>
      <dsp:txXfrm>
        <a:off x="0" y="1345712"/>
        <a:ext cx="5259278" cy="672568"/>
      </dsp:txXfrm>
    </dsp:sp>
    <dsp:sp modelId="{1EF71340-275B-4110-9CDE-D0AA561721E0}">
      <dsp:nvSpPr>
        <dsp:cNvPr id="0" name=""/>
        <dsp:cNvSpPr/>
      </dsp:nvSpPr>
      <dsp:spPr>
        <a:xfrm>
          <a:off x="0" y="2018281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659355"/>
                <a:satOff val="-4702"/>
                <a:lumOff val="-8529"/>
                <a:alphaOff val="0"/>
                <a:tint val="98000"/>
                <a:lumMod val="110000"/>
              </a:schemeClr>
            </a:gs>
            <a:gs pos="84000">
              <a:schemeClr val="accent5">
                <a:hueOff val="659355"/>
                <a:satOff val="-4702"/>
                <a:lumOff val="-852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659355"/>
              <a:satOff val="-4702"/>
              <a:lumOff val="-85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C54161-7CB6-42A0-9688-7AA11D1D2A8C}">
      <dsp:nvSpPr>
        <dsp:cNvPr id="0" name=""/>
        <dsp:cNvSpPr/>
      </dsp:nvSpPr>
      <dsp:spPr>
        <a:xfrm>
          <a:off x="0" y="2018281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🧠 AI Recommendations:</a:t>
          </a:r>
        </a:p>
      </dsp:txBody>
      <dsp:txXfrm>
        <a:off x="0" y="2018281"/>
        <a:ext cx="5259278" cy="672568"/>
      </dsp:txXfrm>
    </dsp:sp>
    <dsp:sp modelId="{B727CA37-CC1D-4A03-BC51-AF7926EBF1D8}">
      <dsp:nvSpPr>
        <dsp:cNvPr id="0" name=""/>
        <dsp:cNvSpPr/>
      </dsp:nvSpPr>
      <dsp:spPr>
        <a:xfrm>
          <a:off x="0" y="2690849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879139"/>
                <a:satOff val="-6269"/>
                <a:lumOff val="-11373"/>
                <a:alphaOff val="0"/>
                <a:tint val="98000"/>
                <a:lumMod val="110000"/>
              </a:schemeClr>
            </a:gs>
            <a:gs pos="84000">
              <a:schemeClr val="accent5">
                <a:hueOff val="879139"/>
                <a:satOff val="-6269"/>
                <a:lumOff val="-11373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879139"/>
              <a:satOff val="-6269"/>
              <a:lumOff val="-1137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BD524-21CE-4548-B4EF-8F534611F48F}">
      <dsp:nvSpPr>
        <dsp:cNvPr id="0" name=""/>
        <dsp:cNvSpPr/>
      </dsp:nvSpPr>
      <dsp:spPr>
        <a:xfrm>
          <a:off x="0" y="2690849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Based on product similarity</a:t>
          </a:r>
        </a:p>
      </dsp:txBody>
      <dsp:txXfrm>
        <a:off x="0" y="2690849"/>
        <a:ext cx="5259278" cy="672568"/>
      </dsp:txXfrm>
    </dsp:sp>
    <dsp:sp modelId="{67FD4386-7703-46D1-BF4E-19B075217E67}">
      <dsp:nvSpPr>
        <dsp:cNvPr id="0" name=""/>
        <dsp:cNvSpPr/>
      </dsp:nvSpPr>
      <dsp:spPr>
        <a:xfrm>
          <a:off x="0" y="3363418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1098924"/>
                <a:satOff val="-7837"/>
                <a:lumOff val="-14216"/>
                <a:alphaOff val="0"/>
                <a:tint val="98000"/>
                <a:lumMod val="110000"/>
              </a:schemeClr>
            </a:gs>
            <a:gs pos="84000">
              <a:schemeClr val="accent5">
                <a:hueOff val="1098924"/>
                <a:satOff val="-7837"/>
                <a:lumOff val="-14216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098924"/>
              <a:satOff val="-7837"/>
              <a:lumOff val="-1421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743BDF-699F-4901-B846-C5260B857F72}">
      <dsp:nvSpPr>
        <dsp:cNvPr id="0" name=""/>
        <dsp:cNvSpPr/>
      </dsp:nvSpPr>
      <dsp:spPr>
        <a:xfrm>
          <a:off x="0" y="3363418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🛒 Cart System:</a:t>
          </a:r>
        </a:p>
      </dsp:txBody>
      <dsp:txXfrm>
        <a:off x="0" y="3363418"/>
        <a:ext cx="5259278" cy="672568"/>
      </dsp:txXfrm>
    </dsp:sp>
    <dsp:sp modelId="{74DC968B-903C-43A8-91B3-A552DE664C55}">
      <dsp:nvSpPr>
        <dsp:cNvPr id="0" name=""/>
        <dsp:cNvSpPr/>
      </dsp:nvSpPr>
      <dsp:spPr>
        <a:xfrm>
          <a:off x="0" y="4035987"/>
          <a:ext cx="5259278" cy="0"/>
        </a:xfrm>
        <a:prstGeom prst="line">
          <a:avLst/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318709"/>
              <a:satOff val="-9404"/>
              <a:lumOff val="-17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73E314-AD50-4A67-9FFE-3E8E76CA3A5F}">
      <dsp:nvSpPr>
        <dsp:cNvPr id="0" name=""/>
        <dsp:cNvSpPr/>
      </dsp:nvSpPr>
      <dsp:spPr>
        <a:xfrm>
          <a:off x="0" y="4035987"/>
          <a:ext cx="5259278" cy="67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Live cart and stock update</a:t>
          </a:r>
        </a:p>
      </dsp:txBody>
      <dsp:txXfrm>
        <a:off x="0" y="4035987"/>
        <a:ext cx="5259278" cy="672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30C0E-CD6C-4DFB-AC03-AE7D8C574823}">
      <dsp:nvSpPr>
        <dsp:cNvPr id="0" name=""/>
        <dsp:cNvSpPr/>
      </dsp:nvSpPr>
      <dsp:spPr>
        <a:xfrm>
          <a:off x="0" y="402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0B54E-2725-4C4D-A589-E9DD4573B2FB}">
      <dsp:nvSpPr>
        <dsp:cNvPr id="0" name=""/>
        <dsp:cNvSpPr/>
      </dsp:nvSpPr>
      <dsp:spPr>
        <a:xfrm>
          <a:off x="167561" y="125034"/>
          <a:ext cx="304656" cy="30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7195-F923-4864-B218-3BA63B4943D2}">
      <dsp:nvSpPr>
        <dsp:cNvPr id="0" name=""/>
        <dsp:cNvSpPr/>
      </dsp:nvSpPr>
      <dsp:spPr>
        <a:xfrm>
          <a:off x="639778" y="402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Tables:</a:t>
          </a:r>
        </a:p>
      </dsp:txBody>
      <dsp:txXfrm>
        <a:off x="639778" y="402"/>
        <a:ext cx="4619499" cy="553920"/>
      </dsp:txXfrm>
    </dsp:sp>
    <dsp:sp modelId="{AFD47693-DE32-4CAD-AF1C-E3D8ED5019E8}">
      <dsp:nvSpPr>
        <dsp:cNvPr id="0" name=""/>
        <dsp:cNvSpPr/>
      </dsp:nvSpPr>
      <dsp:spPr>
        <a:xfrm>
          <a:off x="0" y="692803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B91A4-6CBE-4239-B7C5-7C2ECF5C6E12}">
      <dsp:nvSpPr>
        <dsp:cNvPr id="0" name=""/>
        <dsp:cNvSpPr/>
      </dsp:nvSpPr>
      <dsp:spPr>
        <a:xfrm>
          <a:off x="167561" y="817435"/>
          <a:ext cx="304656" cy="30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78C00-DE45-4668-912A-022262BCBBE7}">
      <dsp:nvSpPr>
        <dsp:cNvPr id="0" name=""/>
        <dsp:cNvSpPr/>
      </dsp:nvSpPr>
      <dsp:spPr>
        <a:xfrm>
          <a:off x="639778" y="692803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users(user_id, name, email, password, role)</a:t>
          </a:r>
        </a:p>
      </dsp:txBody>
      <dsp:txXfrm>
        <a:off x="639778" y="692803"/>
        <a:ext cx="4619499" cy="553920"/>
      </dsp:txXfrm>
    </dsp:sp>
    <dsp:sp modelId="{E676114A-6F1E-4683-B781-DFC23A632943}">
      <dsp:nvSpPr>
        <dsp:cNvPr id="0" name=""/>
        <dsp:cNvSpPr/>
      </dsp:nvSpPr>
      <dsp:spPr>
        <a:xfrm>
          <a:off x="0" y="1385204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4B763-189C-4603-B1C1-EEFB98119D7B}">
      <dsp:nvSpPr>
        <dsp:cNvPr id="0" name=""/>
        <dsp:cNvSpPr/>
      </dsp:nvSpPr>
      <dsp:spPr>
        <a:xfrm>
          <a:off x="167561" y="1509836"/>
          <a:ext cx="304656" cy="30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26315-92E8-4F0D-A8CB-1433D11A90FC}">
      <dsp:nvSpPr>
        <dsp:cNvPr id="0" name=""/>
        <dsp:cNvSpPr/>
      </dsp:nvSpPr>
      <dsp:spPr>
        <a:xfrm>
          <a:off x="639778" y="1385204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products(product_id, name, description, price, category, stock, image_url)</a:t>
          </a:r>
        </a:p>
      </dsp:txBody>
      <dsp:txXfrm>
        <a:off x="639778" y="1385204"/>
        <a:ext cx="4619499" cy="553920"/>
      </dsp:txXfrm>
    </dsp:sp>
    <dsp:sp modelId="{75A74426-9F75-4BC2-898B-8BBDBA941940}">
      <dsp:nvSpPr>
        <dsp:cNvPr id="0" name=""/>
        <dsp:cNvSpPr/>
      </dsp:nvSpPr>
      <dsp:spPr>
        <a:xfrm>
          <a:off x="0" y="2077605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791ED-2729-443D-9FD4-A0F367DF8CEB}">
      <dsp:nvSpPr>
        <dsp:cNvPr id="0" name=""/>
        <dsp:cNvSpPr/>
      </dsp:nvSpPr>
      <dsp:spPr>
        <a:xfrm>
          <a:off x="167561" y="2202237"/>
          <a:ext cx="304656" cy="30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73900-CFB7-4ADC-9F01-F95FC0B96434}">
      <dsp:nvSpPr>
        <dsp:cNvPr id="0" name=""/>
        <dsp:cNvSpPr/>
      </dsp:nvSpPr>
      <dsp:spPr>
        <a:xfrm>
          <a:off x="639778" y="2077605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cart(cart_id, user_id, product_id, quantity)</a:t>
          </a:r>
        </a:p>
      </dsp:txBody>
      <dsp:txXfrm>
        <a:off x="639778" y="2077605"/>
        <a:ext cx="4619499" cy="553920"/>
      </dsp:txXfrm>
    </dsp:sp>
    <dsp:sp modelId="{34024556-E684-4562-BAD9-D6F96018B0AA}">
      <dsp:nvSpPr>
        <dsp:cNvPr id="0" name=""/>
        <dsp:cNvSpPr/>
      </dsp:nvSpPr>
      <dsp:spPr>
        <a:xfrm>
          <a:off x="0" y="2770006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F68F2-09F5-4019-9D6D-FEC13B71C6E2}">
      <dsp:nvSpPr>
        <dsp:cNvPr id="0" name=""/>
        <dsp:cNvSpPr/>
      </dsp:nvSpPr>
      <dsp:spPr>
        <a:xfrm>
          <a:off x="167561" y="2894638"/>
          <a:ext cx="304656" cy="3046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94FED-FEEC-4AE3-BB48-A69CDD461082}">
      <dsp:nvSpPr>
        <dsp:cNvPr id="0" name=""/>
        <dsp:cNvSpPr/>
      </dsp:nvSpPr>
      <dsp:spPr>
        <a:xfrm>
          <a:off x="639778" y="2770006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Relationships:</a:t>
          </a:r>
        </a:p>
      </dsp:txBody>
      <dsp:txXfrm>
        <a:off x="639778" y="2770006"/>
        <a:ext cx="4619499" cy="553920"/>
      </dsp:txXfrm>
    </dsp:sp>
    <dsp:sp modelId="{3BDE73C4-8DFC-44CE-A5F9-A67FF4E1C570}">
      <dsp:nvSpPr>
        <dsp:cNvPr id="0" name=""/>
        <dsp:cNvSpPr/>
      </dsp:nvSpPr>
      <dsp:spPr>
        <a:xfrm>
          <a:off x="0" y="3462406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3FCDC-DF3C-4C6D-A3A2-AF25F4F35EC0}">
      <dsp:nvSpPr>
        <dsp:cNvPr id="0" name=""/>
        <dsp:cNvSpPr/>
      </dsp:nvSpPr>
      <dsp:spPr>
        <a:xfrm>
          <a:off x="167561" y="3587039"/>
          <a:ext cx="304656" cy="3046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9D678-BD73-4920-A155-63790446B5BF}">
      <dsp:nvSpPr>
        <dsp:cNvPr id="0" name=""/>
        <dsp:cNvSpPr/>
      </dsp:nvSpPr>
      <dsp:spPr>
        <a:xfrm>
          <a:off x="639778" y="3462406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users → cart (1-to-many)</a:t>
          </a:r>
        </a:p>
      </dsp:txBody>
      <dsp:txXfrm>
        <a:off x="639778" y="3462406"/>
        <a:ext cx="4619499" cy="553920"/>
      </dsp:txXfrm>
    </dsp:sp>
    <dsp:sp modelId="{40DAD443-890B-4A45-A4F6-80B6084EE09F}">
      <dsp:nvSpPr>
        <dsp:cNvPr id="0" name=""/>
        <dsp:cNvSpPr/>
      </dsp:nvSpPr>
      <dsp:spPr>
        <a:xfrm>
          <a:off x="0" y="4154807"/>
          <a:ext cx="5259278" cy="553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69DEF-9836-4649-A4F5-ECADFB83813B}">
      <dsp:nvSpPr>
        <dsp:cNvPr id="0" name=""/>
        <dsp:cNvSpPr/>
      </dsp:nvSpPr>
      <dsp:spPr>
        <a:xfrm>
          <a:off x="167561" y="4279440"/>
          <a:ext cx="304656" cy="3046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0869F-11B9-45D3-91F1-801DFB03E43E}">
      <dsp:nvSpPr>
        <dsp:cNvPr id="0" name=""/>
        <dsp:cNvSpPr/>
      </dsp:nvSpPr>
      <dsp:spPr>
        <a:xfrm>
          <a:off x="639778" y="4154807"/>
          <a:ext cx="4619499" cy="5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23" tIns="58623" rIns="58623" bIns="586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products → cart (1-to-many)</a:t>
          </a:r>
        </a:p>
      </dsp:txBody>
      <dsp:txXfrm>
        <a:off x="639778" y="4154807"/>
        <a:ext cx="4619499" cy="553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3E7C5-2245-45DC-A8E7-BF2C1174EE7B}">
      <dsp:nvSpPr>
        <dsp:cNvPr id="0" name=""/>
        <dsp:cNvSpPr/>
      </dsp:nvSpPr>
      <dsp:spPr>
        <a:xfrm>
          <a:off x="0" y="36268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Challenges:</a:t>
          </a:r>
        </a:p>
      </dsp:txBody>
      <dsp:txXfrm>
        <a:off x="25130" y="387815"/>
        <a:ext cx="5209018" cy="464540"/>
      </dsp:txXfrm>
    </dsp:sp>
    <dsp:sp modelId="{38D9241F-2C23-4451-8C75-E55F78135885}">
      <dsp:nvSpPr>
        <dsp:cNvPr id="0" name=""/>
        <dsp:cNvSpPr/>
      </dsp:nvSpPr>
      <dsp:spPr>
        <a:xfrm>
          <a:off x="0" y="94084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219785"/>
                <a:satOff val="-1567"/>
                <a:lumOff val="-2843"/>
                <a:alphaOff val="0"/>
                <a:tint val="98000"/>
                <a:lumMod val="110000"/>
              </a:schemeClr>
            </a:gs>
            <a:gs pos="84000">
              <a:schemeClr val="accent5">
                <a:hueOff val="219785"/>
                <a:satOff val="-1567"/>
                <a:lumOff val="-284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Combining Flask with dynamic JS frontend</a:t>
          </a:r>
        </a:p>
      </dsp:txBody>
      <dsp:txXfrm>
        <a:off x="25130" y="965975"/>
        <a:ext cx="5209018" cy="464540"/>
      </dsp:txXfrm>
    </dsp:sp>
    <dsp:sp modelId="{7F72FEE6-BE2A-4699-8F73-4A0A95054C03}">
      <dsp:nvSpPr>
        <dsp:cNvPr id="0" name=""/>
        <dsp:cNvSpPr/>
      </dsp:nvSpPr>
      <dsp:spPr>
        <a:xfrm>
          <a:off x="0" y="151900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439570"/>
                <a:satOff val="-3135"/>
                <a:lumOff val="-5686"/>
                <a:alphaOff val="0"/>
                <a:tint val="98000"/>
                <a:lumMod val="110000"/>
              </a:schemeClr>
            </a:gs>
            <a:gs pos="84000">
              <a:schemeClr val="accent5">
                <a:hueOff val="439570"/>
                <a:satOff val="-3135"/>
                <a:lumOff val="-568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AI logic integration</a:t>
          </a:r>
        </a:p>
      </dsp:txBody>
      <dsp:txXfrm>
        <a:off x="25130" y="1544135"/>
        <a:ext cx="5209018" cy="464540"/>
      </dsp:txXfrm>
    </dsp:sp>
    <dsp:sp modelId="{6F3E3C49-A5B8-44A1-8C25-BC1D8F1490A8}">
      <dsp:nvSpPr>
        <dsp:cNvPr id="0" name=""/>
        <dsp:cNvSpPr/>
      </dsp:nvSpPr>
      <dsp:spPr>
        <a:xfrm>
          <a:off x="0" y="209716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659355"/>
                <a:satOff val="-4702"/>
                <a:lumOff val="-8529"/>
                <a:alphaOff val="0"/>
                <a:tint val="98000"/>
                <a:lumMod val="110000"/>
              </a:schemeClr>
            </a:gs>
            <a:gs pos="84000">
              <a:schemeClr val="accent5">
                <a:hueOff val="659355"/>
                <a:satOff val="-4702"/>
                <a:lumOff val="-852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Managing cart sessions &amp; stock sync</a:t>
          </a:r>
        </a:p>
      </dsp:txBody>
      <dsp:txXfrm>
        <a:off x="25130" y="2122295"/>
        <a:ext cx="5209018" cy="464540"/>
      </dsp:txXfrm>
    </dsp:sp>
    <dsp:sp modelId="{E8B69FBC-AE9D-446B-A9EB-B64B2DD68675}">
      <dsp:nvSpPr>
        <dsp:cNvPr id="0" name=""/>
        <dsp:cNvSpPr/>
      </dsp:nvSpPr>
      <dsp:spPr>
        <a:xfrm>
          <a:off x="0" y="267532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879139"/>
                <a:satOff val="-6269"/>
                <a:lumOff val="-11373"/>
                <a:alphaOff val="0"/>
                <a:tint val="98000"/>
                <a:lumMod val="110000"/>
              </a:schemeClr>
            </a:gs>
            <a:gs pos="84000">
              <a:schemeClr val="accent5">
                <a:hueOff val="879139"/>
                <a:satOff val="-6269"/>
                <a:lumOff val="-1137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Learnings:</a:t>
          </a:r>
        </a:p>
      </dsp:txBody>
      <dsp:txXfrm>
        <a:off x="25130" y="2700455"/>
        <a:ext cx="5209018" cy="464540"/>
      </dsp:txXfrm>
    </dsp:sp>
    <dsp:sp modelId="{5E17F41C-C92A-4A9B-9F81-B22A79D0C02F}">
      <dsp:nvSpPr>
        <dsp:cNvPr id="0" name=""/>
        <dsp:cNvSpPr/>
      </dsp:nvSpPr>
      <dsp:spPr>
        <a:xfrm>
          <a:off x="0" y="325348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1098924"/>
                <a:satOff val="-7837"/>
                <a:lumOff val="-14216"/>
                <a:alphaOff val="0"/>
                <a:tint val="98000"/>
                <a:lumMod val="110000"/>
              </a:schemeClr>
            </a:gs>
            <a:gs pos="84000">
              <a:schemeClr val="accent5">
                <a:hueOff val="1098924"/>
                <a:satOff val="-7837"/>
                <a:lumOff val="-1421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Full-stack architecture in practice</a:t>
          </a:r>
        </a:p>
      </dsp:txBody>
      <dsp:txXfrm>
        <a:off x="25130" y="3278615"/>
        <a:ext cx="5209018" cy="464540"/>
      </dsp:txXfrm>
    </dsp:sp>
    <dsp:sp modelId="{93C6B6FC-6148-4AA7-8732-E400D867EA01}">
      <dsp:nvSpPr>
        <dsp:cNvPr id="0" name=""/>
        <dsp:cNvSpPr/>
      </dsp:nvSpPr>
      <dsp:spPr>
        <a:xfrm>
          <a:off x="0" y="3831645"/>
          <a:ext cx="5259278" cy="514800"/>
        </a:xfrm>
        <a:prstGeom prst="roundRect">
          <a:avLst/>
        </a:prstGeom>
        <a:gradFill rotWithShape="0">
          <a:gsLst>
            <a:gs pos="0">
              <a:schemeClr val="accent5">
                <a:hueOff val="1318709"/>
                <a:satOff val="-9404"/>
                <a:lumOff val="-17059"/>
                <a:alphaOff val="0"/>
                <a:tint val="98000"/>
                <a:lumMod val="110000"/>
              </a:schemeClr>
            </a:gs>
            <a:gs pos="84000">
              <a:schemeClr val="accent5">
                <a:hueOff val="1318709"/>
                <a:satOff val="-9404"/>
                <a:lumOff val="-1705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Flask sessions, MySQL queries</a:t>
          </a:r>
        </a:p>
      </dsp:txBody>
      <dsp:txXfrm>
        <a:off x="25130" y="3856775"/>
        <a:ext cx="5209018" cy="464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6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265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35" y="485678"/>
            <a:ext cx="3131058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367" y="1113764"/>
            <a:ext cx="2452312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AI-Powered E-Commerce DBMS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6928" y="1569720"/>
            <a:ext cx="4581135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Presented by: Shivang </a:t>
            </a:r>
            <a:r>
              <a:rPr lang="en-US" dirty="0" err="1">
                <a:solidFill>
                  <a:schemeClr val="tx2"/>
                </a:solidFill>
              </a:rPr>
              <a:t>shukla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Roll No: 2301331540150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branch ds-iv-a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Presented to : dr. </a:t>
            </a:r>
            <a:r>
              <a:rPr lang="en-US" dirty="0" err="1">
                <a:solidFill>
                  <a:schemeClr val="tx2"/>
                </a:solidFill>
              </a:rPr>
              <a:t>nidhi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sharma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		    </a:t>
            </a:r>
            <a:r>
              <a:rPr lang="en-US" dirty="0" err="1">
                <a:solidFill>
                  <a:schemeClr val="tx2"/>
                </a:solidFill>
              </a:rPr>
              <a:t>ms.</a:t>
            </a:r>
            <a:r>
              <a:rPr lang="en-US" dirty="0">
                <a:solidFill>
                  <a:schemeClr val="tx2"/>
                </a:solidFill>
              </a:rPr>
              <a:t> Honey </a:t>
            </a:r>
            <a:r>
              <a:rPr lang="en-US" dirty="0" err="1">
                <a:solidFill>
                  <a:schemeClr val="tx2"/>
                </a:solidFill>
              </a:rPr>
              <a:t>singh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Engineering Colleges in Greater Noida ...">
            <a:extLst>
              <a:ext uri="{FF2B5EF4-FFF2-40B4-BE49-F238E27FC236}">
                <a16:creationId xmlns:a16="http://schemas.microsoft.com/office/drawing/2014/main" id="{6E0E8266-4C29-B89E-18DF-D68A5BF7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38" y="1005840"/>
            <a:ext cx="27146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2B8-B032-DF03-B931-2CED0B8F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97" y="960119"/>
            <a:ext cx="4879173" cy="484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Customer Product View + Cart with checkout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CED085-7138-3A34-D645-497F1737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5639763"/>
            <a:ext cx="5223627" cy="1026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B3CB5-2213-5F40-6BC1-E038207F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304" y="1863394"/>
            <a:ext cx="6711696" cy="35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542E-1849-EAEC-75B7-A50114FF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Detail with Recommendations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D34B85-63B3-FAC5-B70F-B9ACD02A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73447"/>
            <a:ext cx="7989752" cy="45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3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0176-FB48-7EC9-750E-59E2314F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Dashboard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FE13D-71CD-7652-C2A5-5AADB354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20240"/>
            <a:ext cx="7989752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en-IN" sz="2600">
                <a:solidFill>
                  <a:schemeClr val="accent1"/>
                </a:solidFill>
              </a:rPr>
              <a:t>Challenges &amp; Learnings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135DE4-1E56-87EC-3048-00CB9BFC3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58061"/>
              </p:ext>
            </p:extLst>
          </p:nvPr>
        </p:nvGraphicFramePr>
        <p:xfrm>
          <a:off x="3448828" y="1037967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BED249D-1AAF-0CE5-E3A2-3BD5CE32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20143" r="485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 &amp; Future Scope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453643"/>
            <a:ext cx="8474200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4" y="2180496"/>
            <a:ext cx="8272211" cy="3678303"/>
          </a:xfrm>
        </p:spPr>
        <p:txBody>
          <a:bodyPr>
            <a:normAutofit/>
          </a:bodyPr>
          <a:lstStyle/>
          <a:p>
            <a:r>
              <a:rPr lang="en-US"/>
              <a:t>Summary:</a:t>
            </a:r>
          </a:p>
          <a:p>
            <a:r>
              <a:rPr lang="en-US"/>
              <a:t>- AI + DBMS → Smarter e-commerce experience</a:t>
            </a:r>
          </a:p>
          <a:p>
            <a:r>
              <a:rPr lang="en-US"/>
              <a:t>- Role-based access and inventory control</a:t>
            </a:r>
          </a:p>
          <a:p>
            <a:r>
              <a:rPr lang="en-US"/>
              <a:t>Future Enhancements:</a:t>
            </a:r>
          </a:p>
          <a:p>
            <a:r>
              <a:rPr lang="en-US"/>
              <a:t>- Add payment gateway</a:t>
            </a:r>
          </a:p>
          <a:p>
            <a:r>
              <a:rPr lang="en-US"/>
              <a:t>- Improve AI with ML models</a:t>
            </a:r>
          </a:p>
          <a:p>
            <a:r>
              <a:rPr lang="en-US"/>
              <a:t>- Admin analytics panel</a:t>
            </a:r>
          </a:p>
          <a:p>
            <a:r>
              <a:rPr lang="en-US"/>
              <a:t>Thank You! 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E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5E4F6-02BA-AF49-9D01-5A5420CB5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241907"/>
              </p:ext>
            </p:extLst>
          </p:nvPr>
        </p:nvGraphicFramePr>
        <p:xfrm>
          <a:off x="435768" y="2181225"/>
          <a:ext cx="8272463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Project Objectives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96FF50-FB71-A50E-9EE9-CD424AB13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03909"/>
              </p:ext>
            </p:extLst>
          </p:nvPr>
        </p:nvGraphicFramePr>
        <p:xfrm>
          <a:off x="3448828" y="1037967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97BBCC-41D4-6DE6-5817-F5D49140BB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228003"/>
          <a:ext cx="7989752" cy="363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27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926" y="863695"/>
            <a:ext cx="2633425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926" y="457200"/>
            <a:ext cx="2633425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diagram of a system architecture&#10;&#10;AI-generated content may be incorrect.">
            <a:extLst>
              <a:ext uri="{FF2B5EF4-FFF2-40B4-BE49-F238E27FC236}">
                <a16:creationId xmlns:a16="http://schemas.microsoft.com/office/drawing/2014/main" id="{9310D903-B53F-4064-85B9-07521695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1873452"/>
            <a:ext cx="4689873" cy="31304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E8C143-74B1-870E-DECE-D21DDD623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98096"/>
              </p:ext>
            </p:extLst>
          </p:nvPr>
        </p:nvGraphicFramePr>
        <p:xfrm>
          <a:off x="3448828" y="1037967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7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accent1"/>
                </a:solidFill>
              </a:rPr>
              <a:t>Database Design (MySQL)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723898"/>
            <a:ext cx="5623962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1497BDE-618E-6C74-6CCE-EB174650F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209061"/>
              </p:ext>
            </p:extLst>
          </p:nvPr>
        </p:nvGraphicFramePr>
        <p:xfrm>
          <a:off x="3448828" y="1037967"/>
          <a:ext cx="5259278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7345A-BC90-0B85-CFA3-6175DDFF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3" y="4610099"/>
            <a:ext cx="824516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ER-Diagram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9144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with different colored squares&#10;&#10;AI-generated content may be incorrect.">
            <a:extLst>
              <a:ext uri="{FF2B5EF4-FFF2-40B4-BE49-F238E27FC236}">
                <a16:creationId xmlns:a16="http://schemas.microsoft.com/office/drawing/2014/main" id="{A9B8B3BA-1DB5-0831-B521-0B87DAFC4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" y="723899"/>
            <a:ext cx="7710618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32826-7621-EE38-43EB-8CD2A933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4" y="1194380"/>
            <a:ext cx="3998611" cy="21292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48802B7-9AA6-10BA-CB2C-991A12AC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1" y="1189382"/>
            <a:ext cx="3998608" cy="2139255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219240"/>
            <a:ext cx="8476488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359623"/>
            <a:ext cx="8477720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00" y="4596992"/>
            <a:ext cx="2515074" cy="1607013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Application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618" y="4596992"/>
            <a:ext cx="5430682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Login/Register Page</a:t>
            </a:r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78</TotalTime>
  <Words>361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AI-Powered E-Commerce DBMS</vt:lpstr>
      <vt:lpstr>Introduction</vt:lpstr>
      <vt:lpstr>Project Objectives</vt:lpstr>
      <vt:lpstr>Technology Stack</vt:lpstr>
      <vt:lpstr>System Architecture</vt:lpstr>
      <vt:lpstr>Key Features</vt:lpstr>
      <vt:lpstr>Database Design (MySQL)</vt:lpstr>
      <vt:lpstr>ER-Diagram</vt:lpstr>
      <vt:lpstr>Application Screens</vt:lpstr>
      <vt:lpstr>PowerPoint Presentation</vt:lpstr>
      <vt:lpstr>Product Detail with Recommendations </vt:lpstr>
      <vt:lpstr>Retailer Dashboard </vt:lpstr>
      <vt:lpstr>Challenges &amp; Learnings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Shivang Shukla</cp:lastModifiedBy>
  <cp:revision>2</cp:revision>
  <dcterms:created xsi:type="dcterms:W3CDTF">2013-01-27T09:14:16Z</dcterms:created>
  <dcterms:modified xsi:type="dcterms:W3CDTF">2025-04-24T19:48:41Z</dcterms:modified>
  <cp:category/>
</cp:coreProperties>
</file>