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96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DC036-6C87-D2DB-4B3F-E07B5CA529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E676C6-557A-414D-5D25-520EEE2F5E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DE3E54-E298-B8F9-C08E-DE294D776C9D}"/>
              </a:ext>
            </a:extLst>
          </p:cNvPr>
          <p:cNvSpPr>
            <a:spLocks noGrp="1"/>
          </p:cNvSpPr>
          <p:nvPr>
            <p:ph type="dt" sz="half" idx="10"/>
          </p:nvPr>
        </p:nvSpPr>
        <p:spPr/>
        <p:txBody>
          <a:bodyPr/>
          <a:lstStyle/>
          <a:p>
            <a:fld id="{9969799F-0E17-4FC2-9C59-CE19721BD98D}" type="datetimeFigureOut">
              <a:rPr lang="en-US" smtClean="0"/>
              <a:t>2/14/2023</a:t>
            </a:fld>
            <a:endParaRPr lang="en-US"/>
          </a:p>
        </p:txBody>
      </p:sp>
      <p:sp>
        <p:nvSpPr>
          <p:cNvPr id="5" name="Footer Placeholder 4">
            <a:extLst>
              <a:ext uri="{FF2B5EF4-FFF2-40B4-BE49-F238E27FC236}">
                <a16:creationId xmlns:a16="http://schemas.microsoft.com/office/drawing/2014/main" id="{E7E49855-6615-C540-537F-C3C498E22C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8810EB-1DB4-5D5C-E7B5-5020876D77CE}"/>
              </a:ext>
            </a:extLst>
          </p:cNvPr>
          <p:cNvSpPr>
            <a:spLocks noGrp="1"/>
          </p:cNvSpPr>
          <p:nvPr>
            <p:ph type="sldNum" sz="quarter" idx="12"/>
          </p:nvPr>
        </p:nvSpPr>
        <p:spPr/>
        <p:txBody>
          <a:bodyPr/>
          <a:lstStyle/>
          <a:p>
            <a:fld id="{2238A801-CB05-4A12-9CC9-8D47FD67E2BD}" type="slidenum">
              <a:rPr lang="en-US" smtClean="0"/>
              <a:t>‹#›</a:t>
            </a:fld>
            <a:endParaRPr lang="en-US"/>
          </a:p>
        </p:txBody>
      </p:sp>
    </p:spTree>
    <p:extLst>
      <p:ext uri="{BB962C8B-B14F-4D97-AF65-F5344CB8AC3E}">
        <p14:creationId xmlns:p14="http://schemas.microsoft.com/office/powerpoint/2010/main" val="2895128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D6CB-AB1D-145D-AA3A-14BF65E694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8F852E-496C-3B4A-9DD0-660443906A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B19CAE-14CD-BE03-3F9C-F14F96B1D1DB}"/>
              </a:ext>
            </a:extLst>
          </p:cNvPr>
          <p:cNvSpPr>
            <a:spLocks noGrp="1"/>
          </p:cNvSpPr>
          <p:nvPr>
            <p:ph type="dt" sz="half" idx="10"/>
          </p:nvPr>
        </p:nvSpPr>
        <p:spPr/>
        <p:txBody>
          <a:bodyPr/>
          <a:lstStyle/>
          <a:p>
            <a:fld id="{9969799F-0E17-4FC2-9C59-CE19721BD98D}" type="datetimeFigureOut">
              <a:rPr lang="en-US" smtClean="0"/>
              <a:t>2/14/2023</a:t>
            </a:fld>
            <a:endParaRPr lang="en-US"/>
          </a:p>
        </p:txBody>
      </p:sp>
      <p:sp>
        <p:nvSpPr>
          <p:cNvPr id="5" name="Footer Placeholder 4">
            <a:extLst>
              <a:ext uri="{FF2B5EF4-FFF2-40B4-BE49-F238E27FC236}">
                <a16:creationId xmlns:a16="http://schemas.microsoft.com/office/drawing/2014/main" id="{3BACDD50-217E-08F0-4264-37129BA14B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1137A3-9168-DE5A-F60D-F7155B33A08F}"/>
              </a:ext>
            </a:extLst>
          </p:cNvPr>
          <p:cNvSpPr>
            <a:spLocks noGrp="1"/>
          </p:cNvSpPr>
          <p:nvPr>
            <p:ph type="sldNum" sz="quarter" idx="12"/>
          </p:nvPr>
        </p:nvSpPr>
        <p:spPr/>
        <p:txBody>
          <a:bodyPr/>
          <a:lstStyle/>
          <a:p>
            <a:fld id="{2238A801-CB05-4A12-9CC9-8D47FD67E2BD}" type="slidenum">
              <a:rPr lang="en-US" smtClean="0"/>
              <a:t>‹#›</a:t>
            </a:fld>
            <a:endParaRPr lang="en-US"/>
          </a:p>
        </p:txBody>
      </p:sp>
    </p:spTree>
    <p:extLst>
      <p:ext uri="{BB962C8B-B14F-4D97-AF65-F5344CB8AC3E}">
        <p14:creationId xmlns:p14="http://schemas.microsoft.com/office/powerpoint/2010/main" val="3505546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91220E-C603-99C6-EEC7-06463B2C39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B8D34D-B4C4-6FF4-68B7-1336AF27F1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3F446-48D6-E0BE-EED2-8F15F675BD16}"/>
              </a:ext>
            </a:extLst>
          </p:cNvPr>
          <p:cNvSpPr>
            <a:spLocks noGrp="1"/>
          </p:cNvSpPr>
          <p:nvPr>
            <p:ph type="dt" sz="half" idx="10"/>
          </p:nvPr>
        </p:nvSpPr>
        <p:spPr/>
        <p:txBody>
          <a:bodyPr/>
          <a:lstStyle/>
          <a:p>
            <a:fld id="{9969799F-0E17-4FC2-9C59-CE19721BD98D}" type="datetimeFigureOut">
              <a:rPr lang="en-US" smtClean="0"/>
              <a:t>2/14/2023</a:t>
            </a:fld>
            <a:endParaRPr lang="en-US"/>
          </a:p>
        </p:txBody>
      </p:sp>
      <p:sp>
        <p:nvSpPr>
          <p:cNvPr id="5" name="Footer Placeholder 4">
            <a:extLst>
              <a:ext uri="{FF2B5EF4-FFF2-40B4-BE49-F238E27FC236}">
                <a16:creationId xmlns:a16="http://schemas.microsoft.com/office/drawing/2014/main" id="{0B28800F-101E-3C34-CB72-AAE84EAFE3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62CC72-78E7-4973-9CAB-BBA1F46BEEFE}"/>
              </a:ext>
            </a:extLst>
          </p:cNvPr>
          <p:cNvSpPr>
            <a:spLocks noGrp="1"/>
          </p:cNvSpPr>
          <p:nvPr>
            <p:ph type="sldNum" sz="quarter" idx="12"/>
          </p:nvPr>
        </p:nvSpPr>
        <p:spPr/>
        <p:txBody>
          <a:bodyPr/>
          <a:lstStyle/>
          <a:p>
            <a:fld id="{2238A801-CB05-4A12-9CC9-8D47FD67E2BD}" type="slidenum">
              <a:rPr lang="en-US" smtClean="0"/>
              <a:t>‹#›</a:t>
            </a:fld>
            <a:endParaRPr lang="en-US"/>
          </a:p>
        </p:txBody>
      </p:sp>
    </p:spTree>
    <p:extLst>
      <p:ext uri="{BB962C8B-B14F-4D97-AF65-F5344CB8AC3E}">
        <p14:creationId xmlns:p14="http://schemas.microsoft.com/office/powerpoint/2010/main" val="4122591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EFC5A-909A-FEBA-B406-8B0F31A888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6EA85F-6CB0-8298-F2A0-AF6467D13B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2B53FC-3315-6BDA-C616-16C7003AAFCF}"/>
              </a:ext>
            </a:extLst>
          </p:cNvPr>
          <p:cNvSpPr>
            <a:spLocks noGrp="1"/>
          </p:cNvSpPr>
          <p:nvPr>
            <p:ph type="dt" sz="half" idx="10"/>
          </p:nvPr>
        </p:nvSpPr>
        <p:spPr/>
        <p:txBody>
          <a:bodyPr/>
          <a:lstStyle/>
          <a:p>
            <a:fld id="{9969799F-0E17-4FC2-9C59-CE19721BD98D}" type="datetimeFigureOut">
              <a:rPr lang="en-US" smtClean="0"/>
              <a:t>2/14/2023</a:t>
            </a:fld>
            <a:endParaRPr lang="en-US"/>
          </a:p>
        </p:txBody>
      </p:sp>
      <p:sp>
        <p:nvSpPr>
          <p:cNvPr id="5" name="Footer Placeholder 4">
            <a:extLst>
              <a:ext uri="{FF2B5EF4-FFF2-40B4-BE49-F238E27FC236}">
                <a16:creationId xmlns:a16="http://schemas.microsoft.com/office/drawing/2014/main" id="{803D28E8-53FD-8EAE-76AE-8C075DB5DD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8DB2D-88EC-1F54-BE6C-90D99123B687}"/>
              </a:ext>
            </a:extLst>
          </p:cNvPr>
          <p:cNvSpPr>
            <a:spLocks noGrp="1"/>
          </p:cNvSpPr>
          <p:nvPr>
            <p:ph type="sldNum" sz="quarter" idx="12"/>
          </p:nvPr>
        </p:nvSpPr>
        <p:spPr/>
        <p:txBody>
          <a:bodyPr/>
          <a:lstStyle/>
          <a:p>
            <a:fld id="{2238A801-CB05-4A12-9CC9-8D47FD67E2BD}" type="slidenum">
              <a:rPr lang="en-US" smtClean="0"/>
              <a:t>‹#›</a:t>
            </a:fld>
            <a:endParaRPr lang="en-US"/>
          </a:p>
        </p:txBody>
      </p:sp>
    </p:spTree>
    <p:extLst>
      <p:ext uri="{BB962C8B-B14F-4D97-AF65-F5344CB8AC3E}">
        <p14:creationId xmlns:p14="http://schemas.microsoft.com/office/powerpoint/2010/main" val="297311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AF110-3208-F07E-4459-718AF26A96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7C473A-FA91-2352-B965-940863700F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52B87B-ED9B-1373-72D2-CEF4E433A540}"/>
              </a:ext>
            </a:extLst>
          </p:cNvPr>
          <p:cNvSpPr>
            <a:spLocks noGrp="1"/>
          </p:cNvSpPr>
          <p:nvPr>
            <p:ph type="dt" sz="half" idx="10"/>
          </p:nvPr>
        </p:nvSpPr>
        <p:spPr/>
        <p:txBody>
          <a:bodyPr/>
          <a:lstStyle/>
          <a:p>
            <a:fld id="{9969799F-0E17-4FC2-9C59-CE19721BD98D}" type="datetimeFigureOut">
              <a:rPr lang="en-US" smtClean="0"/>
              <a:t>2/14/2023</a:t>
            </a:fld>
            <a:endParaRPr lang="en-US"/>
          </a:p>
        </p:txBody>
      </p:sp>
      <p:sp>
        <p:nvSpPr>
          <p:cNvPr id="5" name="Footer Placeholder 4">
            <a:extLst>
              <a:ext uri="{FF2B5EF4-FFF2-40B4-BE49-F238E27FC236}">
                <a16:creationId xmlns:a16="http://schemas.microsoft.com/office/drawing/2014/main" id="{A040163E-5D93-93A2-8D57-A6FA1AEC23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EF81E6-34C9-AD50-419B-E587886CF97C}"/>
              </a:ext>
            </a:extLst>
          </p:cNvPr>
          <p:cNvSpPr>
            <a:spLocks noGrp="1"/>
          </p:cNvSpPr>
          <p:nvPr>
            <p:ph type="sldNum" sz="quarter" idx="12"/>
          </p:nvPr>
        </p:nvSpPr>
        <p:spPr/>
        <p:txBody>
          <a:bodyPr/>
          <a:lstStyle/>
          <a:p>
            <a:fld id="{2238A801-CB05-4A12-9CC9-8D47FD67E2BD}" type="slidenum">
              <a:rPr lang="en-US" smtClean="0"/>
              <a:t>‹#›</a:t>
            </a:fld>
            <a:endParaRPr lang="en-US"/>
          </a:p>
        </p:txBody>
      </p:sp>
    </p:spTree>
    <p:extLst>
      <p:ext uri="{BB962C8B-B14F-4D97-AF65-F5344CB8AC3E}">
        <p14:creationId xmlns:p14="http://schemas.microsoft.com/office/powerpoint/2010/main" val="420458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79FDB-E74F-F171-A7E1-714B298378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B3C45-8A66-58DD-EC6D-C83FDBF642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4B3042-2FE1-E7E1-D045-2A439E063C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667F8B-49A5-F478-8923-5A9CFC112CF0}"/>
              </a:ext>
            </a:extLst>
          </p:cNvPr>
          <p:cNvSpPr>
            <a:spLocks noGrp="1"/>
          </p:cNvSpPr>
          <p:nvPr>
            <p:ph type="dt" sz="half" idx="10"/>
          </p:nvPr>
        </p:nvSpPr>
        <p:spPr/>
        <p:txBody>
          <a:bodyPr/>
          <a:lstStyle/>
          <a:p>
            <a:fld id="{9969799F-0E17-4FC2-9C59-CE19721BD98D}" type="datetimeFigureOut">
              <a:rPr lang="en-US" smtClean="0"/>
              <a:t>2/14/2023</a:t>
            </a:fld>
            <a:endParaRPr lang="en-US"/>
          </a:p>
        </p:txBody>
      </p:sp>
      <p:sp>
        <p:nvSpPr>
          <p:cNvPr id="6" name="Footer Placeholder 5">
            <a:extLst>
              <a:ext uri="{FF2B5EF4-FFF2-40B4-BE49-F238E27FC236}">
                <a16:creationId xmlns:a16="http://schemas.microsoft.com/office/drawing/2014/main" id="{C8B7A4EE-CBD3-F084-7FA0-C4A27401C1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40B41C-73AE-49CC-D488-1F31BDEE4885}"/>
              </a:ext>
            </a:extLst>
          </p:cNvPr>
          <p:cNvSpPr>
            <a:spLocks noGrp="1"/>
          </p:cNvSpPr>
          <p:nvPr>
            <p:ph type="sldNum" sz="quarter" idx="12"/>
          </p:nvPr>
        </p:nvSpPr>
        <p:spPr/>
        <p:txBody>
          <a:bodyPr/>
          <a:lstStyle/>
          <a:p>
            <a:fld id="{2238A801-CB05-4A12-9CC9-8D47FD67E2BD}" type="slidenum">
              <a:rPr lang="en-US" smtClean="0"/>
              <a:t>‹#›</a:t>
            </a:fld>
            <a:endParaRPr lang="en-US"/>
          </a:p>
        </p:txBody>
      </p:sp>
    </p:spTree>
    <p:extLst>
      <p:ext uri="{BB962C8B-B14F-4D97-AF65-F5344CB8AC3E}">
        <p14:creationId xmlns:p14="http://schemas.microsoft.com/office/powerpoint/2010/main" val="4098775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4B549-5D01-AA10-3857-50838FB19C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AF87B8-5641-D309-B97E-C6A9188EC5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E3B644-EAB4-44B8-02C2-8CC9D2A70B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5A7CA2-5B95-24D2-7996-6C5CF61AFD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D24A51-C5A6-044D-4256-5AE1D15FE1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43AC00-61E3-5BF8-F762-C5A03CFB9349}"/>
              </a:ext>
            </a:extLst>
          </p:cNvPr>
          <p:cNvSpPr>
            <a:spLocks noGrp="1"/>
          </p:cNvSpPr>
          <p:nvPr>
            <p:ph type="dt" sz="half" idx="10"/>
          </p:nvPr>
        </p:nvSpPr>
        <p:spPr/>
        <p:txBody>
          <a:bodyPr/>
          <a:lstStyle/>
          <a:p>
            <a:fld id="{9969799F-0E17-4FC2-9C59-CE19721BD98D}" type="datetimeFigureOut">
              <a:rPr lang="en-US" smtClean="0"/>
              <a:t>2/14/2023</a:t>
            </a:fld>
            <a:endParaRPr lang="en-US"/>
          </a:p>
        </p:txBody>
      </p:sp>
      <p:sp>
        <p:nvSpPr>
          <p:cNvPr id="8" name="Footer Placeholder 7">
            <a:extLst>
              <a:ext uri="{FF2B5EF4-FFF2-40B4-BE49-F238E27FC236}">
                <a16:creationId xmlns:a16="http://schemas.microsoft.com/office/drawing/2014/main" id="{2987EC9A-9EA0-4C82-5E27-9A6F82A145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2EBA7E-F3C4-6EE3-006D-E417E0CC03DF}"/>
              </a:ext>
            </a:extLst>
          </p:cNvPr>
          <p:cNvSpPr>
            <a:spLocks noGrp="1"/>
          </p:cNvSpPr>
          <p:nvPr>
            <p:ph type="sldNum" sz="quarter" idx="12"/>
          </p:nvPr>
        </p:nvSpPr>
        <p:spPr/>
        <p:txBody>
          <a:bodyPr/>
          <a:lstStyle/>
          <a:p>
            <a:fld id="{2238A801-CB05-4A12-9CC9-8D47FD67E2BD}" type="slidenum">
              <a:rPr lang="en-US" smtClean="0"/>
              <a:t>‹#›</a:t>
            </a:fld>
            <a:endParaRPr lang="en-US"/>
          </a:p>
        </p:txBody>
      </p:sp>
    </p:spTree>
    <p:extLst>
      <p:ext uri="{BB962C8B-B14F-4D97-AF65-F5344CB8AC3E}">
        <p14:creationId xmlns:p14="http://schemas.microsoft.com/office/powerpoint/2010/main" val="1426558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A95BA-337F-0EDD-CF47-0254085762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9F22E0-BF79-AF19-DFBC-3D5BDFAC345F}"/>
              </a:ext>
            </a:extLst>
          </p:cNvPr>
          <p:cNvSpPr>
            <a:spLocks noGrp="1"/>
          </p:cNvSpPr>
          <p:nvPr>
            <p:ph type="dt" sz="half" idx="10"/>
          </p:nvPr>
        </p:nvSpPr>
        <p:spPr/>
        <p:txBody>
          <a:bodyPr/>
          <a:lstStyle/>
          <a:p>
            <a:fld id="{9969799F-0E17-4FC2-9C59-CE19721BD98D}" type="datetimeFigureOut">
              <a:rPr lang="en-US" smtClean="0"/>
              <a:t>2/14/2023</a:t>
            </a:fld>
            <a:endParaRPr lang="en-US"/>
          </a:p>
        </p:txBody>
      </p:sp>
      <p:sp>
        <p:nvSpPr>
          <p:cNvPr id="4" name="Footer Placeholder 3">
            <a:extLst>
              <a:ext uri="{FF2B5EF4-FFF2-40B4-BE49-F238E27FC236}">
                <a16:creationId xmlns:a16="http://schemas.microsoft.com/office/drawing/2014/main" id="{DF852863-75E4-9188-975D-16BAA45BF7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A35868-0601-B7B1-723A-41D0E38EB094}"/>
              </a:ext>
            </a:extLst>
          </p:cNvPr>
          <p:cNvSpPr>
            <a:spLocks noGrp="1"/>
          </p:cNvSpPr>
          <p:nvPr>
            <p:ph type="sldNum" sz="quarter" idx="12"/>
          </p:nvPr>
        </p:nvSpPr>
        <p:spPr/>
        <p:txBody>
          <a:bodyPr/>
          <a:lstStyle/>
          <a:p>
            <a:fld id="{2238A801-CB05-4A12-9CC9-8D47FD67E2BD}" type="slidenum">
              <a:rPr lang="en-US" smtClean="0"/>
              <a:t>‹#›</a:t>
            </a:fld>
            <a:endParaRPr lang="en-US"/>
          </a:p>
        </p:txBody>
      </p:sp>
    </p:spTree>
    <p:extLst>
      <p:ext uri="{BB962C8B-B14F-4D97-AF65-F5344CB8AC3E}">
        <p14:creationId xmlns:p14="http://schemas.microsoft.com/office/powerpoint/2010/main" val="2003703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A5A6DD-CBD5-DC2C-74A7-325C377FE1AF}"/>
              </a:ext>
            </a:extLst>
          </p:cNvPr>
          <p:cNvSpPr>
            <a:spLocks noGrp="1"/>
          </p:cNvSpPr>
          <p:nvPr>
            <p:ph type="dt" sz="half" idx="10"/>
          </p:nvPr>
        </p:nvSpPr>
        <p:spPr/>
        <p:txBody>
          <a:bodyPr/>
          <a:lstStyle/>
          <a:p>
            <a:fld id="{9969799F-0E17-4FC2-9C59-CE19721BD98D}" type="datetimeFigureOut">
              <a:rPr lang="en-US" smtClean="0"/>
              <a:t>2/14/2023</a:t>
            </a:fld>
            <a:endParaRPr lang="en-US"/>
          </a:p>
        </p:txBody>
      </p:sp>
      <p:sp>
        <p:nvSpPr>
          <p:cNvPr id="3" name="Footer Placeholder 2">
            <a:extLst>
              <a:ext uri="{FF2B5EF4-FFF2-40B4-BE49-F238E27FC236}">
                <a16:creationId xmlns:a16="http://schemas.microsoft.com/office/drawing/2014/main" id="{167B447C-62FF-3A4E-F029-4426016E03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AFDB7E-23A1-7920-D57A-B857EB73A13C}"/>
              </a:ext>
            </a:extLst>
          </p:cNvPr>
          <p:cNvSpPr>
            <a:spLocks noGrp="1"/>
          </p:cNvSpPr>
          <p:nvPr>
            <p:ph type="sldNum" sz="quarter" idx="12"/>
          </p:nvPr>
        </p:nvSpPr>
        <p:spPr/>
        <p:txBody>
          <a:bodyPr/>
          <a:lstStyle/>
          <a:p>
            <a:fld id="{2238A801-CB05-4A12-9CC9-8D47FD67E2BD}" type="slidenum">
              <a:rPr lang="en-US" smtClean="0"/>
              <a:t>‹#›</a:t>
            </a:fld>
            <a:endParaRPr lang="en-US"/>
          </a:p>
        </p:txBody>
      </p:sp>
    </p:spTree>
    <p:extLst>
      <p:ext uri="{BB962C8B-B14F-4D97-AF65-F5344CB8AC3E}">
        <p14:creationId xmlns:p14="http://schemas.microsoft.com/office/powerpoint/2010/main" val="2774241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8DD0-1194-D523-169A-AEE958BDBE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126ADC-B668-AF90-4BC0-8BEFB50A94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A54AB0-8C63-35E2-C479-5F1B8CF35C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41E631-C43F-E80F-FB7D-E63E35CBD824}"/>
              </a:ext>
            </a:extLst>
          </p:cNvPr>
          <p:cNvSpPr>
            <a:spLocks noGrp="1"/>
          </p:cNvSpPr>
          <p:nvPr>
            <p:ph type="dt" sz="half" idx="10"/>
          </p:nvPr>
        </p:nvSpPr>
        <p:spPr/>
        <p:txBody>
          <a:bodyPr/>
          <a:lstStyle/>
          <a:p>
            <a:fld id="{9969799F-0E17-4FC2-9C59-CE19721BD98D}" type="datetimeFigureOut">
              <a:rPr lang="en-US" smtClean="0"/>
              <a:t>2/14/2023</a:t>
            </a:fld>
            <a:endParaRPr lang="en-US"/>
          </a:p>
        </p:txBody>
      </p:sp>
      <p:sp>
        <p:nvSpPr>
          <p:cNvPr id="6" name="Footer Placeholder 5">
            <a:extLst>
              <a:ext uri="{FF2B5EF4-FFF2-40B4-BE49-F238E27FC236}">
                <a16:creationId xmlns:a16="http://schemas.microsoft.com/office/drawing/2014/main" id="{9AC6FD06-2E7A-D103-9DCB-8F262EB932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F79EE1-2351-012C-7290-100279CAAF62}"/>
              </a:ext>
            </a:extLst>
          </p:cNvPr>
          <p:cNvSpPr>
            <a:spLocks noGrp="1"/>
          </p:cNvSpPr>
          <p:nvPr>
            <p:ph type="sldNum" sz="quarter" idx="12"/>
          </p:nvPr>
        </p:nvSpPr>
        <p:spPr/>
        <p:txBody>
          <a:bodyPr/>
          <a:lstStyle/>
          <a:p>
            <a:fld id="{2238A801-CB05-4A12-9CC9-8D47FD67E2BD}" type="slidenum">
              <a:rPr lang="en-US" smtClean="0"/>
              <a:t>‹#›</a:t>
            </a:fld>
            <a:endParaRPr lang="en-US"/>
          </a:p>
        </p:txBody>
      </p:sp>
    </p:spTree>
    <p:extLst>
      <p:ext uri="{BB962C8B-B14F-4D97-AF65-F5344CB8AC3E}">
        <p14:creationId xmlns:p14="http://schemas.microsoft.com/office/powerpoint/2010/main" val="244585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3A1C1-AF42-F196-4A23-F44D5A5C1F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B71B53-B258-40D3-423A-429320201F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2E6EA0-79D3-2FE2-4736-6A00CF3FFE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A1624E-ADE3-B219-6B42-75BE039B4706}"/>
              </a:ext>
            </a:extLst>
          </p:cNvPr>
          <p:cNvSpPr>
            <a:spLocks noGrp="1"/>
          </p:cNvSpPr>
          <p:nvPr>
            <p:ph type="dt" sz="half" idx="10"/>
          </p:nvPr>
        </p:nvSpPr>
        <p:spPr/>
        <p:txBody>
          <a:bodyPr/>
          <a:lstStyle/>
          <a:p>
            <a:fld id="{9969799F-0E17-4FC2-9C59-CE19721BD98D}" type="datetimeFigureOut">
              <a:rPr lang="en-US" smtClean="0"/>
              <a:t>2/14/2023</a:t>
            </a:fld>
            <a:endParaRPr lang="en-US"/>
          </a:p>
        </p:txBody>
      </p:sp>
      <p:sp>
        <p:nvSpPr>
          <p:cNvPr id="6" name="Footer Placeholder 5">
            <a:extLst>
              <a:ext uri="{FF2B5EF4-FFF2-40B4-BE49-F238E27FC236}">
                <a16:creationId xmlns:a16="http://schemas.microsoft.com/office/drawing/2014/main" id="{2D379929-EC96-3622-931B-3F28859705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040B05-19F7-D043-16A0-5F7D86AE4E51}"/>
              </a:ext>
            </a:extLst>
          </p:cNvPr>
          <p:cNvSpPr>
            <a:spLocks noGrp="1"/>
          </p:cNvSpPr>
          <p:nvPr>
            <p:ph type="sldNum" sz="quarter" idx="12"/>
          </p:nvPr>
        </p:nvSpPr>
        <p:spPr/>
        <p:txBody>
          <a:bodyPr/>
          <a:lstStyle/>
          <a:p>
            <a:fld id="{2238A801-CB05-4A12-9CC9-8D47FD67E2BD}" type="slidenum">
              <a:rPr lang="en-US" smtClean="0"/>
              <a:t>‹#›</a:t>
            </a:fld>
            <a:endParaRPr lang="en-US"/>
          </a:p>
        </p:txBody>
      </p:sp>
    </p:spTree>
    <p:extLst>
      <p:ext uri="{BB962C8B-B14F-4D97-AF65-F5344CB8AC3E}">
        <p14:creationId xmlns:p14="http://schemas.microsoft.com/office/powerpoint/2010/main" val="3891399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8C248D-0475-1971-87DC-F41C3C5521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4474B5-CA45-3A75-289C-D92A9D9F9C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7C1C1E-B165-0967-E611-927850F60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69799F-0E17-4FC2-9C59-CE19721BD98D}" type="datetimeFigureOut">
              <a:rPr lang="en-US" smtClean="0"/>
              <a:t>2/14/2023</a:t>
            </a:fld>
            <a:endParaRPr lang="en-US"/>
          </a:p>
        </p:txBody>
      </p:sp>
      <p:sp>
        <p:nvSpPr>
          <p:cNvPr id="5" name="Footer Placeholder 4">
            <a:extLst>
              <a:ext uri="{FF2B5EF4-FFF2-40B4-BE49-F238E27FC236}">
                <a16:creationId xmlns:a16="http://schemas.microsoft.com/office/drawing/2014/main" id="{9D0B482C-2E25-746D-F82E-1232F04B8C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F38EFF-03BC-0537-8C2F-F5291A1AE2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8A801-CB05-4A12-9CC9-8D47FD67E2BD}" type="slidenum">
              <a:rPr lang="en-US" smtClean="0"/>
              <a:t>‹#›</a:t>
            </a:fld>
            <a:endParaRPr lang="en-US"/>
          </a:p>
        </p:txBody>
      </p:sp>
    </p:spTree>
    <p:extLst>
      <p:ext uri="{BB962C8B-B14F-4D97-AF65-F5344CB8AC3E}">
        <p14:creationId xmlns:p14="http://schemas.microsoft.com/office/powerpoint/2010/main" val="3557887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FB70A-2FEC-6645-B67D-142817EC66FA}"/>
              </a:ext>
            </a:extLst>
          </p:cNvPr>
          <p:cNvSpPr>
            <a:spLocks noGrp="1"/>
          </p:cNvSpPr>
          <p:nvPr>
            <p:ph type="ctrTitle"/>
          </p:nvPr>
        </p:nvSpPr>
        <p:spPr/>
        <p:txBody>
          <a:bodyPr>
            <a:normAutofit fontScale="90000"/>
          </a:bodyPr>
          <a:lstStyle/>
          <a:p>
            <a:r>
              <a:rPr lang="en-US" dirty="0"/>
              <a:t>Machine learning Model to Predict activity of short antimicrobial Peptides.</a:t>
            </a:r>
          </a:p>
        </p:txBody>
      </p:sp>
      <p:sp>
        <p:nvSpPr>
          <p:cNvPr id="3" name="Subtitle 2">
            <a:extLst>
              <a:ext uri="{FF2B5EF4-FFF2-40B4-BE49-F238E27FC236}">
                <a16:creationId xmlns:a16="http://schemas.microsoft.com/office/drawing/2014/main" id="{42828014-9AB8-A521-6554-9A8B6374879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72923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AC040-574C-B8DD-ECDE-F61131C337F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8517E1B-D714-DE9B-2D97-922DDE2C5976}"/>
              </a:ext>
            </a:extLst>
          </p:cNvPr>
          <p:cNvSpPr>
            <a:spLocks noGrp="1"/>
          </p:cNvSpPr>
          <p:nvPr>
            <p:ph idx="1"/>
          </p:nvPr>
        </p:nvSpPr>
        <p:spPr/>
        <p:txBody>
          <a:bodyPr>
            <a:normAutofit/>
          </a:bodyPr>
          <a:lstStyle/>
          <a:p>
            <a:r>
              <a:rPr lang="en-US" sz="1400" dirty="0"/>
              <a:t>Antimicrobial peptides (AMPs; also called host </a:t>
            </a:r>
            <a:r>
              <a:rPr lang="en-US" sz="1400" dirty="0" err="1"/>
              <a:t>defence</a:t>
            </a:r>
            <a:r>
              <a:rPr lang="en-US" sz="1400" dirty="0"/>
              <a:t> peptides) are produced by most organisms as an innate immune response against microbes.</a:t>
            </a:r>
          </a:p>
          <a:p>
            <a:r>
              <a:rPr lang="en-US" sz="1400" dirty="0"/>
              <a:t> They represent a large repertoire of antimicrobial agents and hence a valuable resource for drug discovery. </a:t>
            </a:r>
          </a:p>
          <a:p>
            <a:r>
              <a:rPr lang="en-US" sz="1400" dirty="0"/>
              <a:t>In particular, cationic AMPs have received intense interest in recent years for their potential in the development of novel antibacterial drugs.</a:t>
            </a:r>
          </a:p>
          <a:p>
            <a:r>
              <a:rPr lang="en-US" sz="1400" dirty="0">
                <a:effectLst/>
                <a:latin typeface="Calibri" panose="020F0502020204030204" pitchFamily="34" charset="0"/>
                <a:ea typeface="Times New Roman" panose="02020603050405020304" pitchFamily="18" charset="0"/>
                <a:cs typeface="Times New Roman" panose="02020603050405020304" pitchFamily="18" charset="0"/>
              </a:rPr>
              <a:t>Anti-microbial peptides (AMPs) are a class of natural compounds or small proteins that play a crucial role in the defense mechanisms of organisms against pathogenic microorganisms(</a:t>
            </a:r>
            <a:r>
              <a:rPr lang="en-US" sz="1400" dirty="0">
                <a:effectLst/>
                <a:latin typeface="Segoe UI" panose="020B0502040204020203" pitchFamily="34" charset="0"/>
                <a:ea typeface="Times New Roman" panose="02020603050405020304" pitchFamily="18" charset="0"/>
              </a:rPr>
              <a:t>such as bacteria, viruses, fungi, and parasites). </a:t>
            </a:r>
            <a:r>
              <a:rPr lang="en-US" sz="1400" dirty="0">
                <a:latin typeface="Calibri" panose="020F0502020204030204" pitchFamily="34" charset="0"/>
                <a:ea typeface="Times New Roman" panose="02020603050405020304" pitchFamily="18" charset="0"/>
                <a:cs typeface="Times New Roman" panose="02020603050405020304" pitchFamily="18" charset="0"/>
              </a:rPr>
              <a:t>The discovery of AMPs has led to the development of new strategies for the treatment of infectious diseases and the search for new AMPs has been a topic of great interest in recent years (Zhang et al., 2019).</a:t>
            </a:r>
          </a:p>
          <a:p>
            <a:r>
              <a:rPr lang="en-US" sz="1400" dirty="0">
                <a:solidFill>
                  <a:srgbClr val="505050"/>
                </a:solidFill>
                <a:latin typeface="Helvetica" panose="020B0604020202020204" pitchFamily="34" charset="0"/>
                <a:ea typeface="Times New Roman" panose="02020603050405020304" pitchFamily="18" charset="0"/>
                <a:cs typeface="Times New Roman" panose="02020603050405020304" pitchFamily="18" charset="0"/>
              </a:rPr>
              <a:t>Antimicrobial peptides (AMPs) are a valuable source of antimicrobial agents and a potential solution to the multi-drug resistance problem. In particular, short-length AMPs have been shown to have enhanced antimicrobial activities, higher stability, and lower toxicity to human cells.(</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Yan,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Jielu</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et al.,2020)</a:t>
            </a:r>
          </a:p>
          <a:p>
            <a:r>
              <a:rPr lang="en-US" sz="1400" dirty="0">
                <a:effectLst/>
                <a:latin typeface="Segoe UI" panose="020B0502040204020203" pitchFamily="34" charset="0"/>
                <a:ea typeface="Times New Roman" panose="02020603050405020304" pitchFamily="18" charset="0"/>
              </a:rPr>
              <a:t>Machine learning algorithms have been applied in many areas of biological research, including drug discovery, to predict the biological activities of compounds. In recent years, several studies have employed machine learning algorithms to predict the anti-microbial activities of AMPs based on their amino acid sequences (Li et al., 2020; Tong et al., 2019; Xu et al., 2021). </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800" dirty="0">
              <a:effectLst/>
              <a:latin typeface="Segoe UI" panose="020B0502040204020203" pitchFamily="34" charset="0"/>
              <a:ea typeface="Times New Roman" panose="02020603050405020304" pitchFamily="18" charset="0"/>
            </a:endParaRPr>
          </a:p>
          <a:p>
            <a:endParaRPr lang="en-US" sz="1800" dirty="0"/>
          </a:p>
          <a:p>
            <a:endParaRPr lang="en-US" dirty="0"/>
          </a:p>
        </p:txBody>
      </p:sp>
    </p:spTree>
    <p:extLst>
      <p:ext uri="{BB962C8B-B14F-4D97-AF65-F5344CB8AC3E}">
        <p14:creationId xmlns:p14="http://schemas.microsoft.com/office/powerpoint/2010/main" val="399580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281</Words>
  <Application>Microsoft Office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Helvetica</vt:lpstr>
      <vt:lpstr>Segoe UI</vt:lpstr>
      <vt:lpstr>Times New Roman</vt:lpstr>
      <vt:lpstr>Office Theme</vt:lpstr>
      <vt:lpstr>Machine learning Model to Predict activity of short antimicrobial Peptides.</vt:lpstr>
      <vt:lpstr>INTRODUCTION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Model to Predict activity of short antimicrobial Peptides.</dc:title>
  <dc:creator>Rajiv Sinha</dc:creator>
  <cp:lastModifiedBy>Rajiv Sinha</cp:lastModifiedBy>
  <cp:revision>1</cp:revision>
  <dcterms:created xsi:type="dcterms:W3CDTF">2023-02-14T06:30:18Z</dcterms:created>
  <dcterms:modified xsi:type="dcterms:W3CDTF">2023-02-14T07:15:05Z</dcterms:modified>
</cp:coreProperties>
</file>