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6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9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0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3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C129-E3DD-416A-A6F4-6C86D0CD1240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AFCF-8C5A-4D89-897B-C880557FC5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9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6884" y="3208338"/>
            <a:ext cx="11442032" cy="1655762"/>
          </a:xfrm>
        </p:spPr>
        <p:txBody>
          <a:bodyPr>
            <a:noAutofit/>
          </a:bodyPr>
          <a:lstStyle/>
          <a:p>
            <a:r>
              <a:rPr lang="ru-RU" sz="5400" i="1" dirty="0"/>
              <a:t>Уровень 9. </a:t>
            </a:r>
            <a:r>
              <a:rPr lang="en-US" sz="5400" i="1" dirty="0" err="1"/>
              <a:t>Robosport</a:t>
            </a:r>
            <a:r>
              <a:rPr lang="en-US" sz="5400" i="1" dirty="0"/>
              <a:t> Low.</a:t>
            </a:r>
          </a:p>
          <a:p>
            <a:r>
              <a:rPr lang="ru-RU" sz="5400" i="1" dirty="0"/>
              <a:t>Занятие </a:t>
            </a:r>
            <a:r>
              <a:rPr lang="ru-RU" sz="5400" i="1" dirty="0" smtClean="0"/>
              <a:t>6.</a:t>
            </a:r>
            <a:endParaRPr lang="ru-RU" sz="5400" i="1" dirty="0"/>
          </a:p>
          <a:p>
            <a:r>
              <a:rPr lang="ru-RU" sz="5400" i="1" dirty="0" smtClean="0"/>
              <a:t>Проезды </a:t>
            </a:r>
            <a:r>
              <a:rPr lang="ru-RU" sz="5400" i="1" smtClean="0"/>
              <a:t>известных траекторий.</a:t>
            </a:r>
            <a:endParaRPr lang="ru-RU" sz="5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51" y="935326"/>
            <a:ext cx="2298978" cy="20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НИИСИ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kochnov</dc:creator>
  <cp:lastModifiedBy>kochnov</cp:lastModifiedBy>
  <cp:revision>10</cp:revision>
  <dcterms:created xsi:type="dcterms:W3CDTF">2018-08-21T09:55:52Z</dcterms:created>
  <dcterms:modified xsi:type="dcterms:W3CDTF">2018-09-10T12:27:17Z</dcterms:modified>
</cp:coreProperties>
</file>