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5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49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0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1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3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1604-D9D6-4C2F-B914-76422A32DF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956F-F736-4036-B9DB-A7EA758C6A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7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/>
          <p:cNvPicPr/>
          <p:nvPr/>
        </p:nvPicPr>
        <p:blipFill>
          <a:blip r:embed="rId2"/>
          <a:stretch>
            <a:fillRect/>
          </a:stretch>
        </p:blipFill>
        <p:spPr>
          <a:xfrm>
            <a:off x="4412344" y="4125011"/>
            <a:ext cx="3976914" cy="15940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70422" y="958678"/>
            <a:ext cx="8577264" cy="75756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– </a:t>
            </a:r>
            <a:r>
              <a:rPr lang="ru-RU" b="1" dirty="0" smtClean="0"/>
              <a:t>нужное расстояние</a:t>
            </a:r>
            <a:endParaRPr lang="ru-RU" b="1" dirty="0"/>
          </a:p>
        </p:txBody>
      </p:sp>
      <p:pic>
        <p:nvPicPr>
          <p:cNvPr id="1026" name="Picture 2" descr="EV3-largetires-Le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5" r="50132" b="8813"/>
          <a:stretch/>
        </p:blipFill>
        <p:spPr bwMode="auto">
          <a:xfrm>
            <a:off x="697835" y="2658139"/>
            <a:ext cx="2374973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Круговая стрелка 6"/>
          <p:cNvSpPr/>
          <p:nvPr/>
        </p:nvSpPr>
        <p:spPr>
          <a:xfrm rot="16200000" flipV="1">
            <a:off x="306386" y="2258570"/>
            <a:ext cx="3157870" cy="3106404"/>
          </a:xfrm>
          <a:prstGeom prst="circularArrow">
            <a:avLst>
              <a:gd name="adj1" fmla="val 7549"/>
              <a:gd name="adj2" fmla="val 1142319"/>
              <a:gd name="adj3" fmla="val 9052648"/>
              <a:gd name="adj4" fmla="val 10800000"/>
              <a:gd name="adj5" fmla="val 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Заголовок 1"/>
              <p:cNvSpPr txBox="1">
                <a:spLocks/>
              </p:cNvSpPr>
              <p:nvPr/>
            </p:nvSpPr>
            <p:spPr>
              <a:xfrm>
                <a:off x="5000846" y="2344817"/>
                <a:ext cx="4476307" cy="6886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𝟑𝟔𝟎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i="1" dirty="0" smtClean="0"/>
                  <a:t>) </a:t>
                </a:r>
                <a:endParaRPr lang="ru-RU" b="1" i="1" dirty="0"/>
              </a:p>
            </p:txBody>
          </p:sp>
        </mc:Choice>
        <mc:Fallback>
          <p:sp>
            <p:nvSpPr>
              <p:cNvPr id="11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46" y="2344817"/>
                <a:ext cx="4476307" cy="688636"/>
              </a:xfrm>
              <a:prstGeom prst="rect">
                <a:avLst/>
              </a:prstGeom>
              <a:blipFill rotWithShape="0">
                <a:blip r:embed="rId4"/>
                <a:stretch>
                  <a:fillRect b="-327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092995" y="5123566"/>
            <a:ext cx="521494" cy="948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dirty="0" smtClean="0"/>
              <a:t> </a:t>
            </a:r>
            <a:endParaRPr lang="ru-RU" b="1" i="1" dirty="0"/>
          </a:p>
        </p:txBody>
      </p:sp>
      <p:cxnSp>
        <p:nvCxnSpPr>
          <p:cNvPr id="13" name="Прямая со стрелкой 12"/>
          <p:cNvCxnSpPr>
            <a:endCxn id="1026" idx="3"/>
          </p:cNvCxnSpPr>
          <p:nvPr/>
        </p:nvCxnSpPr>
        <p:spPr>
          <a:xfrm>
            <a:off x="814388" y="3811772"/>
            <a:ext cx="2258420" cy="5316"/>
          </a:xfrm>
          <a:prstGeom prst="straightConnector1">
            <a:avLst/>
          </a:prstGeom>
          <a:ln w="730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1"/>
          <p:cNvSpPr txBox="1">
            <a:spLocks/>
          </p:cNvSpPr>
          <p:nvPr/>
        </p:nvSpPr>
        <p:spPr>
          <a:xfrm>
            <a:off x="1574567" y="3048551"/>
            <a:ext cx="621507" cy="948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1" dirty="0" smtClean="0">
                <a:solidFill>
                  <a:srgbClr val="FF0000"/>
                </a:solidFill>
              </a:rPr>
              <a:t>d</a:t>
            </a:r>
            <a:r>
              <a:rPr lang="en-US" b="1" i="1" dirty="0" smtClean="0"/>
              <a:t> </a:t>
            </a:r>
            <a:endParaRPr lang="ru-RU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Заголовок 1"/>
              <p:cNvSpPr txBox="1">
                <a:spLocks/>
              </p:cNvSpPr>
              <p:nvPr/>
            </p:nvSpPr>
            <p:spPr>
              <a:xfrm>
                <a:off x="3414257" y="2593118"/>
                <a:ext cx="7844835" cy="11716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𝑫𝒆𝒈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мм/(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мм)≈</m:t>
                      </m:r>
                      <m:r>
                        <a:rPr lang="ru-RU" sz="2800" b="1" i="1" smtClean="0">
                          <a:latin typeface="Cambria Math" panose="02040503050406030204" pitchFamily="18" charset="0"/>
                        </a:rPr>
                        <m:t>𝟖𝟏𝟖</m:t>
                      </m:r>
                    </m:oMath>
                  </m:oMathPara>
                </a14:m>
                <a:endParaRPr lang="ru-RU" sz="2800" b="1" i="1" dirty="0"/>
              </a:p>
            </p:txBody>
          </p:sp>
        </mc:Choice>
        <mc:Fallback>
          <p:sp>
            <p:nvSpPr>
              <p:cNvPr id="18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57" y="2593118"/>
                <a:ext cx="7844835" cy="1171612"/>
              </a:xfrm>
              <a:prstGeom prst="rect">
                <a:avLst/>
              </a:prstGeom>
              <a:blipFill rotWithShape="0">
                <a:blip r:embed="rId5"/>
                <a:stretch>
                  <a:fillRect b="-8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3" y="126475"/>
            <a:ext cx="2298978" cy="2032598"/>
          </a:xfrm>
          <a:prstGeom prst="rect">
            <a:avLst/>
          </a:prstGeom>
        </p:spPr>
      </p:pic>
      <p:cxnSp>
        <p:nvCxnSpPr>
          <p:cNvPr id="31" name="Прямая со стрелкой 30"/>
          <p:cNvCxnSpPr/>
          <p:nvPr/>
        </p:nvCxnSpPr>
        <p:spPr>
          <a:xfrm flipH="1">
            <a:off x="7634026" y="3662026"/>
            <a:ext cx="2672949" cy="1557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7239000" y="5123566"/>
            <a:ext cx="364785" cy="3015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rgbClr val="D0D0D1"/>
              </a:gs>
              <a:gs pos="32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txBody>
          <a:bodyPr vert="horz" lIns="36000" tIns="0" rIns="0" bIns="3600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300" b="1" dirty="0" smtClean="0"/>
              <a:t>818</a:t>
            </a:r>
            <a:endParaRPr lang="ru-RU" sz="1000" b="1" dirty="0"/>
          </a:p>
        </p:txBody>
      </p:sp>
      <p:sp>
        <p:nvSpPr>
          <p:cNvPr id="34" name="Овал 33"/>
          <p:cNvSpPr/>
          <p:nvPr/>
        </p:nvSpPr>
        <p:spPr>
          <a:xfrm>
            <a:off x="7208759" y="5109879"/>
            <a:ext cx="395026" cy="381884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371559" y="256280"/>
            <a:ext cx="8577264" cy="757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1" dirty="0" smtClean="0">
                <a:solidFill>
                  <a:srgbClr val="FF0000"/>
                </a:solidFill>
              </a:rPr>
              <a:t>Deg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– </a:t>
            </a:r>
            <a:r>
              <a:rPr lang="ru-RU" b="1" dirty="0" smtClean="0"/>
              <a:t>количество градусов</a:t>
            </a:r>
            <a:endParaRPr lang="ru-RU" b="1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438524" y="1587251"/>
            <a:ext cx="8577264" cy="757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– </a:t>
            </a:r>
            <a:r>
              <a:rPr lang="ru-RU" b="1" dirty="0" smtClean="0"/>
              <a:t>диаметр колеса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57064" y="5491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 animBg="1"/>
      <p:bldP spid="11" grpId="0"/>
      <p:bldP spid="12" grpId="0"/>
      <p:bldP spid="17" grpId="0"/>
      <p:bldP spid="18" grpId="0"/>
      <p:bldP spid="35" grpId="0" animBg="1"/>
      <p:bldP spid="34" grpId="0" animBg="1"/>
      <p:bldP spid="37" grpId="0"/>
      <p:bldP spid="16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S – нужное расстояние</vt:lpstr>
    </vt:vector>
  </TitlesOfParts>
  <Company>НИИСИ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 – число оборотов колеса</dc:title>
  <dc:creator>kochnov</dc:creator>
  <cp:lastModifiedBy>kochnov</cp:lastModifiedBy>
  <cp:revision>21</cp:revision>
  <dcterms:created xsi:type="dcterms:W3CDTF">2018-08-22T10:17:27Z</dcterms:created>
  <dcterms:modified xsi:type="dcterms:W3CDTF">2018-09-10T15:36:45Z</dcterms:modified>
</cp:coreProperties>
</file>