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1" r:id="rId3"/>
    <p:sldId id="275" r:id="rId5"/>
    <p:sldId id="276" r:id="rId6"/>
    <p:sldId id="256" r:id="rId7"/>
    <p:sldId id="279" r:id="rId8"/>
    <p:sldId id="333" r:id="rId9"/>
    <p:sldId id="325" r:id="rId10"/>
    <p:sldId id="260" r:id="rId11"/>
    <p:sldId id="334" r:id="rId12"/>
    <p:sldId id="335" r:id="rId13"/>
    <p:sldId id="336" r:id="rId14"/>
    <p:sldId id="337" r:id="rId15"/>
    <p:sldId id="278" r:id="rId16"/>
    <p:sldId id="338" r:id="rId17"/>
    <p:sldId id="339" r:id="rId18"/>
    <p:sldId id="277" r:id="rId19"/>
    <p:sldId id="340" r:id="rId20"/>
    <p:sldId id="280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525252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878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50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E95DE-4731-4BF8-9674-B717E42B3E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14795-0322-4489-B0C0-EA1D190BA5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9914795-0322-4489-B0C0-EA1D190BA5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4795-0322-4489-B0C0-EA1D190BA5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4795-0322-4489-B0C0-EA1D190BA5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4795-0322-4489-B0C0-EA1D190BA5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4795-0322-4489-B0C0-EA1D190BA5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4795-0322-4489-B0C0-EA1D190BA5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4795-0322-4489-B0C0-EA1D190BA5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4795-0322-4489-B0C0-EA1D190BA5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4795-0322-4489-B0C0-EA1D190BA5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4795-0322-4489-B0C0-EA1D190BA5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4795-0322-4489-B0C0-EA1D190BA5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4795-0322-4489-B0C0-EA1D190BA5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4795-0322-4489-B0C0-EA1D190BA5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4795-0322-4489-B0C0-EA1D190BA5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4795-0322-4489-B0C0-EA1D190BA5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4795-0322-4489-B0C0-EA1D190BA5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4795-0322-4489-B0C0-EA1D190BA5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14795-0322-4489-B0C0-EA1D190BA5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730503" y="2254958"/>
            <a:ext cx="1796903" cy="3150509"/>
          </a:xfrm>
          <a:custGeom>
            <a:avLst/>
            <a:gdLst>
              <a:gd name="connsiteX0" fmla="*/ 0 w 1796903"/>
              <a:gd name="connsiteY0" fmla="*/ 0 h 3150509"/>
              <a:gd name="connsiteX1" fmla="*/ 1796903 w 1796903"/>
              <a:gd name="connsiteY1" fmla="*/ 0 h 3150509"/>
              <a:gd name="connsiteX2" fmla="*/ 1796903 w 1796903"/>
              <a:gd name="connsiteY2" fmla="*/ 3150509 h 3150509"/>
              <a:gd name="connsiteX3" fmla="*/ 0 w 1796903"/>
              <a:gd name="connsiteY3" fmla="*/ 3150509 h 315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3" h="3150509">
                <a:moveTo>
                  <a:pt x="0" y="0"/>
                </a:moveTo>
                <a:lnTo>
                  <a:pt x="1796903" y="0"/>
                </a:lnTo>
                <a:lnTo>
                  <a:pt x="1796903" y="3150509"/>
                </a:lnTo>
                <a:lnTo>
                  <a:pt x="0" y="31505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831663" y="2250912"/>
            <a:ext cx="4595001" cy="2902674"/>
          </a:xfrm>
          <a:custGeom>
            <a:avLst/>
            <a:gdLst>
              <a:gd name="connsiteX0" fmla="*/ 0 w 4595001"/>
              <a:gd name="connsiteY0" fmla="*/ 0 h 2902674"/>
              <a:gd name="connsiteX1" fmla="*/ 4595001 w 4595001"/>
              <a:gd name="connsiteY1" fmla="*/ 0 h 2902674"/>
              <a:gd name="connsiteX2" fmla="*/ 4595001 w 4595001"/>
              <a:gd name="connsiteY2" fmla="*/ 2902674 h 2902674"/>
              <a:gd name="connsiteX3" fmla="*/ 0 w 4595001"/>
              <a:gd name="connsiteY3" fmla="*/ 2902674 h 290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5001" h="2902674">
                <a:moveTo>
                  <a:pt x="0" y="0"/>
                </a:moveTo>
                <a:lnTo>
                  <a:pt x="4595001" y="0"/>
                </a:lnTo>
                <a:lnTo>
                  <a:pt x="4595001" y="2902674"/>
                </a:lnTo>
                <a:lnTo>
                  <a:pt x="0" y="29026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591300" y="1540481"/>
            <a:ext cx="4453607" cy="4535864"/>
          </a:xfrm>
          <a:custGeom>
            <a:avLst/>
            <a:gdLst>
              <a:gd name="connsiteX0" fmla="*/ 6964467 w 10154041"/>
              <a:gd name="connsiteY0" fmla="*/ 4384223 h 10341583"/>
              <a:gd name="connsiteX1" fmla="*/ 7001716 w 10154041"/>
              <a:gd name="connsiteY1" fmla="*/ 4399651 h 10341583"/>
              <a:gd name="connsiteX2" fmla="*/ 7001717 w 10154041"/>
              <a:gd name="connsiteY2" fmla="*/ 4474148 h 10341583"/>
              <a:gd name="connsiteX3" fmla="*/ 6937540 w 10154041"/>
              <a:gd name="connsiteY3" fmla="*/ 4538324 h 10341583"/>
              <a:gd name="connsiteX4" fmla="*/ 6939508 w 10154041"/>
              <a:gd name="connsiteY4" fmla="*/ 4538706 h 10341583"/>
              <a:gd name="connsiteX5" fmla="*/ 6991405 w 10154041"/>
              <a:gd name="connsiteY5" fmla="*/ 4573169 h 10341583"/>
              <a:gd name="connsiteX6" fmla="*/ 7025868 w 10154041"/>
              <a:gd name="connsiteY6" fmla="*/ 4625068 h 10341583"/>
              <a:gd name="connsiteX7" fmla="*/ 6991405 w 10154041"/>
              <a:gd name="connsiteY7" fmla="*/ 4795040 h 10341583"/>
              <a:gd name="connsiteX8" fmla="*/ 5945471 w 10154041"/>
              <a:gd name="connsiteY8" fmla="*/ 5840973 h 10341583"/>
              <a:gd name="connsiteX9" fmla="*/ 5723602 w 10154041"/>
              <a:gd name="connsiteY9" fmla="*/ 5840973 h 10341583"/>
              <a:gd name="connsiteX10" fmla="*/ 5723601 w 10154041"/>
              <a:gd name="connsiteY10" fmla="*/ 5840972 h 10341583"/>
              <a:gd name="connsiteX11" fmla="*/ 5689138 w 10154041"/>
              <a:gd name="connsiteY11" fmla="*/ 5789073 h 10341583"/>
              <a:gd name="connsiteX12" fmla="*/ 5688755 w 10154041"/>
              <a:gd name="connsiteY12" fmla="*/ 5787108 h 10341583"/>
              <a:gd name="connsiteX13" fmla="*/ 4394814 w 10154041"/>
              <a:gd name="connsiteY13" fmla="*/ 7081051 h 10341583"/>
              <a:gd name="connsiteX14" fmla="*/ 4320316 w 10154041"/>
              <a:gd name="connsiteY14" fmla="*/ 7081051 h 10341583"/>
              <a:gd name="connsiteX15" fmla="*/ 4320316 w 10154041"/>
              <a:gd name="connsiteY15" fmla="*/ 7006555 h 10341583"/>
              <a:gd name="connsiteX16" fmla="*/ 6927219 w 10154041"/>
              <a:gd name="connsiteY16" fmla="*/ 4399652 h 10341583"/>
              <a:gd name="connsiteX17" fmla="*/ 6964467 w 10154041"/>
              <a:gd name="connsiteY17" fmla="*/ 4384223 h 10341583"/>
              <a:gd name="connsiteX18" fmla="*/ 9701323 w 10154041"/>
              <a:gd name="connsiteY18" fmla="*/ 3757012 h 10341583"/>
              <a:gd name="connsiteX19" fmla="*/ 10021443 w 10154041"/>
              <a:gd name="connsiteY19" fmla="*/ 3889610 h 10341583"/>
              <a:gd name="connsiteX20" fmla="*/ 10021443 w 10154041"/>
              <a:gd name="connsiteY20" fmla="*/ 4529850 h 10341583"/>
              <a:gd name="connsiteX21" fmla="*/ 6148313 w 10154041"/>
              <a:gd name="connsiteY21" fmla="*/ 8402980 h 10341583"/>
              <a:gd name="connsiteX22" fmla="*/ 5508072 w 10154041"/>
              <a:gd name="connsiteY22" fmla="*/ 8402981 h 10341583"/>
              <a:gd name="connsiteX23" fmla="*/ 5457922 w 10154041"/>
              <a:gd name="connsiteY23" fmla="*/ 8341587 h 10341583"/>
              <a:gd name="connsiteX24" fmla="*/ 3590523 w 10154041"/>
              <a:gd name="connsiteY24" fmla="*/ 10208986 h 10341583"/>
              <a:gd name="connsiteX25" fmla="*/ 2950283 w 10154041"/>
              <a:gd name="connsiteY25" fmla="*/ 10208986 h 10341583"/>
              <a:gd name="connsiteX26" fmla="*/ 2950283 w 10154041"/>
              <a:gd name="connsiteY26" fmla="*/ 9568746 h 10341583"/>
              <a:gd name="connsiteX27" fmla="*/ 6823414 w 10154041"/>
              <a:gd name="connsiteY27" fmla="*/ 5695614 h 10341583"/>
              <a:gd name="connsiteX28" fmla="*/ 7143534 w 10154041"/>
              <a:gd name="connsiteY28" fmla="*/ 5563016 h 10341583"/>
              <a:gd name="connsiteX29" fmla="*/ 7463654 w 10154041"/>
              <a:gd name="connsiteY29" fmla="*/ 5695614 h 10341583"/>
              <a:gd name="connsiteX30" fmla="*/ 7513804 w 10154041"/>
              <a:gd name="connsiteY30" fmla="*/ 5757009 h 10341583"/>
              <a:gd name="connsiteX31" fmla="*/ 9381203 w 10154041"/>
              <a:gd name="connsiteY31" fmla="*/ 3889610 h 10341583"/>
              <a:gd name="connsiteX32" fmla="*/ 9701323 w 10154041"/>
              <a:gd name="connsiteY32" fmla="*/ 3757012 h 10341583"/>
              <a:gd name="connsiteX33" fmla="*/ 7246546 w 10154041"/>
              <a:gd name="connsiteY33" fmla="*/ 3106335 h 10341583"/>
              <a:gd name="connsiteX34" fmla="*/ 7329195 w 10154041"/>
              <a:gd name="connsiteY34" fmla="*/ 3122417 h 10341583"/>
              <a:gd name="connsiteX35" fmla="*/ 7401852 w 10154041"/>
              <a:gd name="connsiteY35" fmla="*/ 3170664 h 10341583"/>
              <a:gd name="connsiteX36" fmla="*/ 7429996 w 10154041"/>
              <a:gd name="connsiteY36" fmla="*/ 3205119 h 10341583"/>
              <a:gd name="connsiteX37" fmla="*/ 7401852 w 10154041"/>
              <a:gd name="connsiteY37" fmla="*/ 3481278 h 10341583"/>
              <a:gd name="connsiteX38" fmla="*/ 7165135 w 10154041"/>
              <a:gd name="connsiteY38" fmla="*/ 3717994 h 10341583"/>
              <a:gd name="connsiteX39" fmla="*/ 7194212 w 10154041"/>
              <a:gd name="connsiteY39" fmla="*/ 3773248 h 10341583"/>
              <a:gd name="connsiteX40" fmla="*/ 7121349 w 10154041"/>
              <a:gd name="connsiteY40" fmla="*/ 4132608 h 10341583"/>
              <a:gd name="connsiteX41" fmla="*/ 3761677 w 10154041"/>
              <a:gd name="connsiteY41" fmla="*/ 7492279 h 10341583"/>
              <a:gd name="connsiteX42" fmla="*/ 3292589 w 10154041"/>
              <a:gd name="connsiteY42" fmla="*/ 7492279 h 10341583"/>
              <a:gd name="connsiteX43" fmla="*/ 3292589 w 10154041"/>
              <a:gd name="connsiteY43" fmla="*/ 7023191 h 10341583"/>
              <a:gd name="connsiteX44" fmla="*/ 3778933 w 10154041"/>
              <a:gd name="connsiteY44" fmla="*/ 6536847 h 10341583"/>
              <a:gd name="connsiteX45" fmla="*/ 3779021 w 10154041"/>
              <a:gd name="connsiteY45" fmla="*/ 6535929 h 10341583"/>
              <a:gd name="connsiteX46" fmla="*/ 3839330 w 10154041"/>
              <a:gd name="connsiteY46" fmla="*/ 6422571 h 10341583"/>
              <a:gd name="connsiteX47" fmla="*/ 7091238 w 10154041"/>
              <a:gd name="connsiteY47" fmla="*/ 3170664 h 10341583"/>
              <a:gd name="connsiteX48" fmla="*/ 7246546 w 10154041"/>
              <a:gd name="connsiteY48" fmla="*/ 3106335 h 10341583"/>
              <a:gd name="connsiteX49" fmla="*/ 6733323 w 10154041"/>
              <a:gd name="connsiteY49" fmla="*/ 1744840 h 10341583"/>
              <a:gd name="connsiteX50" fmla="*/ 7003408 w 10154041"/>
              <a:gd name="connsiteY50" fmla="*/ 1856713 h 10341583"/>
              <a:gd name="connsiteX51" fmla="*/ 7003408 w 10154041"/>
              <a:gd name="connsiteY51" fmla="*/ 2396884 h 10341583"/>
              <a:gd name="connsiteX52" fmla="*/ 6858503 w 10154041"/>
              <a:gd name="connsiteY52" fmla="*/ 2541788 h 10341583"/>
              <a:gd name="connsiteX53" fmla="*/ 6882357 w 10154041"/>
              <a:gd name="connsiteY53" fmla="*/ 2554341 h 10341583"/>
              <a:gd name="connsiteX54" fmla="*/ 6953376 w 10154041"/>
              <a:gd name="connsiteY54" fmla="*/ 2612352 h 10341583"/>
              <a:gd name="connsiteX55" fmla="*/ 6953375 w 10154041"/>
              <a:gd name="connsiteY55" fmla="*/ 3252593 h 10341583"/>
              <a:gd name="connsiteX56" fmla="*/ 3080244 w 10154041"/>
              <a:gd name="connsiteY56" fmla="*/ 7125722 h 10341583"/>
              <a:gd name="connsiteX57" fmla="*/ 2440004 w 10154041"/>
              <a:gd name="connsiteY57" fmla="*/ 7125722 h 10341583"/>
              <a:gd name="connsiteX58" fmla="*/ 2381992 w 10154041"/>
              <a:gd name="connsiteY58" fmla="*/ 7054704 h 10341583"/>
              <a:gd name="connsiteX59" fmla="*/ 2369440 w 10154041"/>
              <a:gd name="connsiteY59" fmla="*/ 7030851 h 10341583"/>
              <a:gd name="connsiteX60" fmla="*/ 1881850 w 10154041"/>
              <a:gd name="connsiteY60" fmla="*/ 7518441 h 10341583"/>
              <a:gd name="connsiteX61" fmla="*/ 1341679 w 10154041"/>
              <a:gd name="connsiteY61" fmla="*/ 7518441 h 10341583"/>
              <a:gd name="connsiteX62" fmla="*/ 1341678 w 10154041"/>
              <a:gd name="connsiteY62" fmla="*/ 6978270 h 10341583"/>
              <a:gd name="connsiteX63" fmla="*/ 6463237 w 10154041"/>
              <a:gd name="connsiteY63" fmla="*/ 1856712 h 10341583"/>
              <a:gd name="connsiteX64" fmla="*/ 6733323 w 10154041"/>
              <a:gd name="connsiteY64" fmla="*/ 1744840 h 10341583"/>
              <a:gd name="connsiteX65" fmla="*/ 4720454 w 10154041"/>
              <a:gd name="connsiteY65" fmla="*/ 580243 h 10341583"/>
              <a:gd name="connsiteX66" fmla="*/ 4875762 w 10154041"/>
              <a:gd name="connsiteY66" fmla="*/ 644573 h 10341583"/>
              <a:gd name="connsiteX67" fmla="*/ 4875760 w 10154041"/>
              <a:gd name="connsiteY67" fmla="*/ 644573 h 10341583"/>
              <a:gd name="connsiteX68" fmla="*/ 4875760 w 10154041"/>
              <a:gd name="connsiteY68" fmla="*/ 955187 h 10341583"/>
              <a:gd name="connsiteX69" fmla="*/ 1623851 w 10154041"/>
              <a:gd name="connsiteY69" fmla="*/ 4207094 h 10341583"/>
              <a:gd name="connsiteX70" fmla="*/ 1313239 w 10154041"/>
              <a:gd name="connsiteY70" fmla="*/ 4207095 h 10341583"/>
              <a:gd name="connsiteX71" fmla="*/ 1313239 w 10154041"/>
              <a:gd name="connsiteY71" fmla="*/ 4207093 h 10341583"/>
              <a:gd name="connsiteX72" fmla="*/ 1313239 w 10154041"/>
              <a:gd name="connsiteY72" fmla="*/ 3896480 h 10341583"/>
              <a:gd name="connsiteX73" fmla="*/ 4565147 w 10154041"/>
              <a:gd name="connsiteY73" fmla="*/ 644573 h 10341583"/>
              <a:gd name="connsiteX74" fmla="*/ 4720454 w 10154041"/>
              <a:gd name="connsiteY74" fmla="*/ 580243 h 10341583"/>
              <a:gd name="connsiteX75" fmla="*/ 6988230 w 10154041"/>
              <a:gd name="connsiteY75" fmla="*/ 79336 h 10341583"/>
              <a:gd name="connsiteX76" fmla="*/ 7308350 w 10154041"/>
              <a:gd name="connsiteY76" fmla="*/ 211934 h 10341583"/>
              <a:gd name="connsiteX77" fmla="*/ 7308350 w 10154041"/>
              <a:gd name="connsiteY77" fmla="*/ 852174 h 10341583"/>
              <a:gd name="connsiteX78" fmla="*/ 7081851 w 10154041"/>
              <a:gd name="connsiteY78" fmla="*/ 1078673 h 10341583"/>
              <a:gd name="connsiteX79" fmla="*/ 7079081 w 10154041"/>
              <a:gd name="connsiteY79" fmla="*/ 1107570 h 10341583"/>
              <a:gd name="connsiteX80" fmla="*/ 6954771 w 10154041"/>
              <a:gd name="connsiteY80" fmla="*/ 1341223 h 10341583"/>
              <a:gd name="connsiteX81" fmla="*/ 3081640 w 10154041"/>
              <a:gd name="connsiteY81" fmla="*/ 5214354 h 10341583"/>
              <a:gd name="connsiteX82" fmla="*/ 2847987 w 10154041"/>
              <a:gd name="connsiteY82" fmla="*/ 5338666 h 10341583"/>
              <a:gd name="connsiteX83" fmla="*/ 2819088 w 10154041"/>
              <a:gd name="connsiteY83" fmla="*/ 5341435 h 10341583"/>
              <a:gd name="connsiteX84" fmla="*/ 772837 w 10154041"/>
              <a:gd name="connsiteY84" fmla="*/ 7387685 h 10341583"/>
              <a:gd name="connsiteX85" fmla="*/ 132597 w 10154041"/>
              <a:gd name="connsiteY85" fmla="*/ 7387685 h 10341583"/>
              <a:gd name="connsiteX86" fmla="*/ 132597 w 10154041"/>
              <a:gd name="connsiteY86" fmla="*/ 6747445 h 10341583"/>
              <a:gd name="connsiteX87" fmla="*/ 1550025 w 10154041"/>
              <a:gd name="connsiteY87" fmla="*/ 5330017 h 10341583"/>
              <a:gd name="connsiteX88" fmla="*/ 1529561 w 10154041"/>
              <a:gd name="connsiteY88" fmla="*/ 5323952 h 10341583"/>
              <a:gd name="connsiteX89" fmla="*/ 1379798 w 10154041"/>
              <a:gd name="connsiteY89" fmla="*/ 5224504 h 10341583"/>
              <a:gd name="connsiteX90" fmla="*/ 1379799 w 10154041"/>
              <a:gd name="connsiteY90" fmla="*/ 4584265 h 10341583"/>
              <a:gd name="connsiteX91" fmla="*/ 5252930 w 10154041"/>
              <a:gd name="connsiteY91" fmla="*/ 711133 h 10341583"/>
              <a:gd name="connsiteX92" fmla="*/ 5893170 w 10154041"/>
              <a:gd name="connsiteY92" fmla="*/ 711133 h 10341583"/>
              <a:gd name="connsiteX93" fmla="*/ 5992618 w 10154041"/>
              <a:gd name="connsiteY93" fmla="*/ 860895 h 10341583"/>
              <a:gd name="connsiteX94" fmla="*/ 5998683 w 10154041"/>
              <a:gd name="connsiteY94" fmla="*/ 881361 h 10341583"/>
              <a:gd name="connsiteX95" fmla="*/ 6668110 w 10154041"/>
              <a:gd name="connsiteY95" fmla="*/ 211934 h 10341583"/>
              <a:gd name="connsiteX96" fmla="*/ 6988230 w 10154041"/>
              <a:gd name="connsiteY96" fmla="*/ 79336 h 10341583"/>
              <a:gd name="connsiteX97" fmla="*/ 4995405 w 10154041"/>
              <a:gd name="connsiteY97" fmla="*/ 0 h 10341583"/>
              <a:gd name="connsiteX98" fmla="*/ 5032652 w 10154041"/>
              <a:gd name="connsiteY98" fmla="*/ 15429 h 10341583"/>
              <a:gd name="connsiteX99" fmla="*/ 5032652 w 10154041"/>
              <a:gd name="connsiteY99" fmla="*/ 89926 h 10341583"/>
              <a:gd name="connsiteX100" fmla="*/ 2425749 w 10154041"/>
              <a:gd name="connsiteY100" fmla="*/ 2696830 h 10341583"/>
              <a:gd name="connsiteX101" fmla="*/ 2351252 w 10154041"/>
              <a:gd name="connsiteY101" fmla="*/ 2696830 h 10341583"/>
              <a:gd name="connsiteX102" fmla="*/ 2351252 w 10154041"/>
              <a:gd name="connsiteY102" fmla="*/ 2622333 h 10341583"/>
              <a:gd name="connsiteX103" fmla="*/ 4958156 w 10154041"/>
              <a:gd name="connsiteY103" fmla="*/ 15429 h 10341583"/>
              <a:gd name="connsiteX104" fmla="*/ 4995405 w 10154041"/>
              <a:gd name="connsiteY104" fmla="*/ 0 h 10341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0154041" h="10341583">
                <a:moveTo>
                  <a:pt x="6964467" y="4384223"/>
                </a:moveTo>
                <a:cubicBezTo>
                  <a:pt x="6977949" y="4384223"/>
                  <a:pt x="6991431" y="4389365"/>
                  <a:pt x="7001716" y="4399651"/>
                </a:cubicBezTo>
                <a:cubicBezTo>
                  <a:pt x="7022288" y="4420224"/>
                  <a:pt x="7022289" y="4453576"/>
                  <a:pt x="7001717" y="4474148"/>
                </a:cubicBezTo>
                <a:lnTo>
                  <a:pt x="6937540" y="4538324"/>
                </a:lnTo>
                <a:lnTo>
                  <a:pt x="6939508" y="4538706"/>
                </a:lnTo>
                <a:lnTo>
                  <a:pt x="6991405" y="4573169"/>
                </a:lnTo>
                <a:lnTo>
                  <a:pt x="7025868" y="4625068"/>
                </a:lnTo>
                <a:cubicBezTo>
                  <a:pt x="7048844" y="4681725"/>
                  <a:pt x="7037357" y="4749088"/>
                  <a:pt x="6991405" y="4795040"/>
                </a:cubicBezTo>
                <a:lnTo>
                  <a:pt x="5945471" y="5840973"/>
                </a:lnTo>
                <a:cubicBezTo>
                  <a:pt x="5884203" y="5902241"/>
                  <a:pt x="5784870" y="5902241"/>
                  <a:pt x="5723602" y="5840973"/>
                </a:cubicBezTo>
                <a:lnTo>
                  <a:pt x="5723601" y="5840972"/>
                </a:lnTo>
                <a:cubicBezTo>
                  <a:pt x="5708284" y="5825655"/>
                  <a:pt x="5696796" y="5807959"/>
                  <a:pt x="5689138" y="5789073"/>
                </a:cubicBezTo>
                <a:lnTo>
                  <a:pt x="5688755" y="5787108"/>
                </a:lnTo>
                <a:lnTo>
                  <a:pt x="4394814" y="7081051"/>
                </a:lnTo>
                <a:cubicBezTo>
                  <a:pt x="4374242" y="7101623"/>
                  <a:pt x="4340888" y="7101623"/>
                  <a:pt x="4320316" y="7081051"/>
                </a:cubicBezTo>
                <a:cubicBezTo>
                  <a:pt x="4299744" y="7060480"/>
                  <a:pt x="4299745" y="7027126"/>
                  <a:pt x="4320316" y="7006555"/>
                </a:cubicBezTo>
                <a:lnTo>
                  <a:pt x="6927219" y="4399652"/>
                </a:lnTo>
                <a:cubicBezTo>
                  <a:pt x="6937505" y="4389365"/>
                  <a:pt x="6950986" y="4384223"/>
                  <a:pt x="6964467" y="4384223"/>
                </a:cubicBezTo>
                <a:close/>
                <a:moveTo>
                  <a:pt x="9701323" y="3757012"/>
                </a:moveTo>
                <a:cubicBezTo>
                  <a:pt x="9817184" y="3757012"/>
                  <a:pt x="9933044" y="3801211"/>
                  <a:pt x="10021443" y="3889610"/>
                </a:cubicBezTo>
                <a:cubicBezTo>
                  <a:pt x="10198241" y="4066407"/>
                  <a:pt x="10198241" y="4353052"/>
                  <a:pt x="10021443" y="4529850"/>
                </a:cubicBezTo>
                <a:lnTo>
                  <a:pt x="6148313" y="8402980"/>
                </a:lnTo>
                <a:cubicBezTo>
                  <a:pt x="5971515" y="8579778"/>
                  <a:pt x="5684869" y="8579778"/>
                  <a:pt x="5508072" y="8402981"/>
                </a:cubicBezTo>
                <a:lnTo>
                  <a:pt x="5457922" y="8341587"/>
                </a:lnTo>
                <a:lnTo>
                  <a:pt x="3590523" y="10208986"/>
                </a:lnTo>
                <a:cubicBezTo>
                  <a:pt x="3413726" y="10385783"/>
                  <a:pt x="3127080" y="10385783"/>
                  <a:pt x="2950283" y="10208986"/>
                </a:cubicBezTo>
                <a:cubicBezTo>
                  <a:pt x="2773486" y="10032189"/>
                  <a:pt x="2773486" y="9745544"/>
                  <a:pt x="2950283" y="9568746"/>
                </a:cubicBezTo>
                <a:lnTo>
                  <a:pt x="6823414" y="5695614"/>
                </a:lnTo>
                <a:cubicBezTo>
                  <a:pt x="6911813" y="5607216"/>
                  <a:pt x="7027673" y="5563016"/>
                  <a:pt x="7143534" y="5563016"/>
                </a:cubicBezTo>
                <a:cubicBezTo>
                  <a:pt x="7259395" y="5563016"/>
                  <a:pt x="7375256" y="5607216"/>
                  <a:pt x="7463654" y="5695614"/>
                </a:cubicBezTo>
                <a:lnTo>
                  <a:pt x="7513804" y="5757009"/>
                </a:lnTo>
                <a:lnTo>
                  <a:pt x="9381203" y="3889610"/>
                </a:lnTo>
                <a:cubicBezTo>
                  <a:pt x="9469601" y="3801211"/>
                  <a:pt x="9585462" y="3757012"/>
                  <a:pt x="9701323" y="3757012"/>
                </a:cubicBezTo>
                <a:close/>
                <a:moveTo>
                  <a:pt x="7246546" y="3106335"/>
                </a:moveTo>
                <a:cubicBezTo>
                  <a:pt x="7274650" y="3106335"/>
                  <a:pt x="7302756" y="3111695"/>
                  <a:pt x="7329195" y="3122417"/>
                </a:cubicBezTo>
                <a:lnTo>
                  <a:pt x="7401852" y="3170664"/>
                </a:lnTo>
                <a:lnTo>
                  <a:pt x="7429996" y="3205119"/>
                </a:lnTo>
                <a:cubicBezTo>
                  <a:pt x="7486285" y="3290371"/>
                  <a:pt x="7476903" y="3406227"/>
                  <a:pt x="7401852" y="3481278"/>
                </a:cubicBezTo>
                <a:lnTo>
                  <a:pt x="7165135" y="3717994"/>
                </a:lnTo>
                <a:lnTo>
                  <a:pt x="7194212" y="3773248"/>
                </a:lnTo>
                <a:cubicBezTo>
                  <a:pt x="7242787" y="3893034"/>
                  <a:pt x="7218499" y="4035456"/>
                  <a:pt x="7121349" y="4132608"/>
                </a:cubicBezTo>
                <a:lnTo>
                  <a:pt x="3761677" y="7492279"/>
                </a:lnTo>
                <a:cubicBezTo>
                  <a:pt x="3632142" y="7621814"/>
                  <a:pt x="3422124" y="7621813"/>
                  <a:pt x="3292589" y="7492279"/>
                </a:cubicBezTo>
                <a:cubicBezTo>
                  <a:pt x="3163054" y="7362744"/>
                  <a:pt x="3163054" y="7152726"/>
                  <a:pt x="3292589" y="7023191"/>
                </a:cubicBezTo>
                <a:lnTo>
                  <a:pt x="3778933" y="6536847"/>
                </a:lnTo>
                <a:lnTo>
                  <a:pt x="3779021" y="6535929"/>
                </a:lnTo>
                <a:cubicBezTo>
                  <a:pt x="3787062" y="6494396"/>
                  <a:pt x="3807165" y="6454736"/>
                  <a:pt x="3839330" y="6422571"/>
                </a:cubicBezTo>
                <a:lnTo>
                  <a:pt x="7091238" y="3170664"/>
                </a:lnTo>
                <a:cubicBezTo>
                  <a:pt x="7134126" y="3127778"/>
                  <a:pt x="7190335" y="3106335"/>
                  <a:pt x="7246546" y="3106335"/>
                </a:cubicBezTo>
                <a:close/>
                <a:moveTo>
                  <a:pt x="6733323" y="1744840"/>
                </a:moveTo>
                <a:cubicBezTo>
                  <a:pt x="6831074" y="1744840"/>
                  <a:pt x="6928826" y="1782131"/>
                  <a:pt x="7003408" y="1856713"/>
                </a:cubicBezTo>
                <a:cubicBezTo>
                  <a:pt x="7152573" y="2005876"/>
                  <a:pt x="7152573" y="2247720"/>
                  <a:pt x="7003408" y="2396884"/>
                </a:cubicBezTo>
                <a:lnTo>
                  <a:pt x="6858503" y="2541788"/>
                </a:lnTo>
                <a:lnTo>
                  <a:pt x="6882357" y="2554341"/>
                </a:lnTo>
                <a:cubicBezTo>
                  <a:pt x="6907459" y="2570916"/>
                  <a:pt x="6931275" y="2590253"/>
                  <a:pt x="6953376" y="2612352"/>
                </a:cubicBezTo>
                <a:cubicBezTo>
                  <a:pt x="7130172" y="2789150"/>
                  <a:pt x="7130172" y="3075796"/>
                  <a:pt x="6953375" y="3252593"/>
                </a:cubicBezTo>
                <a:lnTo>
                  <a:pt x="3080244" y="7125722"/>
                </a:lnTo>
                <a:cubicBezTo>
                  <a:pt x="2903448" y="7302520"/>
                  <a:pt x="2616800" y="7302520"/>
                  <a:pt x="2440004" y="7125722"/>
                </a:cubicBezTo>
                <a:cubicBezTo>
                  <a:pt x="2417905" y="7103623"/>
                  <a:pt x="2398567" y="7079808"/>
                  <a:pt x="2381992" y="7054704"/>
                </a:cubicBezTo>
                <a:lnTo>
                  <a:pt x="2369440" y="7030851"/>
                </a:lnTo>
                <a:lnTo>
                  <a:pt x="1881850" y="7518441"/>
                </a:lnTo>
                <a:cubicBezTo>
                  <a:pt x="1732686" y="7667605"/>
                  <a:pt x="1490843" y="7667605"/>
                  <a:pt x="1341679" y="7518441"/>
                </a:cubicBezTo>
                <a:cubicBezTo>
                  <a:pt x="1192515" y="7369277"/>
                  <a:pt x="1192515" y="7127433"/>
                  <a:pt x="1341678" y="6978270"/>
                </a:cubicBezTo>
                <a:lnTo>
                  <a:pt x="6463237" y="1856712"/>
                </a:lnTo>
                <a:cubicBezTo>
                  <a:pt x="6537820" y="1782130"/>
                  <a:pt x="6635571" y="1744839"/>
                  <a:pt x="6733323" y="1744840"/>
                </a:cubicBezTo>
                <a:close/>
                <a:moveTo>
                  <a:pt x="4720454" y="580243"/>
                </a:moveTo>
                <a:cubicBezTo>
                  <a:pt x="4776665" y="580243"/>
                  <a:pt x="4832875" y="601686"/>
                  <a:pt x="4875762" y="644573"/>
                </a:cubicBezTo>
                <a:lnTo>
                  <a:pt x="4875760" y="644573"/>
                </a:lnTo>
                <a:cubicBezTo>
                  <a:pt x="4961534" y="730345"/>
                  <a:pt x="4961534" y="869412"/>
                  <a:pt x="4875760" y="955187"/>
                </a:cubicBezTo>
                <a:lnTo>
                  <a:pt x="1623851" y="4207094"/>
                </a:lnTo>
                <a:cubicBezTo>
                  <a:pt x="1538079" y="4292868"/>
                  <a:pt x="1399011" y="4292867"/>
                  <a:pt x="1313239" y="4207095"/>
                </a:cubicBezTo>
                <a:lnTo>
                  <a:pt x="1313239" y="4207093"/>
                </a:lnTo>
                <a:cubicBezTo>
                  <a:pt x="1227466" y="4121320"/>
                  <a:pt x="1227465" y="3982253"/>
                  <a:pt x="1313239" y="3896480"/>
                </a:cubicBezTo>
                <a:lnTo>
                  <a:pt x="4565147" y="644573"/>
                </a:lnTo>
                <a:cubicBezTo>
                  <a:pt x="4608035" y="601686"/>
                  <a:pt x="4664245" y="580243"/>
                  <a:pt x="4720454" y="580243"/>
                </a:cubicBezTo>
                <a:close/>
                <a:moveTo>
                  <a:pt x="6988230" y="79336"/>
                </a:moveTo>
                <a:cubicBezTo>
                  <a:pt x="7104091" y="79336"/>
                  <a:pt x="7219951" y="123535"/>
                  <a:pt x="7308350" y="211934"/>
                </a:cubicBezTo>
                <a:cubicBezTo>
                  <a:pt x="7485147" y="388731"/>
                  <a:pt x="7485147" y="675377"/>
                  <a:pt x="7308350" y="852174"/>
                </a:cubicBezTo>
                <a:lnTo>
                  <a:pt x="7081851" y="1078673"/>
                </a:lnTo>
                <a:lnTo>
                  <a:pt x="7079081" y="1107570"/>
                </a:lnTo>
                <a:cubicBezTo>
                  <a:pt x="7062507" y="1193178"/>
                  <a:pt x="7021070" y="1274925"/>
                  <a:pt x="6954771" y="1341223"/>
                </a:cubicBezTo>
                <a:lnTo>
                  <a:pt x="3081640" y="5214354"/>
                </a:lnTo>
                <a:cubicBezTo>
                  <a:pt x="3015341" y="5280653"/>
                  <a:pt x="2933595" y="5322090"/>
                  <a:pt x="2847987" y="5338666"/>
                </a:cubicBezTo>
                <a:lnTo>
                  <a:pt x="2819088" y="5341435"/>
                </a:lnTo>
                <a:lnTo>
                  <a:pt x="772837" y="7387685"/>
                </a:lnTo>
                <a:cubicBezTo>
                  <a:pt x="596040" y="7564483"/>
                  <a:pt x="309394" y="7564483"/>
                  <a:pt x="132597" y="7387685"/>
                </a:cubicBezTo>
                <a:cubicBezTo>
                  <a:pt x="-44200" y="7210888"/>
                  <a:pt x="-44200" y="6924243"/>
                  <a:pt x="132597" y="6747445"/>
                </a:cubicBezTo>
                <a:lnTo>
                  <a:pt x="1550025" y="5330017"/>
                </a:lnTo>
                <a:lnTo>
                  <a:pt x="1529561" y="5323952"/>
                </a:lnTo>
                <a:cubicBezTo>
                  <a:pt x="1475063" y="5301853"/>
                  <a:pt x="1423998" y="5268703"/>
                  <a:pt x="1379798" y="5224504"/>
                </a:cubicBezTo>
                <a:cubicBezTo>
                  <a:pt x="1203002" y="5047707"/>
                  <a:pt x="1203001" y="4761061"/>
                  <a:pt x="1379799" y="4584265"/>
                </a:cubicBezTo>
                <a:lnTo>
                  <a:pt x="5252930" y="711133"/>
                </a:lnTo>
                <a:cubicBezTo>
                  <a:pt x="5429727" y="534336"/>
                  <a:pt x="5716373" y="534336"/>
                  <a:pt x="5893170" y="711133"/>
                </a:cubicBezTo>
                <a:cubicBezTo>
                  <a:pt x="5937369" y="755333"/>
                  <a:pt x="5970519" y="806398"/>
                  <a:pt x="5992618" y="860895"/>
                </a:cubicBezTo>
                <a:lnTo>
                  <a:pt x="5998683" y="881361"/>
                </a:lnTo>
                <a:lnTo>
                  <a:pt x="6668110" y="211934"/>
                </a:lnTo>
                <a:cubicBezTo>
                  <a:pt x="6756509" y="123535"/>
                  <a:pt x="6872369" y="79336"/>
                  <a:pt x="6988230" y="79336"/>
                </a:cubicBezTo>
                <a:close/>
                <a:moveTo>
                  <a:pt x="4995405" y="0"/>
                </a:moveTo>
                <a:cubicBezTo>
                  <a:pt x="5008885" y="0"/>
                  <a:pt x="5022366" y="5143"/>
                  <a:pt x="5032652" y="15429"/>
                </a:cubicBezTo>
                <a:cubicBezTo>
                  <a:pt x="5053224" y="36001"/>
                  <a:pt x="5053224" y="69354"/>
                  <a:pt x="5032652" y="89926"/>
                </a:cubicBezTo>
                <a:lnTo>
                  <a:pt x="2425749" y="2696830"/>
                </a:lnTo>
                <a:cubicBezTo>
                  <a:pt x="2405177" y="2717401"/>
                  <a:pt x="2371824" y="2717401"/>
                  <a:pt x="2351252" y="2696830"/>
                </a:cubicBezTo>
                <a:cubicBezTo>
                  <a:pt x="2330680" y="2676258"/>
                  <a:pt x="2330680" y="2642905"/>
                  <a:pt x="2351252" y="2622333"/>
                </a:cubicBezTo>
                <a:lnTo>
                  <a:pt x="4958156" y="15429"/>
                </a:lnTo>
                <a:cubicBezTo>
                  <a:pt x="4968441" y="5144"/>
                  <a:pt x="4981922" y="1"/>
                  <a:pt x="49954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3664686" y="2368032"/>
            <a:ext cx="1724028" cy="1625262"/>
          </a:xfrm>
          <a:custGeom>
            <a:avLst/>
            <a:gdLst>
              <a:gd name="connsiteX0" fmla="*/ 1384751 w 1724028"/>
              <a:gd name="connsiteY0" fmla="*/ 132614 h 1625262"/>
              <a:gd name="connsiteX1" fmla="*/ 1419260 w 1724028"/>
              <a:gd name="connsiteY1" fmla="*/ 157985 h 1625262"/>
              <a:gd name="connsiteX2" fmla="*/ 1482015 w 1724028"/>
              <a:gd name="connsiteY2" fmla="*/ 214707 h 1625262"/>
              <a:gd name="connsiteX3" fmla="*/ 1482015 w 1724028"/>
              <a:gd name="connsiteY3" fmla="*/ 1383249 h 1625262"/>
              <a:gd name="connsiteX4" fmla="*/ 313471 w 1724028"/>
              <a:gd name="connsiteY4" fmla="*/ 1383250 h 1625262"/>
              <a:gd name="connsiteX5" fmla="*/ 256749 w 1724028"/>
              <a:gd name="connsiteY5" fmla="*/ 1320495 h 1625262"/>
              <a:gd name="connsiteX6" fmla="*/ 231379 w 1724028"/>
              <a:gd name="connsiteY6" fmla="*/ 1285986 h 1625262"/>
              <a:gd name="connsiteX7" fmla="*/ 799030 w 1724028"/>
              <a:gd name="connsiteY7" fmla="*/ 446 h 1625262"/>
              <a:gd name="connsiteX8" fmla="*/ 885719 w 1724028"/>
              <a:gd name="connsiteY8" fmla="*/ 2126 h 1625262"/>
              <a:gd name="connsiteX9" fmla="*/ 1280935 w 1724028"/>
              <a:gd name="connsiteY9" fmla="*/ 136132 h 1625262"/>
              <a:gd name="connsiteX10" fmla="*/ 1313293 w 1724028"/>
              <a:gd name="connsiteY10" fmla="*/ 159921 h 1625262"/>
              <a:gd name="connsiteX11" fmla="*/ 159921 w 1724028"/>
              <a:gd name="connsiteY11" fmla="*/ 1313292 h 1625262"/>
              <a:gd name="connsiteX12" fmla="*/ 136133 w 1724028"/>
              <a:gd name="connsiteY12" fmla="*/ 1280935 h 1625262"/>
              <a:gd name="connsiteX13" fmla="*/ 242013 w 1724028"/>
              <a:gd name="connsiteY13" fmla="*/ 242013 h 1625262"/>
              <a:gd name="connsiteX14" fmla="*/ 799030 w 1724028"/>
              <a:gd name="connsiteY14" fmla="*/ 446 h 162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24028" h="1625262">
                <a:moveTo>
                  <a:pt x="1384751" y="132614"/>
                </a:moveTo>
                <a:lnTo>
                  <a:pt x="1419260" y="157985"/>
                </a:lnTo>
                <a:cubicBezTo>
                  <a:pt x="1440896" y="175631"/>
                  <a:pt x="1461847" y="194539"/>
                  <a:pt x="1482015" y="214707"/>
                </a:cubicBezTo>
                <a:cubicBezTo>
                  <a:pt x="1804699" y="537391"/>
                  <a:pt x="1804699" y="1060565"/>
                  <a:pt x="1482015" y="1383249"/>
                </a:cubicBezTo>
                <a:cubicBezTo>
                  <a:pt x="1159330" y="1705934"/>
                  <a:pt x="636155" y="1705934"/>
                  <a:pt x="313471" y="1383250"/>
                </a:cubicBezTo>
                <a:cubicBezTo>
                  <a:pt x="293304" y="1363082"/>
                  <a:pt x="274396" y="1342131"/>
                  <a:pt x="256749" y="1320495"/>
                </a:cubicBezTo>
                <a:lnTo>
                  <a:pt x="231379" y="1285986"/>
                </a:lnTo>
                <a:close/>
                <a:moveTo>
                  <a:pt x="799030" y="446"/>
                </a:moveTo>
                <a:cubicBezTo>
                  <a:pt x="827928" y="-502"/>
                  <a:pt x="856867" y="58"/>
                  <a:pt x="885719" y="2126"/>
                </a:cubicBezTo>
                <a:cubicBezTo>
                  <a:pt x="1024203" y="12053"/>
                  <a:pt x="1160664" y="56721"/>
                  <a:pt x="1280935" y="136132"/>
                </a:cubicBezTo>
                <a:lnTo>
                  <a:pt x="1313293" y="159921"/>
                </a:lnTo>
                <a:lnTo>
                  <a:pt x="159921" y="1313292"/>
                </a:lnTo>
                <a:lnTo>
                  <a:pt x="136133" y="1280935"/>
                </a:lnTo>
                <a:cubicBezTo>
                  <a:pt x="-75630" y="960210"/>
                  <a:pt x="-40336" y="524361"/>
                  <a:pt x="242013" y="242013"/>
                </a:cubicBezTo>
                <a:cubicBezTo>
                  <a:pt x="396422" y="87603"/>
                  <a:pt x="596739" y="7081"/>
                  <a:pt x="799030" y="446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6282659" y="2368033"/>
            <a:ext cx="1724027" cy="1625262"/>
          </a:xfrm>
          <a:custGeom>
            <a:avLst/>
            <a:gdLst>
              <a:gd name="connsiteX0" fmla="*/ 1384751 w 1724027"/>
              <a:gd name="connsiteY0" fmla="*/ 132614 h 1625262"/>
              <a:gd name="connsiteX1" fmla="*/ 1419260 w 1724027"/>
              <a:gd name="connsiteY1" fmla="*/ 157985 h 1625262"/>
              <a:gd name="connsiteX2" fmla="*/ 1482015 w 1724027"/>
              <a:gd name="connsiteY2" fmla="*/ 214707 h 1625262"/>
              <a:gd name="connsiteX3" fmla="*/ 1482015 w 1724027"/>
              <a:gd name="connsiteY3" fmla="*/ 1383249 h 1625262"/>
              <a:gd name="connsiteX4" fmla="*/ 313471 w 1724027"/>
              <a:gd name="connsiteY4" fmla="*/ 1383250 h 1625262"/>
              <a:gd name="connsiteX5" fmla="*/ 256749 w 1724027"/>
              <a:gd name="connsiteY5" fmla="*/ 1320495 h 1625262"/>
              <a:gd name="connsiteX6" fmla="*/ 231379 w 1724027"/>
              <a:gd name="connsiteY6" fmla="*/ 1285986 h 1625262"/>
              <a:gd name="connsiteX7" fmla="*/ 799030 w 1724027"/>
              <a:gd name="connsiteY7" fmla="*/ 446 h 1625262"/>
              <a:gd name="connsiteX8" fmla="*/ 885718 w 1724027"/>
              <a:gd name="connsiteY8" fmla="*/ 2126 h 1625262"/>
              <a:gd name="connsiteX9" fmla="*/ 1280935 w 1724027"/>
              <a:gd name="connsiteY9" fmla="*/ 136132 h 1625262"/>
              <a:gd name="connsiteX10" fmla="*/ 1313293 w 1724027"/>
              <a:gd name="connsiteY10" fmla="*/ 159921 h 1625262"/>
              <a:gd name="connsiteX11" fmla="*/ 159921 w 1724027"/>
              <a:gd name="connsiteY11" fmla="*/ 1313292 h 1625262"/>
              <a:gd name="connsiteX12" fmla="*/ 136133 w 1724027"/>
              <a:gd name="connsiteY12" fmla="*/ 1280935 h 1625262"/>
              <a:gd name="connsiteX13" fmla="*/ 242013 w 1724027"/>
              <a:gd name="connsiteY13" fmla="*/ 242013 h 1625262"/>
              <a:gd name="connsiteX14" fmla="*/ 799030 w 1724027"/>
              <a:gd name="connsiteY14" fmla="*/ 446 h 162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24027" h="1625262">
                <a:moveTo>
                  <a:pt x="1384751" y="132614"/>
                </a:moveTo>
                <a:lnTo>
                  <a:pt x="1419260" y="157985"/>
                </a:lnTo>
                <a:cubicBezTo>
                  <a:pt x="1440896" y="175631"/>
                  <a:pt x="1461847" y="194539"/>
                  <a:pt x="1482015" y="214707"/>
                </a:cubicBezTo>
                <a:cubicBezTo>
                  <a:pt x="1804698" y="537391"/>
                  <a:pt x="1804698" y="1060565"/>
                  <a:pt x="1482015" y="1383249"/>
                </a:cubicBezTo>
                <a:cubicBezTo>
                  <a:pt x="1159330" y="1705934"/>
                  <a:pt x="636155" y="1705934"/>
                  <a:pt x="313471" y="1383250"/>
                </a:cubicBezTo>
                <a:cubicBezTo>
                  <a:pt x="293304" y="1363082"/>
                  <a:pt x="274396" y="1342131"/>
                  <a:pt x="256749" y="1320495"/>
                </a:cubicBezTo>
                <a:lnTo>
                  <a:pt x="231379" y="1285986"/>
                </a:lnTo>
                <a:close/>
                <a:moveTo>
                  <a:pt x="799030" y="446"/>
                </a:moveTo>
                <a:cubicBezTo>
                  <a:pt x="827928" y="-502"/>
                  <a:pt x="856867" y="58"/>
                  <a:pt x="885718" y="2126"/>
                </a:cubicBezTo>
                <a:cubicBezTo>
                  <a:pt x="1024203" y="12053"/>
                  <a:pt x="1160664" y="56721"/>
                  <a:pt x="1280935" y="136132"/>
                </a:cubicBezTo>
                <a:lnTo>
                  <a:pt x="1313293" y="159921"/>
                </a:lnTo>
                <a:lnTo>
                  <a:pt x="159921" y="1313292"/>
                </a:lnTo>
                <a:lnTo>
                  <a:pt x="136133" y="1280935"/>
                </a:lnTo>
                <a:cubicBezTo>
                  <a:pt x="-75629" y="960211"/>
                  <a:pt x="-40336" y="524361"/>
                  <a:pt x="242013" y="242013"/>
                </a:cubicBezTo>
                <a:cubicBezTo>
                  <a:pt x="396422" y="87603"/>
                  <a:pt x="596739" y="7081"/>
                  <a:pt x="799030" y="446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8900630" y="2368034"/>
            <a:ext cx="1724026" cy="1625261"/>
          </a:xfrm>
          <a:custGeom>
            <a:avLst/>
            <a:gdLst>
              <a:gd name="connsiteX0" fmla="*/ 1384749 w 1724026"/>
              <a:gd name="connsiteY0" fmla="*/ 132613 h 1625261"/>
              <a:gd name="connsiteX1" fmla="*/ 1419258 w 1724026"/>
              <a:gd name="connsiteY1" fmla="*/ 157984 h 1625261"/>
              <a:gd name="connsiteX2" fmla="*/ 1482013 w 1724026"/>
              <a:gd name="connsiteY2" fmla="*/ 214706 h 1625261"/>
              <a:gd name="connsiteX3" fmla="*/ 1482013 w 1724026"/>
              <a:gd name="connsiteY3" fmla="*/ 1383248 h 1625261"/>
              <a:gd name="connsiteX4" fmla="*/ 313471 w 1724026"/>
              <a:gd name="connsiteY4" fmla="*/ 1383249 h 1625261"/>
              <a:gd name="connsiteX5" fmla="*/ 256749 w 1724026"/>
              <a:gd name="connsiteY5" fmla="*/ 1320494 h 1625261"/>
              <a:gd name="connsiteX6" fmla="*/ 231378 w 1724026"/>
              <a:gd name="connsiteY6" fmla="*/ 1285985 h 1625261"/>
              <a:gd name="connsiteX7" fmla="*/ 799028 w 1724026"/>
              <a:gd name="connsiteY7" fmla="*/ 446 h 1625261"/>
              <a:gd name="connsiteX8" fmla="*/ 885717 w 1724026"/>
              <a:gd name="connsiteY8" fmla="*/ 2126 h 1625261"/>
              <a:gd name="connsiteX9" fmla="*/ 1280934 w 1724026"/>
              <a:gd name="connsiteY9" fmla="*/ 136131 h 1625261"/>
              <a:gd name="connsiteX10" fmla="*/ 1313291 w 1724026"/>
              <a:gd name="connsiteY10" fmla="*/ 159920 h 1625261"/>
              <a:gd name="connsiteX11" fmla="*/ 159920 w 1724026"/>
              <a:gd name="connsiteY11" fmla="*/ 1313291 h 1625261"/>
              <a:gd name="connsiteX12" fmla="*/ 136132 w 1724026"/>
              <a:gd name="connsiteY12" fmla="*/ 1280934 h 1625261"/>
              <a:gd name="connsiteX13" fmla="*/ 242013 w 1724026"/>
              <a:gd name="connsiteY13" fmla="*/ 242011 h 1625261"/>
              <a:gd name="connsiteX14" fmla="*/ 799028 w 1724026"/>
              <a:gd name="connsiteY14" fmla="*/ 446 h 162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24026" h="1625261">
                <a:moveTo>
                  <a:pt x="1384749" y="132613"/>
                </a:moveTo>
                <a:lnTo>
                  <a:pt x="1419258" y="157984"/>
                </a:lnTo>
                <a:cubicBezTo>
                  <a:pt x="1440894" y="175630"/>
                  <a:pt x="1461845" y="194538"/>
                  <a:pt x="1482013" y="214706"/>
                </a:cubicBezTo>
                <a:cubicBezTo>
                  <a:pt x="1804697" y="537390"/>
                  <a:pt x="1804697" y="1060564"/>
                  <a:pt x="1482013" y="1383248"/>
                </a:cubicBezTo>
                <a:cubicBezTo>
                  <a:pt x="1159329" y="1705933"/>
                  <a:pt x="636155" y="1705933"/>
                  <a:pt x="313471" y="1383249"/>
                </a:cubicBezTo>
                <a:cubicBezTo>
                  <a:pt x="293303" y="1363081"/>
                  <a:pt x="274395" y="1342130"/>
                  <a:pt x="256749" y="1320494"/>
                </a:cubicBezTo>
                <a:lnTo>
                  <a:pt x="231378" y="1285985"/>
                </a:lnTo>
                <a:close/>
                <a:moveTo>
                  <a:pt x="799028" y="446"/>
                </a:moveTo>
                <a:cubicBezTo>
                  <a:pt x="827927" y="-502"/>
                  <a:pt x="856866" y="58"/>
                  <a:pt x="885717" y="2126"/>
                </a:cubicBezTo>
                <a:cubicBezTo>
                  <a:pt x="1024201" y="12052"/>
                  <a:pt x="1160662" y="56720"/>
                  <a:pt x="1280934" y="136131"/>
                </a:cubicBezTo>
                <a:lnTo>
                  <a:pt x="1313291" y="159920"/>
                </a:lnTo>
                <a:lnTo>
                  <a:pt x="159920" y="1313291"/>
                </a:lnTo>
                <a:lnTo>
                  <a:pt x="136132" y="1280934"/>
                </a:lnTo>
                <a:cubicBezTo>
                  <a:pt x="-75630" y="960209"/>
                  <a:pt x="-40337" y="524360"/>
                  <a:pt x="242013" y="242011"/>
                </a:cubicBezTo>
                <a:cubicBezTo>
                  <a:pt x="396422" y="87602"/>
                  <a:pt x="596738" y="7080"/>
                  <a:pt x="799028" y="446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4233071" y="2040851"/>
            <a:ext cx="3709533" cy="3497024"/>
          </a:xfrm>
          <a:custGeom>
            <a:avLst/>
            <a:gdLst>
              <a:gd name="connsiteX0" fmla="*/ 2979522 w 3709533"/>
              <a:gd name="connsiteY0" fmla="*/ 285342 h 3497024"/>
              <a:gd name="connsiteX1" fmla="*/ 3053774 w 3709533"/>
              <a:gd name="connsiteY1" fmla="*/ 339930 h 3497024"/>
              <a:gd name="connsiteX2" fmla="*/ 3188802 w 3709533"/>
              <a:gd name="connsiteY2" fmla="*/ 461977 h 3497024"/>
              <a:gd name="connsiteX3" fmla="*/ 3188802 w 3709533"/>
              <a:gd name="connsiteY3" fmla="*/ 2976293 h 3497024"/>
              <a:gd name="connsiteX4" fmla="*/ 674486 w 3709533"/>
              <a:gd name="connsiteY4" fmla="*/ 2976293 h 3497024"/>
              <a:gd name="connsiteX5" fmla="*/ 552439 w 3709533"/>
              <a:gd name="connsiteY5" fmla="*/ 2841265 h 3497024"/>
              <a:gd name="connsiteX6" fmla="*/ 497851 w 3709533"/>
              <a:gd name="connsiteY6" fmla="*/ 2767013 h 3497024"/>
              <a:gd name="connsiteX7" fmla="*/ 1756562 w 3709533"/>
              <a:gd name="connsiteY7" fmla="*/ 127 h 3497024"/>
              <a:gd name="connsiteX8" fmla="*/ 2756146 w 3709533"/>
              <a:gd name="connsiteY8" fmla="*/ 292912 h 3497024"/>
              <a:gd name="connsiteX9" fmla="*/ 2825769 w 3709533"/>
              <a:gd name="connsiteY9" fmla="*/ 344097 h 3497024"/>
              <a:gd name="connsiteX10" fmla="*/ 344097 w 3709533"/>
              <a:gd name="connsiteY10" fmla="*/ 2825769 h 3497024"/>
              <a:gd name="connsiteX11" fmla="*/ 292912 w 3709533"/>
              <a:gd name="connsiteY11" fmla="*/ 2756146 h 3497024"/>
              <a:gd name="connsiteX12" fmla="*/ 520732 w 3709533"/>
              <a:gd name="connsiteY12" fmla="*/ 520732 h 3497024"/>
              <a:gd name="connsiteX13" fmla="*/ 1756562 w 3709533"/>
              <a:gd name="connsiteY13" fmla="*/ 127 h 349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09533" h="3497024">
                <a:moveTo>
                  <a:pt x="2979522" y="285342"/>
                </a:moveTo>
                <a:lnTo>
                  <a:pt x="3053774" y="339930"/>
                </a:lnTo>
                <a:cubicBezTo>
                  <a:pt x="3100328" y="377900"/>
                  <a:pt x="3145408" y="418583"/>
                  <a:pt x="3188802" y="461977"/>
                </a:cubicBezTo>
                <a:cubicBezTo>
                  <a:pt x="3883111" y="1156286"/>
                  <a:pt x="3883111" y="2281984"/>
                  <a:pt x="3188802" y="2976293"/>
                </a:cubicBezTo>
                <a:cubicBezTo>
                  <a:pt x="2494494" y="3670602"/>
                  <a:pt x="1368795" y="3670602"/>
                  <a:pt x="674486" y="2976293"/>
                </a:cubicBezTo>
                <a:cubicBezTo>
                  <a:pt x="631092" y="2932899"/>
                  <a:pt x="590409" y="2887819"/>
                  <a:pt x="552439" y="2841265"/>
                </a:cubicBezTo>
                <a:lnTo>
                  <a:pt x="497851" y="2767013"/>
                </a:lnTo>
                <a:close/>
                <a:moveTo>
                  <a:pt x="1756562" y="127"/>
                </a:moveTo>
                <a:cubicBezTo>
                  <a:pt x="2104903" y="-4025"/>
                  <a:pt x="2454231" y="93569"/>
                  <a:pt x="2756146" y="292912"/>
                </a:cubicBezTo>
                <a:lnTo>
                  <a:pt x="2825769" y="344097"/>
                </a:lnTo>
                <a:lnTo>
                  <a:pt x="344097" y="2825769"/>
                </a:lnTo>
                <a:lnTo>
                  <a:pt x="292912" y="2756146"/>
                </a:lnTo>
                <a:cubicBezTo>
                  <a:pt x="-162729" y="2066055"/>
                  <a:pt x="-86789" y="1128253"/>
                  <a:pt x="520732" y="520732"/>
                </a:cubicBezTo>
                <a:cubicBezTo>
                  <a:pt x="862462" y="179002"/>
                  <a:pt x="1308694" y="5467"/>
                  <a:pt x="1756562" y="127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0" y="1529444"/>
            <a:ext cx="4064000" cy="2579914"/>
          </a:xfrm>
          <a:custGeom>
            <a:avLst/>
            <a:gdLst>
              <a:gd name="connsiteX0" fmla="*/ 0 w 4064000"/>
              <a:gd name="connsiteY0" fmla="*/ 0 h 2579914"/>
              <a:gd name="connsiteX1" fmla="*/ 4064000 w 4064000"/>
              <a:gd name="connsiteY1" fmla="*/ 0 h 2579914"/>
              <a:gd name="connsiteX2" fmla="*/ 4064000 w 4064000"/>
              <a:gd name="connsiteY2" fmla="*/ 2579914 h 2579914"/>
              <a:gd name="connsiteX3" fmla="*/ 0 w 4064000"/>
              <a:gd name="connsiteY3" fmla="*/ 2579914 h 2579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2579914">
                <a:moveTo>
                  <a:pt x="0" y="0"/>
                </a:moveTo>
                <a:lnTo>
                  <a:pt x="4064000" y="0"/>
                </a:lnTo>
                <a:lnTo>
                  <a:pt x="4064000" y="2579914"/>
                </a:lnTo>
                <a:lnTo>
                  <a:pt x="0" y="25799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4064000" y="1529444"/>
            <a:ext cx="4064000" cy="2579914"/>
          </a:xfrm>
          <a:custGeom>
            <a:avLst/>
            <a:gdLst>
              <a:gd name="connsiteX0" fmla="*/ 0 w 4064000"/>
              <a:gd name="connsiteY0" fmla="*/ 0 h 2579914"/>
              <a:gd name="connsiteX1" fmla="*/ 4064000 w 4064000"/>
              <a:gd name="connsiteY1" fmla="*/ 0 h 2579914"/>
              <a:gd name="connsiteX2" fmla="*/ 4064000 w 4064000"/>
              <a:gd name="connsiteY2" fmla="*/ 2579914 h 2579914"/>
              <a:gd name="connsiteX3" fmla="*/ 0 w 4064000"/>
              <a:gd name="connsiteY3" fmla="*/ 2579914 h 2579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2579914">
                <a:moveTo>
                  <a:pt x="0" y="0"/>
                </a:moveTo>
                <a:lnTo>
                  <a:pt x="4064000" y="0"/>
                </a:lnTo>
                <a:lnTo>
                  <a:pt x="4064000" y="2579914"/>
                </a:lnTo>
                <a:lnTo>
                  <a:pt x="0" y="25799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8128000" y="1529444"/>
            <a:ext cx="4064000" cy="2579914"/>
          </a:xfrm>
          <a:custGeom>
            <a:avLst/>
            <a:gdLst>
              <a:gd name="connsiteX0" fmla="*/ 0 w 4064000"/>
              <a:gd name="connsiteY0" fmla="*/ 0 h 2579914"/>
              <a:gd name="connsiteX1" fmla="*/ 4064000 w 4064000"/>
              <a:gd name="connsiteY1" fmla="*/ 0 h 2579914"/>
              <a:gd name="connsiteX2" fmla="*/ 4064000 w 4064000"/>
              <a:gd name="connsiteY2" fmla="*/ 2579914 h 2579914"/>
              <a:gd name="connsiteX3" fmla="*/ 0 w 4064000"/>
              <a:gd name="connsiteY3" fmla="*/ 2579914 h 2579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2579914">
                <a:moveTo>
                  <a:pt x="0" y="0"/>
                </a:moveTo>
                <a:lnTo>
                  <a:pt x="4064000" y="0"/>
                </a:lnTo>
                <a:lnTo>
                  <a:pt x="4064000" y="2579914"/>
                </a:lnTo>
                <a:lnTo>
                  <a:pt x="0" y="25799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5351037" y="1807029"/>
            <a:ext cx="3440230" cy="5050971"/>
          </a:xfrm>
          <a:custGeom>
            <a:avLst/>
            <a:gdLst>
              <a:gd name="connsiteX0" fmla="*/ 0 w 3440230"/>
              <a:gd name="connsiteY0" fmla="*/ 0 h 5050971"/>
              <a:gd name="connsiteX1" fmla="*/ 3440230 w 3440230"/>
              <a:gd name="connsiteY1" fmla="*/ 0 h 5050971"/>
              <a:gd name="connsiteX2" fmla="*/ 3440230 w 3440230"/>
              <a:gd name="connsiteY2" fmla="*/ 5050971 h 5050971"/>
              <a:gd name="connsiteX3" fmla="*/ 0 w 3440230"/>
              <a:gd name="connsiteY3" fmla="*/ 5050971 h 505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0230" h="5050971">
                <a:moveTo>
                  <a:pt x="0" y="0"/>
                </a:moveTo>
                <a:lnTo>
                  <a:pt x="3440230" y="0"/>
                </a:lnTo>
                <a:lnTo>
                  <a:pt x="3440230" y="5050971"/>
                </a:lnTo>
                <a:lnTo>
                  <a:pt x="0" y="50509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9144000" y="0"/>
            <a:ext cx="1883229" cy="2764971"/>
          </a:xfrm>
          <a:custGeom>
            <a:avLst/>
            <a:gdLst>
              <a:gd name="connsiteX0" fmla="*/ 0 w 1883229"/>
              <a:gd name="connsiteY0" fmla="*/ 0 h 2764971"/>
              <a:gd name="connsiteX1" fmla="*/ 1883229 w 1883229"/>
              <a:gd name="connsiteY1" fmla="*/ 0 h 2764971"/>
              <a:gd name="connsiteX2" fmla="*/ 1883229 w 1883229"/>
              <a:gd name="connsiteY2" fmla="*/ 2764971 h 2764971"/>
              <a:gd name="connsiteX3" fmla="*/ 0 w 1883229"/>
              <a:gd name="connsiteY3" fmla="*/ 2764971 h 276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3229" h="2764971">
                <a:moveTo>
                  <a:pt x="0" y="0"/>
                </a:moveTo>
                <a:lnTo>
                  <a:pt x="1883229" y="0"/>
                </a:lnTo>
                <a:lnTo>
                  <a:pt x="1883229" y="2764971"/>
                </a:lnTo>
                <a:lnTo>
                  <a:pt x="0" y="27649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5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9144000" y="3108539"/>
            <a:ext cx="1883229" cy="2764971"/>
          </a:xfrm>
          <a:custGeom>
            <a:avLst/>
            <a:gdLst>
              <a:gd name="connsiteX0" fmla="*/ 0 w 1883229"/>
              <a:gd name="connsiteY0" fmla="*/ 0 h 2764971"/>
              <a:gd name="connsiteX1" fmla="*/ 1883229 w 1883229"/>
              <a:gd name="connsiteY1" fmla="*/ 0 h 2764971"/>
              <a:gd name="connsiteX2" fmla="*/ 1883229 w 1883229"/>
              <a:gd name="connsiteY2" fmla="*/ 2764971 h 2764971"/>
              <a:gd name="connsiteX3" fmla="*/ 0 w 1883229"/>
              <a:gd name="connsiteY3" fmla="*/ 2764971 h 276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3229" h="2764971">
                <a:moveTo>
                  <a:pt x="0" y="0"/>
                </a:moveTo>
                <a:lnTo>
                  <a:pt x="1883229" y="0"/>
                </a:lnTo>
                <a:lnTo>
                  <a:pt x="1883229" y="2764971"/>
                </a:lnTo>
                <a:lnTo>
                  <a:pt x="0" y="27649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874713" y="1869245"/>
            <a:ext cx="2050689" cy="3916435"/>
          </a:xfrm>
          <a:custGeom>
            <a:avLst/>
            <a:gdLst>
              <a:gd name="connsiteX0" fmla="*/ 0 w 2050689"/>
              <a:gd name="connsiteY0" fmla="*/ 0 h 4213412"/>
              <a:gd name="connsiteX1" fmla="*/ 2050689 w 2050689"/>
              <a:gd name="connsiteY1" fmla="*/ 0 h 4213412"/>
              <a:gd name="connsiteX2" fmla="*/ 2050689 w 2050689"/>
              <a:gd name="connsiteY2" fmla="*/ 4213412 h 4213412"/>
              <a:gd name="connsiteX3" fmla="*/ 0 w 2050689"/>
              <a:gd name="connsiteY3" fmla="*/ 4213412 h 421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0689" h="4213412">
                <a:moveTo>
                  <a:pt x="0" y="0"/>
                </a:moveTo>
                <a:lnTo>
                  <a:pt x="2050689" y="0"/>
                </a:lnTo>
                <a:lnTo>
                  <a:pt x="2050689" y="4213412"/>
                </a:lnTo>
                <a:lnTo>
                  <a:pt x="0" y="42134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3390426" y="1869245"/>
            <a:ext cx="2050689" cy="3916435"/>
          </a:xfrm>
          <a:custGeom>
            <a:avLst/>
            <a:gdLst>
              <a:gd name="connsiteX0" fmla="*/ 0 w 2050689"/>
              <a:gd name="connsiteY0" fmla="*/ 0 h 4213412"/>
              <a:gd name="connsiteX1" fmla="*/ 2050689 w 2050689"/>
              <a:gd name="connsiteY1" fmla="*/ 0 h 4213412"/>
              <a:gd name="connsiteX2" fmla="*/ 2050689 w 2050689"/>
              <a:gd name="connsiteY2" fmla="*/ 4213412 h 4213412"/>
              <a:gd name="connsiteX3" fmla="*/ 0 w 2050689"/>
              <a:gd name="connsiteY3" fmla="*/ 4213412 h 421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0689" h="4213412">
                <a:moveTo>
                  <a:pt x="0" y="0"/>
                </a:moveTo>
                <a:lnTo>
                  <a:pt x="2050689" y="0"/>
                </a:lnTo>
                <a:lnTo>
                  <a:pt x="2050689" y="4213412"/>
                </a:lnTo>
                <a:lnTo>
                  <a:pt x="0" y="42134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5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5906140" y="1869245"/>
            <a:ext cx="2050689" cy="3916435"/>
          </a:xfrm>
          <a:custGeom>
            <a:avLst/>
            <a:gdLst>
              <a:gd name="connsiteX0" fmla="*/ 0 w 2050689"/>
              <a:gd name="connsiteY0" fmla="*/ 0 h 4213412"/>
              <a:gd name="connsiteX1" fmla="*/ 2050689 w 2050689"/>
              <a:gd name="connsiteY1" fmla="*/ 0 h 4213412"/>
              <a:gd name="connsiteX2" fmla="*/ 2050689 w 2050689"/>
              <a:gd name="connsiteY2" fmla="*/ 4213412 h 4213412"/>
              <a:gd name="connsiteX3" fmla="*/ 0 w 2050689"/>
              <a:gd name="connsiteY3" fmla="*/ 4213412 h 421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0689" h="4213412">
                <a:moveTo>
                  <a:pt x="0" y="0"/>
                </a:moveTo>
                <a:lnTo>
                  <a:pt x="2050689" y="0"/>
                </a:lnTo>
                <a:lnTo>
                  <a:pt x="2050689" y="4213412"/>
                </a:lnTo>
                <a:lnTo>
                  <a:pt x="0" y="42134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9972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593630" y="2027621"/>
            <a:ext cx="1939158" cy="1939158"/>
          </a:xfrm>
          <a:custGeom>
            <a:avLst/>
            <a:gdLst>
              <a:gd name="connsiteX0" fmla="*/ 969579 w 1939158"/>
              <a:gd name="connsiteY0" fmla="*/ 0 h 1939158"/>
              <a:gd name="connsiteX1" fmla="*/ 1939158 w 1939158"/>
              <a:gd name="connsiteY1" fmla="*/ 969579 h 1939158"/>
              <a:gd name="connsiteX2" fmla="*/ 969579 w 1939158"/>
              <a:gd name="connsiteY2" fmla="*/ 1939158 h 1939158"/>
              <a:gd name="connsiteX3" fmla="*/ 0 w 1939158"/>
              <a:gd name="connsiteY3" fmla="*/ 969579 h 193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9158" h="1939158">
                <a:moveTo>
                  <a:pt x="969579" y="0"/>
                </a:moveTo>
                <a:lnTo>
                  <a:pt x="1939158" y="969579"/>
                </a:lnTo>
                <a:lnTo>
                  <a:pt x="969579" y="1939158"/>
                </a:lnTo>
                <a:lnTo>
                  <a:pt x="0" y="9695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5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5126419" y="2027621"/>
            <a:ext cx="1939158" cy="1939158"/>
          </a:xfrm>
          <a:custGeom>
            <a:avLst/>
            <a:gdLst>
              <a:gd name="connsiteX0" fmla="*/ 969579 w 1939158"/>
              <a:gd name="connsiteY0" fmla="*/ 0 h 1939158"/>
              <a:gd name="connsiteX1" fmla="*/ 1939158 w 1939158"/>
              <a:gd name="connsiteY1" fmla="*/ 969579 h 1939158"/>
              <a:gd name="connsiteX2" fmla="*/ 969579 w 1939158"/>
              <a:gd name="connsiteY2" fmla="*/ 1939158 h 1939158"/>
              <a:gd name="connsiteX3" fmla="*/ 0 w 1939158"/>
              <a:gd name="connsiteY3" fmla="*/ 969579 h 193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9158" h="1939158">
                <a:moveTo>
                  <a:pt x="969579" y="0"/>
                </a:moveTo>
                <a:lnTo>
                  <a:pt x="1939158" y="969579"/>
                </a:lnTo>
                <a:lnTo>
                  <a:pt x="969579" y="1939158"/>
                </a:lnTo>
                <a:lnTo>
                  <a:pt x="0" y="9695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8659209" y="2027621"/>
            <a:ext cx="1939158" cy="1939158"/>
          </a:xfrm>
          <a:custGeom>
            <a:avLst/>
            <a:gdLst>
              <a:gd name="connsiteX0" fmla="*/ 969579 w 1939158"/>
              <a:gd name="connsiteY0" fmla="*/ 0 h 1939158"/>
              <a:gd name="connsiteX1" fmla="*/ 1939158 w 1939158"/>
              <a:gd name="connsiteY1" fmla="*/ 969579 h 1939158"/>
              <a:gd name="connsiteX2" fmla="*/ 969579 w 1939158"/>
              <a:gd name="connsiteY2" fmla="*/ 1939158 h 1939158"/>
              <a:gd name="connsiteX3" fmla="*/ 0 w 1939158"/>
              <a:gd name="connsiteY3" fmla="*/ 969579 h 193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9158" h="1939158">
                <a:moveTo>
                  <a:pt x="969579" y="0"/>
                </a:moveTo>
                <a:lnTo>
                  <a:pt x="1939158" y="969579"/>
                </a:lnTo>
                <a:lnTo>
                  <a:pt x="969579" y="1939158"/>
                </a:lnTo>
                <a:lnTo>
                  <a:pt x="0" y="9695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5406316" y="1606550"/>
            <a:ext cx="3188144" cy="2066587"/>
          </a:xfrm>
          <a:custGeom>
            <a:avLst/>
            <a:gdLst>
              <a:gd name="connsiteX0" fmla="*/ 0 w 3867851"/>
              <a:gd name="connsiteY0" fmla="*/ 0 h 2507180"/>
              <a:gd name="connsiteX1" fmla="*/ 3867851 w 3867851"/>
              <a:gd name="connsiteY1" fmla="*/ 0 h 2507180"/>
              <a:gd name="connsiteX2" fmla="*/ 3867851 w 3867851"/>
              <a:gd name="connsiteY2" fmla="*/ 2507180 h 2507180"/>
              <a:gd name="connsiteX3" fmla="*/ 0 w 3867851"/>
              <a:gd name="connsiteY3" fmla="*/ 2507180 h 250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851" h="2507180">
                <a:moveTo>
                  <a:pt x="0" y="0"/>
                </a:moveTo>
                <a:lnTo>
                  <a:pt x="3867851" y="0"/>
                </a:lnTo>
                <a:lnTo>
                  <a:pt x="3867851" y="2507180"/>
                </a:lnTo>
                <a:lnTo>
                  <a:pt x="0" y="25071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5406316" y="3968707"/>
            <a:ext cx="1445350" cy="2044418"/>
          </a:xfrm>
          <a:custGeom>
            <a:avLst/>
            <a:gdLst>
              <a:gd name="connsiteX0" fmla="*/ 0 w 1753496"/>
              <a:gd name="connsiteY0" fmla="*/ 0 h 2480285"/>
              <a:gd name="connsiteX1" fmla="*/ 1753496 w 1753496"/>
              <a:gd name="connsiteY1" fmla="*/ 0 h 2480285"/>
              <a:gd name="connsiteX2" fmla="*/ 1753496 w 1753496"/>
              <a:gd name="connsiteY2" fmla="*/ 2480285 h 2480285"/>
              <a:gd name="connsiteX3" fmla="*/ 0 w 1753496"/>
              <a:gd name="connsiteY3" fmla="*/ 2480285 h 2480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3496" h="2480285">
                <a:moveTo>
                  <a:pt x="0" y="0"/>
                </a:moveTo>
                <a:lnTo>
                  <a:pt x="1753496" y="0"/>
                </a:lnTo>
                <a:lnTo>
                  <a:pt x="1753496" y="2480285"/>
                </a:lnTo>
                <a:lnTo>
                  <a:pt x="0" y="2480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5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7161430" y="3968707"/>
            <a:ext cx="1445350" cy="2044418"/>
          </a:xfrm>
          <a:custGeom>
            <a:avLst/>
            <a:gdLst>
              <a:gd name="connsiteX0" fmla="*/ 0 w 1753496"/>
              <a:gd name="connsiteY0" fmla="*/ 0 h 2480285"/>
              <a:gd name="connsiteX1" fmla="*/ 1753496 w 1753496"/>
              <a:gd name="connsiteY1" fmla="*/ 0 h 2480285"/>
              <a:gd name="connsiteX2" fmla="*/ 1753496 w 1753496"/>
              <a:gd name="connsiteY2" fmla="*/ 2480285 h 2480285"/>
              <a:gd name="connsiteX3" fmla="*/ 0 w 1753496"/>
              <a:gd name="connsiteY3" fmla="*/ 2480285 h 2480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3496" h="2480285">
                <a:moveTo>
                  <a:pt x="0" y="0"/>
                </a:moveTo>
                <a:lnTo>
                  <a:pt x="1753496" y="0"/>
                </a:lnTo>
                <a:lnTo>
                  <a:pt x="1753496" y="2480285"/>
                </a:lnTo>
                <a:lnTo>
                  <a:pt x="0" y="2480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8904224" y="1606550"/>
            <a:ext cx="2080831" cy="4406576"/>
          </a:xfrm>
          <a:custGeom>
            <a:avLst/>
            <a:gdLst>
              <a:gd name="connsiteX0" fmla="*/ 0 w 2524461"/>
              <a:gd name="connsiteY0" fmla="*/ 0 h 5346052"/>
              <a:gd name="connsiteX1" fmla="*/ 2524461 w 2524461"/>
              <a:gd name="connsiteY1" fmla="*/ 0 h 5346052"/>
              <a:gd name="connsiteX2" fmla="*/ 2524461 w 2524461"/>
              <a:gd name="connsiteY2" fmla="*/ 5346052 h 5346052"/>
              <a:gd name="connsiteX3" fmla="*/ 0 w 2524461"/>
              <a:gd name="connsiteY3" fmla="*/ 5346052 h 534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61" h="5346052">
                <a:moveTo>
                  <a:pt x="0" y="0"/>
                </a:moveTo>
                <a:lnTo>
                  <a:pt x="2524461" y="0"/>
                </a:lnTo>
                <a:lnTo>
                  <a:pt x="2524461" y="5346052"/>
                </a:lnTo>
                <a:lnTo>
                  <a:pt x="0" y="534605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 userDrawn="1"/>
        </p:nvSpPr>
        <p:spPr>
          <a:xfrm>
            <a:off x="304800" y="190500"/>
            <a:ext cx="11582400" cy="6477000"/>
          </a:xfrm>
          <a:custGeom>
            <a:avLst/>
            <a:gdLst>
              <a:gd name="connsiteX0" fmla="*/ 0 w 11582400"/>
              <a:gd name="connsiteY0" fmla="*/ 4051300 h 6477000"/>
              <a:gd name="connsiteX1" fmla="*/ 22216 w 11582400"/>
              <a:gd name="connsiteY1" fmla="*/ 4051300 h 6477000"/>
              <a:gd name="connsiteX2" fmla="*/ 22216 w 11582400"/>
              <a:gd name="connsiteY2" fmla="*/ 6454784 h 6477000"/>
              <a:gd name="connsiteX3" fmla="*/ 11560184 w 11582400"/>
              <a:gd name="connsiteY3" fmla="*/ 6454784 h 6477000"/>
              <a:gd name="connsiteX4" fmla="*/ 11560184 w 11582400"/>
              <a:gd name="connsiteY4" fmla="*/ 4051300 h 6477000"/>
              <a:gd name="connsiteX5" fmla="*/ 11582400 w 11582400"/>
              <a:gd name="connsiteY5" fmla="*/ 4051300 h 6477000"/>
              <a:gd name="connsiteX6" fmla="*/ 11582400 w 11582400"/>
              <a:gd name="connsiteY6" fmla="*/ 6477000 h 6477000"/>
              <a:gd name="connsiteX7" fmla="*/ 0 w 11582400"/>
              <a:gd name="connsiteY7" fmla="*/ 6477000 h 6477000"/>
              <a:gd name="connsiteX8" fmla="*/ 0 w 11582400"/>
              <a:gd name="connsiteY8" fmla="*/ 0 h 6477000"/>
              <a:gd name="connsiteX9" fmla="*/ 11582400 w 11582400"/>
              <a:gd name="connsiteY9" fmla="*/ 0 h 6477000"/>
              <a:gd name="connsiteX10" fmla="*/ 11582400 w 11582400"/>
              <a:gd name="connsiteY10" fmla="*/ 3060700 h 6477000"/>
              <a:gd name="connsiteX11" fmla="*/ 11560184 w 11582400"/>
              <a:gd name="connsiteY11" fmla="*/ 3060700 h 6477000"/>
              <a:gd name="connsiteX12" fmla="*/ 11560184 w 11582400"/>
              <a:gd name="connsiteY12" fmla="*/ 22216 h 6477000"/>
              <a:gd name="connsiteX13" fmla="*/ 22216 w 11582400"/>
              <a:gd name="connsiteY13" fmla="*/ 22216 h 6477000"/>
              <a:gd name="connsiteX14" fmla="*/ 22216 w 11582400"/>
              <a:gd name="connsiteY14" fmla="*/ 3060700 h 6477000"/>
              <a:gd name="connsiteX15" fmla="*/ 0 w 11582400"/>
              <a:gd name="connsiteY15" fmla="*/ 306070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582400" h="6477000">
                <a:moveTo>
                  <a:pt x="0" y="4051300"/>
                </a:moveTo>
                <a:lnTo>
                  <a:pt x="22216" y="4051300"/>
                </a:lnTo>
                <a:lnTo>
                  <a:pt x="22216" y="6454784"/>
                </a:lnTo>
                <a:lnTo>
                  <a:pt x="11560184" y="6454784"/>
                </a:lnTo>
                <a:lnTo>
                  <a:pt x="11560184" y="4051300"/>
                </a:lnTo>
                <a:lnTo>
                  <a:pt x="11582400" y="4051300"/>
                </a:lnTo>
                <a:lnTo>
                  <a:pt x="11582400" y="6477000"/>
                </a:lnTo>
                <a:lnTo>
                  <a:pt x="0" y="6477000"/>
                </a:lnTo>
                <a:close/>
                <a:moveTo>
                  <a:pt x="0" y="0"/>
                </a:moveTo>
                <a:lnTo>
                  <a:pt x="11582400" y="0"/>
                </a:lnTo>
                <a:lnTo>
                  <a:pt x="11582400" y="3060700"/>
                </a:lnTo>
                <a:lnTo>
                  <a:pt x="11560184" y="3060700"/>
                </a:lnTo>
                <a:lnTo>
                  <a:pt x="11560184" y="22216"/>
                </a:lnTo>
                <a:lnTo>
                  <a:pt x="22216" y="22216"/>
                </a:lnTo>
                <a:lnTo>
                  <a:pt x="22216" y="3060700"/>
                </a:lnTo>
                <a:lnTo>
                  <a:pt x="0" y="30607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 userDrawn="1"/>
        </p:nvSpPr>
        <p:spPr>
          <a:xfrm>
            <a:off x="248301" y="3420409"/>
            <a:ext cx="137179" cy="1371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11808476" y="3420409"/>
            <a:ext cx="137179" cy="1371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248301" y="3677584"/>
            <a:ext cx="137179" cy="1371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11808476" y="3677584"/>
            <a:ext cx="137179" cy="1371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248301" y="3934759"/>
            <a:ext cx="137179" cy="13717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1808476" y="3934759"/>
            <a:ext cx="137179" cy="13717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 userDrawn="1"/>
        </p:nvSpPr>
        <p:spPr>
          <a:xfrm>
            <a:off x="304799" y="5930900"/>
            <a:ext cx="11582401" cy="377825"/>
          </a:xfrm>
          <a:custGeom>
            <a:avLst/>
            <a:gdLst>
              <a:gd name="connsiteX0" fmla="*/ 0 w 13881100"/>
              <a:gd name="connsiteY0" fmla="*/ 1248797 h 1999985"/>
              <a:gd name="connsiteX1" fmla="*/ 1143000 w 13881100"/>
              <a:gd name="connsiteY1" fmla="*/ 689997 h 1999985"/>
              <a:gd name="connsiteX2" fmla="*/ 1955800 w 13881100"/>
              <a:gd name="connsiteY2" fmla="*/ 1629797 h 1999985"/>
              <a:gd name="connsiteX3" fmla="*/ 2705100 w 13881100"/>
              <a:gd name="connsiteY3" fmla="*/ 359797 h 1999985"/>
              <a:gd name="connsiteX4" fmla="*/ 3251200 w 13881100"/>
              <a:gd name="connsiteY4" fmla="*/ 1286897 h 1999985"/>
              <a:gd name="connsiteX5" fmla="*/ 3619500 w 13881100"/>
              <a:gd name="connsiteY5" fmla="*/ 385197 h 1999985"/>
              <a:gd name="connsiteX6" fmla="*/ 4241800 w 13881100"/>
              <a:gd name="connsiteY6" fmla="*/ 1998097 h 1999985"/>
              <a:gd name="connsiteX7" fmla="*/ 5003800 w 13881100"/>
              <a:gd name="connsiteY7" fmla="*/ 4197 h 1999985"/>
              <a:gd name="connsiteX8" fmla="*/ 5905500 w 13881100"/>
              <a:gd name="connsiteY8" fmla="*/ 1451997 h 1999985"/>
              <a:gd name="connsiteX9" fmla="*/ 6375400 w 13881100"/>
              <a:gd name="connsiteY9" fmla="*/ 728097 h 1999985"/>
              <a:gd name="connsiteX10" fmla="*/ 7175500 w 13881100"/>
              <a:gd name="connsiteY10" fmla="*/ 1718697 h 1999985"/>
              <a:gd name="connsiteX11" fmla="*/ 7861300 w 13881100"/>
              <a:gd name="connsiteY11" fmla="*/ 258197 h 1999985"/>
              <a:gd name="connsiteX12" fmla="*/ 8610600 w 13881100"/>
              <a:gd name="connsiteY12" fmla="*/ 1642497 h 1999985"/>
              <a:gd name="connsiteX13" fmla="*/ 9220200 w 13881100"/>
              <a:gd name="connsiteY13" fmla="*/ 181997 h 1999985"/>
              <a:gd name="connsiteX14" fmla="*/ 10858500 w 13881100"/>
              <a:gd name="connsiteY14" fmla="*/ 1680597 h 1999985"/>
              <a:gd name="connsiteX15" fmla="*/ 11480800 w 13881100"/>
              <a:gd name="connsiteY15" fmla="*/ 270897 h 1999985"/>
              <a:gd name="connsiteX16" fmla="*/ 13042900 w 13881100"/>
              <a:gd name="connsiteY16" fmla="*/ 1490097 h 1999985"/>
              <a:gd name="connsiteX17" fmla="*/ 13881100 w 13881100"/>
              <a:gd name="connsiteY17" fmla="*/ 245497 h 1999985"/>
              <a:gd name="connsiteX0-1" fmla="*/ 0 w 12738100"/>
              <a:gd name="connsiteY0-2" fmla="*/ 689997 h 1999985"/>
              <a:gd name="connsiteX1-3" fmla="*/ 812800 w 12738100"/>
              <a:gd name="connsiteY1-4" fmla="*/ 1629797 h 1999985"/>
              <a:gd name="connsiteX2-5" fmla="*/ 1562100 w 12738100"/>
              <a:gd name="connsiteY2-6" fmla="*/ 359797 h 1999985"/>
              <a:gd name="connsiteX3-7" fmla="*/ 2108200 w 12738100"/>
              <a:gd name="connsiteY3-8" fmla="*/ 1286897 h 1999985"/>
              <a:gd name="connsiteX4-9" fmla="*/ 2476500 w 12738100"/>
              <a:gd name="connsiteY4-10" fmla="*/ 385197 h 1999985"/>
              <a:gd name="connsiteX5-11" fmla="*/ 3098800 w 12738100"/>
              <a:gd name="connsiteY5-12" fmla="*/ 1998097 h 1999985"/>
              <a:gd name="connsiteX6-13" fmla="*/ 3860800 w 12738100"/>
              <a:gd name="connsiteY6-14" fmla="*/ 4197 h 1999985"/>
              <a:gd name="connsiteX7-15" fmla="*/ 4762500 w 12738100"/>
              <a:gd name="connsiteY7-16" fmla="*/ 1451997 h 1999985"/>
              <a:gd name="connsiteX8-17" fmla="*/ 5232400 w 12738100"/>
              <a:gd name="connsiteY8-18" fmla="*/ 728097 h 1999985"/>
              <a:gd name="connsiteX9-19" fmla="*/ 6032500 w 12738100"/>
              <a:gd name="connsiteY9-20" fmla="*/ 1718697 h 1999985"/>
              <a:gd name="connsiteX10-21" fmla="*/ 6718300 w 12738100"/>
              <a:gd name="connsiteY10-22" fmla="*/ 258197 h 1999985"/>
              <a:gd name="connsiteX11-23" fmla="*/ 7467600 w 12738100"/>
              <a:gd name="connsiteY11-24" fmla="*/ 1642497 h 1999985"/>
              <a:gd name="connsiteX12-25" fmla="*/ 8077200 w 12738100"/>
              <a:gd name="connsiteY12-26" fmla="*/ 181997 h 1999985"/>
              <a:gd name="connsiteX13-27" fmla="*/ 9715500 w 12738100"/>
              <a:gd name="connsiteY13-28" fmla="*/ 1680597 h 1999985"/>
              <a:gd name="connsiteX14-29" fmla="*/ 10337800 w 12738100"/>
              <a:gd name="connsiteY14-30" fmla="*/ 270897 h 1999985"/>
              <a:gd name="connsiteX15-31" fmla="*/ 11899900 w 12738100"/>
              <a:gd name="connsiteY15-32" fmla="*/ 1490097 h 1999985"/>
              <a:gd name="connsiteX16-33" fmla="*/ 12738100 w 12738100"/>
              <a:gd name="connsiteY16-34" fmla="*/ 245497 h 1999985"/>
              <a:gd name="connsiteX0-35" fmla="*/ 0 w 11899900"/>
              <a:gd name="connsiteY0-36" fmla="*/ 689997 h 1999985"/>
              <a:gd name="connsiteX1-37" fmla="*/ 812800 w 11899900"/>
              <a:gd name="connsiteY1-38" fmla="*/ 1629797 h 1999985"/>
              <a:gd name="connsiteX2-39" fmla="*/ 1562100 w 11899900"/>
              <a:gd name="connsiteY2-40" fmla="*/ 359797 h 1999985"/>
              <a:gd name="connsiteX3-41" fmla="*/ 2108200 w 11899900"/>
              <a:gd name="connsiteY3-42" fmla="*/ 1286897 h 1999985"/>
              <a:gd name="connsiteX4-43" fmla="*/ 2476500 w 11899900"/>
              <a:gd name="connsiteY4-44" fmla="*/ 385197 h 1999985"/>
              <a:gd name="connsiteX5-45" fmla="*/ 3098800 w 11899900"/>
              <a:gd name="connsiteY5-46" fmla="*/ 1998097 h 1999985"/>
              <a:gd name="connsiteX6-47" fmla="*/ 3860800 w 11899900"/>
              <a:gd name="connsiteY6-48" fmla="*/ 4197 h 1999985"/>
              <a:gd name="connsiteX7-49" fmla="*/ 4762500 w 11899900"/>
              <a:gd name="connsiteY7-50" fmla="*/ 1451997 h 1999985"/>
              <a:gd name="connsiteX8-51" fmla="*/ 5232400 w 11899900"/>
              <a:gd name="connsiteY8-52" fmla="*/ 728097 h 1999985"/>
              <a:gd name="connsiteX9-53" fmla="*/ 6032500 w 11899900"/>
              <a:gd name="connsiteY9-54" fmla="*/ 1718697 h 1999985"/>
              <a:gd name="connsiteX10-55" fmla="*/ 6718300 w 11899900"/>
              <a:gd name="connsiteY10-56" fmla="*/ 258197 h 1999985"/>
              <a:gd name="connsiteX11-57" fmla="*/ 7467600 w 11899900"/>
              <a:gd name="connsiteY11-58" fmla="*/ 1642497 h 1999985"/>
              <a:gd name="connsiteX12-59" fmla="*/ 8077200 w 11899900"/>
              <a:gd name="connsiteY12-60" fmla="*/ 181997 h 1999985"/>
              <a:gd name="connsiteX13-61" fmla="*/ 9715500 w 11899900"/>
              <a:gd name="connsiteY13-62" fmla="*/ 1680597 h 1999985"/>
              <a:gd name="connsiteX14-63" fmla="*/ 10337800 w 11899900"/>
              <a:gd name="connsiteY14-64" fmla="*/ 270897 h 1999985"/>
              <a:gd name="connsiteX15-65" fmla="*/ 11899900 w 11899900"/>
              <a:gd name="connsiteY15-66" fmla="*/ 1490097 h 1999985"/>
              <a:gd name="connsiteX0-67" fmla="*/ 0 w 10337800"/>
              <a:gd name="connsiteY0-68" fmla="*/ 689997 h 1999985"/>
              <a:gd name="connsiteX1-69" fmla="*/ 812800 w 10337800"/>
              <a:gd name="connsiteY1-70" fmla="*/ 1629797 h 1999985"/>
              <a:gd name="connsiteX2-71" fmla="*/ 1562100 w 10337800"/>
              <a:gd name="connsiteY2-72" fmla="*/ 359797 h 1999985"/>
              <a:gd name="connsiteX3-73" fmla="*/ 2108200 w 10337800"/>
              <a:gd name="connsiteY3-74" fmla="*/ 1286897 h 1999985"/>
              <a:gd name="connsiteX4-75" fmla="*/ 2476500 w 10337800"/>
              <a:gd name="connsiteY4-76" fmla="*/ 385197 h 1999985"/>
              <a:gd name="connsiteX5-77" fmla="*/ 3098800 w 10337800"/>
              <a:gd name="connsiteY5-78" fmla="*/ 1998097 h 1999985"/>
              <a:gd name="connsiteX6-79" fmla="*/ 3860800 w 10337800"/>
              <a:gd name="connsiteY6-80" fmla="*/ 4197 h 1999985"/>
              <a:gd name="connsiteX7-81" fmla="*/ 4762500 w 10337800"/>
              <a:gd name="connsiteY7-82" fmla="*/ 1451997 h 1999985"/>
              <a:gd name="connsiteX8-83" fmla="*/ 5232400 w 10337800"/>
              <a:gd name="connsiteY8-84" fmla="*/ 728097 h 1999985"/>
              <a:gd name="connsiteX9-85" fmla="*/ 6032500 w 10337800"/>
              <a:gd name="connsiteY9-86" fmla="*/ 1718697 h 1999985"/>
              <a:gd name="connsiteX10-87" fmla="*/ 6718300 w 10337800"/>
              <a:gd name="connsiteY10-88" fmla="*/ 258197 h 1999985"/>
              <a:gd name="connsiteX11-89" fmla="*/ 7467600 w 10337800"/>
              <a:gd name="connsiteY11-90" fmla="*/ 1642497 h 1999985"/>
              <a:gd name="connsiteX12-91" fmla="*/ 8077200 w 10337800"/>
              <a:gd name="connsiteY12-92" fmla="*/ 181997 h 1999985"/>
              <a:gd name="connsiteX13-93" fmla="*/ 9715500 w 10337800"/>
              <a:gd name="connsiteY13-94" fmla="*/ 1680597 h 1999985"/>
              <a:gd name="connsiteX14-95" fmla="*/ 10337800 w 10337800"/>
              <a:gd name="connsiteY14-96" fmla="*/ 270897 h 19999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</a:cxnLst>
            <a:rect l="l" t="t" r="r" b="b"/>
            <a:pathLst>
              <a:path w="10337800" h="1999985">
                <a:moveTo>
                  <a:pt x="0" y="689997"/>
                </a:moveTo>
                <a:cubicBezTo>
                  <a:pt x="325967" y="753497"/>
                  <a:pt x="552450" y="1684830"/>
                  <a:pt x="812800" y="1629797"/>
                </a:cubicBezTo>
                <a:cubicBezTo>
                  <a:pt x="1073150" y="1574764"/>
                  <a:pt x="1346200" y="416947"/>
                  <a:pt x="1562100" y="359797"/>
                </a:cubicBezTo>
                <a:cubicBezTo>
                  <a:pt x="1778000" y="302647"/>
                  <a:pt x="1955800" y="1282664"/>
                  <a:pt x="2108200" y="1286897"/>
                </a:cubicBezTo>
                <a:cubicBezTo>
                  <a:pt x="2260600" y="1291130"/>
                  <a:pt x="2311400" y="266664"/>
                  <a:pt x="2476500" y="385197"/>
                </a:cubicBezTo>
                <a:cubicBezTo>
                  <a:pt x="2641600" y="503730"/>
                  <a:pt x="2868083" y="2061597"/>
                  <a:pt x="3098800" y="1998097"/>
                </a:cubicBezTo>
                <a:cubicBezTo>
                  <a:pt x="3329517" y="1934597"/>
                  <a:pt x="3583517" y="95214"/>
                  <a:pt x="3860800" y="4197"/>
                </a:cubicBezTo>
                <a:cubicBezTo>
                  <a:pt x="4138083" y="-86820"/>
                  <a:pt x="4533900" y="1331347"/>
                  <a:pt x="4762500" y="1451997"/>
                </a:cubicBezTo>
                <a:cubicBezTo>
                  <a:pt x="4991100" y="1572647"/>
                  <a:pt x="5020733" y="683647"/>
                  <a:pt x="5232400" y="728097"/>
                </a:cubicBezTo>
                <a:cubicBezTo>
                  <a:pt x="5444067" y="772547"/>
                  <a:pt x="5784850" y="1797014"/>
                  <a:pt x="6032500" y="1718697"/>
                </a:cubicBezTo>
                <a:cubicBezTo>
                  <a:pt x="6280150" y="1640380"/>
                  <a:pt x="6479117" y="270897"/>
                  <a:pt x="6718300" y="258197"/>
                </a:cubicBezTo>
                <a:cubicBezTo>
                  <a:pt x="6957483" y="245497"/>
                  <a:pt x="7241117" y="1655197"/>
                  <a:pt x="7467600" y="1642497"/>
                </a:cubicBezTo>
                <a:cubicBezTo>
                  <a:pt x="7694083" y="1629797"/>
                  <a:pt x="7702550" y="175647"/>
                  <a:pt x="8077200" y="181997"/>
                </a:cubicBezTo>
                <a:cubicBezTo>
                  <a:pt x="8451850" y="188347"/>
                  <a:pt x="9338733" y="1665780"/>
                  <a:pt x="9715500" y="1680597"/>
                </a:cubicBezTo>
                <a:cubicBezTo>
                  <a:pt x="10092267" y="1695414"/>
                  <a:pt x="9973733" y="302647"/>
                  <a:pt x="10337800" y="270897"/>
                </a:cubicBezTo>
              </a:path>
            </a:pathLst>
          </a:cu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 userDrawn="1"/>
        </p:nvSpPr>
        <p:spPr>
          <a:xfrm>
            <a:off x="9714677" y="1268413"/>
            <a:ext cx="2150949" cy="254072"/>
          </a:xfrm>
          <a:custGeom>
            <a:avLst/>
            <a:gdLst>
              <a:gd name="connsiteX0" fmla="*/ 0 w 13881100"/>
              <a:gd name="connsiteY0" fmla="*/ 1248797 h 1999985"/>
              <a:gd name="connsiteX1" fmla="*/ 1143000 w 13881100"/>
              <a:gd name="connsiteY1" fmla="*/ 689997 h 1999985"/>
              <a:gd name="connsiteX2" fmla="*/ 1955800 w 13881100"/>
              <a:gd name="connsiteY2" fmla="*/ 1629797 h 1999985"/>
              <a:gd name="connsiteX3" fmla="*/ 2705100 w 13881100"/>
              <a:gd name="connsiteY3" fmla="*/ 359797 h 1999985"/>
              <a:gd name="connsiteX4" fmla="*/ 3251200 w 13881100"/>
              <a:gd name="connsiteY4" fmla="*/ 1286897 h 1999985"/>
              <a:gd name="connsiteX5" fmla="*/ 3619500 w 13881100"/>
              <a:gd name="connsiteY5" fmla="*/ 385197 h 1999985"/>
              <a:gd name="connsiteX6" fmla="*/ 4241800 w 13881100"/>
              <a:gd name="connsiteY6" fmla="*/ 1998097 h 1999985"/>
              <a:gd name="connsiteX7" fmla="*/ 5003800 w 13881100"/>
              <a:gd name="connsiteY7" fmla="*/ 4197 h 1999985"/>
              <a:gd name="connsiteX8" fmla="*/ 5905500 w 13881100"/>
              <a:gd name="connsiteY8" fmla="*/ 1451997 h 1999985"/>
              <a:gd name="connsiteX9" fmla="*/ 6375400 w 13881100"/>
              <a:gd name="connsiteY9" fmla="*/ 728097 h 1999985"/>
              <a:gd name="connsiteX10" fmla="*/ 7175500 w 13881100"/>
              <a:gd name="connsiteY10" fmla="*/ 1718697 h 1999985"/>
              <a:gd name="connsiteX11" fmla="*/ 7861300 w 13881100"/>
              <a:gd name="connsiteY11" fmla="*/ 258197 h 1999985"/>
              <a:gd name="connsiteX12" fmla="*/ 8610600 w 13881100"/>
              <a:gd name="connsiteY12" fmla="*/ 1642497 h 1999985"/>
              <a:gd name="connsiteX13" fmla="*/ 9220200 w 13881100"/>
              <a:gd name="connsiteY13" fmla="*/ 181997 h 1999985"/>
              <a:gd name="connsiteX14" fmla="*/ 10858500 w 13881100"/>
              <a:gd name="connsiteY14" fmla="*/ 1680597 h 1999985"/>
              <a:gd name="connsiteX15" fmla="*/ 11480800 w 13881100"/>
              <a:gd name="connsiteY15" fmla="*/ 270897 h 1999985"/>
              <a:gd name="connsiteX16" fmla="*/ 13042900 w 13881100"/>
              <a:gd name="connsiteY16" fmla="*/ 1490097 h 1999985"/>
              <a:gd name="connsiteX17" fmla="*/ 13881100 w 13881100"/>
              <a:gd name="connsiteY17" fmla="*/ 245497 h 1999985"/>
              <a:gd name="connsiteX0-1" fmla="*/ 0 w 12738100"/>
              <a:gd name="connsiteY0-2" fmla="*/ 689997 h 1999985"/>
              <a:gd name="connsiteX1-3" fmla="*/ 812800 w 12738100"/>
              <a:gd name="connsiteY1-4" fmla="*/ 1629797 h 1999985"/>
              <a:gd name="connsiteX2-5" fmla="*/ 1562100 w 12738100"/>
              <a:gd name="connsiteY2-6" fmla="*/ 359797 h 1999985"/>
              <a:gd name="connsiteX3-7" fmla="*/ 2108200 w 12738100"/>
              <a:gd name="connsiteY3-8" fmla="*/ 1286897 h 1999985"/>
              <a:gd name="connsiteX4-9" fmla="*/ 2476500 w 12738100"/>
              <a:gd name="connsiteY4-10" fmla="*/ 385197 h 1999985"/>
              <a:gd name="connsiteX5-11" fmla="*/ 3098800 w 12738100"/>
              <a:gd name="connsiteY5-12" fmla="*/ 1998097 h 1999985"/>
              <a:gd name="connsiteX6-13" fmla="*/ 3860800 w 12738100"/>
              <a:gd name="connsiteY6-14" fmla="*/ 4197 h 1999985"/>
              <a:gd name="connsiteX7-15" fmla="*/ 4762500 w 12738100"/>
              <a:gd name="connsiteY7-16" fmla="*/ 1451997 h 1999985"/>
              <a:gd name="connsiteX8-17" fmla="*/ 5232400 w 12738100"/>
              <a:gd name="connsiteY8-18" fmla="*/ 728097 h 1999985"/>
              <a:gd name="connsiteX9-19" fmla="*/ 6032500 w 12738100"/>
              <a:gd name="connsiteY9-20" fmla="*/ 1718697 h 1999985"/>
              <a:gd name="connsiteX10-21" fmla="*/ 6718300 w 12738100"/>
              <a:gd name="connsiteY10-22" fmla="*/ 258197 h 1999985"/>
              <a:gd name="connsiteX11-23" fmla="*/ 7467600 w 12738100"/>
              <a:gd name="connsiteY11-24" fmla="*/ 1642497 h 1999985"/>
              <a:gd name="connsiteX12-25" fmla="*/ 8077200 w 12738100"/>
              <a:gd name="connsiteY12-26" fmla="*/ 181997 h 1999985"/>
              <a:gd name="connsiteX13-27" fmla="*/ 9715500 w 12738100"/>
              <a:gd name="connsiteY13-28" fmla="*/ 1680597 h 1999985"/>
              <a:gd name="connsiteX14-29" fmla="*/ 10337800 w 12738100"/>
              <a:gd name="connsiteY14-30" fmla="*/ 270897 h 1999985"/>
              <a:gd name="connsiteX15-31" fmla="*/ 11899900 w 12738100"/>
              <a:gd name="connsiteY15-32" fmla="*/ 1490097 h 1999985"/>
              <a:gd name="connsiteX16-33" fmla="*/ 12738100 w 12738100"/>
              <a:gd name="connsiteY16-34" fmla="*/ 245497 h 1999985"/>
              <a:gd name="connsiteX0-35" fmla="*/ 0 w 11899900"/>
              <a:gd name="connsiteY0-36" fmla="*/ 689997 h 1999985"/>
              <a:gd name="connsiteX1-37" fmla="*/ 812800 w 11899900"/>
              <a:gd name="connsiteY1-38" fmla="*/ 1629797 h 1999985"/>
              <a:gd name="connsiteX2-39" fmla="*/ 1562100 w 11899900"/>
              <a:gd name="connsiteY2-40" fmla="*/ 359797 h 1999985"/>
              <a:gd name="connsiteX3-41" fmla="*/ 2108200 w 11899900"/>
              <a:gd name="connsiteY3-42" fmla="*/ 1286897 h 1999985"/>
              <a:gd name="connsiteX4-43" fmla="*/ 2476500 w 11899900"/>
              <a:gd name="connsiteY4-44" fmla="*/ 385197 h 1999985"/>
              <a:gd name="connsiteX5-45" fmla="*/ 3098800 w 11899900"/>
              <a:gd name="connsiteY5-46" fmla="*/ 1998097 h 1999985"/>
              <a:gd name="connsiteX6-47" fmla="*/ 3860800 w 11899900"/>
              <a:gd name="connsiteY6-48" fmla="*/ 4197 h 1999985"/>
              <a:gd name="connsiteX7-49" fmla="*/ 4762500 w 11899900"/>
              <a:gd name="connsiteY7-50" fmla="*/ 1451997 h 1999985"/>
              <a:gd name="connsiteX8-51" fmla="*/ 5232400 w 11899900"/>
              <a:gd name="connsiteY8-52" fmla="*/ 728097 h 1999985"/>
              <a:gd name="connsiteX9-53" fmla="*/ 6032500 w 11899900"/>
              <a:gd name="connsiteY9-54" fmla="*/ 1718697 h 1999985"/>
              <a:gd name="connsiteX10-55" fmla="*/ 6718300 w 11899900"/>
              <a:gd name="connsiteY10-56" fmla="*/ 258197 h 1999985"/>
              <a:gd name="connsiteX11-57" fmla="*/ 7467600 w 11899900"/>
              <a:gd name="connsiteY11-58" fmla="*/ 1642497 h 1999985"/>
              <a:gd name="connsiteX12-59" fmla="*/ 8077200 w 11899900"/>
              <a:gd name="connsiteY12-60" fmla="*/ 181997 h 1999985"/>
              <a:gd name="connsiteX13-61" fmla="*/ 9715500 w 11899900"/>
              <a:gd name="connsiteY13-62" fmla="*/ 1680597 h 1999985"/>
              <a:gd name="connsiteX14-63" fmla="*/ 10337800 w 11899900"/>
              <a:gd name="connsiteY14-64" fmla="*/ 270897 h 1999985"/>
              <a:gd name="connsiteX15-65" fmla="*/ 11899900 w 11899900"/>
              <a:gd name="connsiteY15-66" fmla="*/ 1490097 h 1999985"/>
              <a:gd name="connsiteX0-67" fmla="*/ 0 w 11087100"/>
              <a:gd name="connsiteY0-68" fmla="*/ 1629797 h 1999985"/>
              <a:gd name="connsiteX1-69" fmla="*/ 749300 w 11087100"/>
              <a:gd name="connsiteY1-70" fmla="*/ 359797 h 1999985"/>
              <a:gd name="connsiteX2-71" fmla="*/ 1295400 w 11087100"/>
              <a:gd name="connsiteY2-72" fmla="*/ 1286897 h 1999985"/>
              <a:gd name="connsiteX3-73" fmla="*/ 1663700 w 11087100"/>
              <a:gd name="connsiteY3-74" fmla="*/ 385197 h 1999985"/>
              <a:gd name="connsiteX4-75" fmla="*/ 2286000 w 11087100"/>
              <a:gd name="connsiteY4-76" fmla="*/ 1998097 h 1999985"/>
              <a:gd name="connsiteX5-77" fmla="*/ 3048000 w 11087100"/>
              <a:gd name="connsiteY5-78" fmla="*/ 4197 h 1999985"/>
              <a:gd name="connsiteX6-79" fmla="*/ 3949700 w 11087100"/>
              <a:gd name="connsiteY6-80" fmla="*/ 1451997 h 1999985"/>
              <a:gd name="connsiteX7-81" fmla="*/ 4419600 w 11087100"/>
              <a:gd name="connsiteY7-82" fmla="*/ 728097 h 1999985"/>
              <a:gd name="connsiteX8-83" fmla="*/ 5219700 w 11087100"/>
              <a:gd name="connsiteY8-84" fmla="*/ 1718697 h 1999985"/>
              <a:gd name="connsiteX9-85" fmla="*/ 5905500 w 11087100"/>
              <a:gd name="connsiteY9-86" fmla="*/ 258197 h 1999985"/>
              <a:gd name="connsiteX10-87" fmla="*/ 6654800 w 11087100"/>
              <a:gd name="connsiteY10-88" fmla="*/ 1642497 h 1999985"/>
              <a:gd name="connsiteX11-89" fmla="*/ 7264400 w 11087100"/>
              <a:gd name="connsiteY11-90" fmla="*/ 181997 h 1999985"/>
              <a:gd name="connsiteX12-91" fmla="*/ 8902700 w 11087100"/>
              <a:gd name="connsiteY12-92" fmla="*/ 1680597 h 1999985"/>
              <a:gd name="connsiteX13-93" fmla="*/ 9525000 w 11087100"/>
              <a:gd name="connsiteY13-94" fmla="*/ 270897 h 1999985"/>
              <a:gd name="connsiteX14-95" fmla="*/ 11087100 w 11087100"/>
              <a:gd name="connsiteY14-96" fmla="*/ 1490097 h 1999985"/>
              <a:gd name="connsiteX0-97" fmla="*/ 0 w 10337800"/>
              <a:gd name="connsiteY0-98" fmla="*/ 359797 h 1999985"/>
              <a:gd name="connsiteX1-99" fmla="*/ 546100 w 10337800"/>
              <a:gd name="connsiteY1-100" fmla="*/ 1286897 h 1999985"/>
              <a:gd name="connsiteX2-101" fmla="*/ 914400 w 10337800"/>
              <a:gd name="connsiteY2-102" fmla="*/ 385197 h 1999985"/>
              <a:gd name="connsiteX3-103" fmla="*/ 1536700 w 10337800"/>
              <a:gd name="connsiteY3-104" fmla="*/ 1998097 h 1999985"/>
              <a:gd name="connsiteX4-105" fmla="*/ 2298700 w 10337800"/>
              <a:gd name="connsiteY4-106" fmla="*/ 4197 h 1999985"/>
              <a:gd name="connsiteX5-107" fmla="*/ 3200400 w 10337800"/>
              <a:gd name="connsiteY5-108" fmla="*/ 1451997 h 1999985"/>
              <a:gd name="connsiteX6-109" fmla="*/ 3670300 w 10337800"/>
              <a:gd name="connsiteY6-110" fmla="*/ 728097 h 1999985"/>
              <a:gd name="connsiteX7-111" fmla="*/ 4470400 w 10337800"/>
              <a:gd name="connsiteY7-112" fmla="*/ 1718697 h 1999985"/>
              <a:gd name="connsiteX8-113" fmla="*/ 5156200 w 10337800"/>
              <a:gd name="connsiteY8-114" fmla="*/ 258197 h 1999985"/>
              <a:gd name="connsiteX9-115" fmla="*/ 5905500 w 10337800"/>
              <a:gd name="connsiteY9-116" fmla="*/ 1642497 h 1999985"/>
              <a:gd name="connsiteX10-117" fmla="*/ 6515100 w 10337800"/>
              <a:gd name="connsiteY10-118" fmla="*/ 181997 h 1999985"/>
              <a:gd name="connsiteX11-119" fmla="*/ 8153400 w 10337800"/>
              <a:gd name="connsiteY11-120" fmla="*/ 1680597 h 1999985"/>
              <a:gd name="connsiteX12-121" fmla="*/ 8775700 w 10337800"/>
              <a:gd name="connsiteY12-122" fmla="*/ 270897 h 1999985"/>
              <a:gd name="connsiteX13-123" fmla="*/ 10337800 w 10337800"/>
              <a:gd name="connsiteY13-124" fmla="*/ 1490097 h 1999985"/>
              <a:gd name="connsiteX0-125" fmla="*/ 0 w 9791700"/>
              <a:gd name="connsiteY0-126" fmla="*/ 1286897 h 1999985"/>
              <a:gd name="connsiteX1-127" fmla="*/ 368300 w 9791700"/>
              <a:gd name="connsiteY1-128" fmla="*/ 385197 h 1999985"/>
              <a:gd name="connsiteX2-129" fmla="*/ 990600 w 9791700"/>
              <a:gd name="connsiteY2-130" fmla="*/ 1998097 h 1999985"/>
              <a:gd name="connsiteX3-131" fmla="*/ 1752600 w 9791700"/>
              <a:gd name="connsiteY3-132" fmla="*/ 4197 h 1999985"/>
              <a:gd name="connsiteX4-133" fmla="*/ 2654300 w 9791700"/>
              <a:gd name="connsiteY4-134" fmla="*/ 1451997 h 1999985"/>
              <a:gd name="connsiteX5-135" fmla="*/ 3124200 w 9791700"/>
              <a:gd name="connsiteY5-136" fmla="*/ 728097 h 1999985"/>
              <a:gd name="connsiteX6-137" fmla="*/ 3924300 w 9791700"/>
              <a:gd name="connsiteY6-138" fmla="*/ 1718697 h 1999985"/>
              <a:gd name="connsiteX7-139" fmla="*/ 4610100 w 9791700"/>
              <a:gd name="connsiteY7-140" fmla="*/ 258197 h 1999985"/>
              <a:gd name="connsiteX8-141" fmla="*/ 5359400 w 9791700"/>
              <a:gd name="connsiteY8-142" fmla="*/ 1642497 h 1999985"/>
              <a:gd name="connsiteX9-143" fmla="*/ 5969000 w 9791700"/>
              <a:gd name="connsiteY9-144" fmla="*/ 181997 h 1999985"/>
              <a:gd name="connsiteX10-145" fmla="*/ 7607300 w 9791700"/>
              <a:gd name="connsiteY10-146" fmla="*/ 1680597 h 1999985"/>
              <a:gd name="connsiteX11-147" fmla="*/ 8229600 w 9791700"/>
              <a:gd name="connsiteY11-148" fmla="*/ 270897 h 1999985"/>
              <a:gd name="connsiteX12-149" fmla="*/ 9791700 w 9791700"/>
              <a:gd name="connsiteY12-150" fmla="*/ 1490097 h 1999985"/>
              <a:gd name="connsiteX0-151" fmla="*/ 0 w 9423400"/>
              <a:gd name="connsiteY0-152" fmla="*/ 385197 h 1999985"/>
              <a:gd name="connsiteX1-153" fmla="*/ 622300 w 9423400"/>
              <a:gd name="connsiteY1-154" fmla="*/ 1998097 h 1999985"/>
              <a:gd name="connsiteX2-155" fmla="*/ 1384300 w 9423400"/>
              <a:gd name="connsiteY2-156" fmla="*/ 4197 h 1999985"/>
              <a:gd name="connsiteX3-157" fmla="*/ 2286000 w 9423400"/>
              <a:gd name="connsiteY3-158" fmla="*/ 1451997 h 1999985"/>
              <a:gd name="connsiteX4-159" fmla="*/ 2755900 w 9423400"/>
              <a:gd name="connsiteY4-160" fmla="*/ 728097 h 1999985"/>
              <a:gd name="connsiteX5-161" fmla="*/ 3556000 w 9423400"/>
              <a:gd name="connsiteY5-162" fmla="*/ 1718697 h 1999985"/>
              <a:gd name="connsiteX6-163" fmla="*/ 4241800 w 9423400"/>
              <a:gd name="connsiteY6-164" fmla="*/ 258197 h 1999985"/>
              <a:gd name="connsiteX7-165" fmla="*/ 4991100 w 9423400"/>
              <a:gd name="connsiteY7-166" fmla="*/ 1642497 h 1999985"/>
              <a:gd name="connsiteX8-167" fmla="*/ 5600700 w 9423400"/>
              <a:gd name="connsiteY8-168" fmla="*/ 181997 h 1999985"/>
              <a:gd name="connsiteX9-169" fmla="*/ 7239000 w 9423400"/>
              <a:gd name="connsiteY9-170" fmla="*/ 1680597 h 1999985"/>
              <a:gd name="connsiteX10-171" fmla="*/ 7861300 w 9423400"/>
              <a:gd name="connsiteY10-172" fmla="*/ 270897 h 1999985"/>
              <a:gd name="connsiteX11-173" fmla="*/ 9423400 w 9423400"/>
              <a:gd name="connsiteY11-174" fmla="*/ 1490097 h 1999985"/>
              <a:gd name="connsiteX0-175" fmla="*/ 1 w 8801101"/>
              <a:gd name="connsiteY0-176" fmla="*/ 1998097 h 1998100"/>
              <a:gd name="connsiteX1-177" fmla="*/ 762001 w 8801101"/>
              <a:gd name="connsiteY1-178" fmla="*/ 4197 h 1998100"/>
              <a:gd name="connsiteX2-179" fmla="*/ 1663701 w 8801101"/>
              <a:gd name="connsiteY2-180" fmla="*/ 1451997 h 1998100"/>
              <a:gd name="connsiteX3-181" fmla="*/ 2133601 w 8801101"/>
              <a:gd name="connsiteY3-182" fmla="*/ 728097 h 1998100"/>
              <a:gd name="connsiteX4-183" fmla="*/ 2933701 w 8801101"/>
              <a:gd name="connsiteY4-184" fmla="*/ 1718697 h 1998100"/>
              <a:gd name="connsiteX5-185" fmla="*/ 3619501 w 8801101"/>
              <a:gd name="connsiteY5-186" fmla="*/ 258197 h 1998100"/>
              <a:gd name="connsiteX6-187" fmla="*/ 4368801 w 8801101"/>
              <a:gd name="connsiteY6-188" fmla="*/ 1642497 h 1998100"/>
              <a:gd name="connsiteX7-189" fmla="*/ 4978401 w 8801101"/>
              <a:gd name="connsiteY7-190" fmla="*/ 181997 h 1998100"/>
              <a:gd name="connsiteX8-191" fmla="*/ 6616701 w 8801101"/>
              <a:gd name="connsiteY8-192" fmla="*/ 1680597 h 1998100"/>
              <a:gd name="connsiteX9-193" fmla="*/ 7239001 w 8801101"/>
              <a:gd name="connsiteY9-194" fmla="*/ 270897 h 1998100"/>
              <a:gd name="connsiteX10-195" fmla="*/ 8801101 w 8801101"/>
              <a:gd name="connsiteY10-196" fmla="*/ 1490097 h 1998100"/>
              <a:gd name="connsiteX0-197" fmla="*/ 0 w 8039100"/>
              <a:gd name="connsiteY0-198" fmla="*/ 4197 h 1722965"/>
              <a:gd name="connsiteX1-199" fmla="*/ 901700 w 8039100"/>
              <a:gd name="connsiteY1-200" fmla="*/ 1451997 h 1722965"/>
              <a:gd name="connsiteX2-201" fmla="*/ 1371600 w 8039100"/>
              <a:gd name="connsiteY2-202" fmla="*/ 728097 h 1722965"/>
              <a:gd name="connsiteX3-203" fmla="*/ 2171700 w 8039100"/>
              <a:gd name="connsiteY3-204" fmla="*/ 1718697 h 1722965"/>
              <a:gd name="connsiteX4-205" fmla="*/ 2857500 w 8039100"/>
              <a:gd name="connsiteY4-206" fmla="*/ 258197 h 1722965"/>
              <a:gd name="connsiteX5-207" fmla="*/ 3606800 w 8039100"/>
              <a:gd name="connsiteY5-208" fmla="*/ 1642497 h 1722965"/>
              <a:gd name="connsiteX6-209" fmla="*/ 4216400 w 8039100"/>
              <a:gd name="connsiteY6-210" fmla="*/ 181997 h 1722965"/>
              <a:gd name="connsiteX7-211" fmla="*/ 5854700 w 8039100"/>
              <a:gd name="connsiteY7-212" fmla="*/ 1680597 h 1722965"/>
              <a:gd name="connsiteX8-213" fmla="*/ 6477000 w 8039100"/>
              <a:gd name="connsiteY8-214" fmla="*/ 270897 h 1722965"/>
              <a:gd name="connsiteX9-215" fmla="*/ 8039100 w 8039100"/>
              <a:gd name="connsiteY9-216" fmla="*/ 1490097 h 1722965"/>
              <a:gd name="connsiteX0-217" fmla="*/ 0 w 6476999"/>
              <a:gd name="connsiteY0-218" fmla="*/ 4197 h 1722965"/>
              <a:gd name="connsiteX1-219" fmla="*/ 901700 w 6476999"/>
              <a:gd name="connsiteY1-220" fmla="*/ 1451997 h 1722965"/>
              <a:gd name="connsiteX2-221" fmla="*/ 1371600 w 6476999"/>
              <a:gd name="connsiteY2-222" fmla="*/ 728097 h 1722965"/>
              <a:gd name="connsiteX3-223" fmla="*/ 2171700 w 6476999"/>
              <a:gd name="connsiteY3-224" fmla="*/ 1718697 h 1722965"/>
              <a:gd name="connsiteX4-225" fmla="*/ 2857500 w 6476999"/>
              <a:gd name="connsiteY4-226" fmla="*/ 258197 h 1722965"/>
              <a:gd name="connsiteX5-227" fmla="*/ 3606800 w 6476999"/>
              <a:gd name="connsiteY5-228" fmla="*/ 1642497 h 1722965"/>
              <a:gd name="connsiteX6-229" fmla="*/ 4216400 w 6476999"/>
              <a:gd name="connsiteY6-230" fmla="*/ 181997 h 1722965"/>
              <a:gd name="connsiteX7-231" fmla="*/ 5854700 w 6476999"/>
              <a:gd name="connsiteY7-232" fmla="*/ 1680597 h 1722965"/>
              <a:gd name="connsiteX8-233" fmla="*/ 6477000 w 6476999"/>
              <a:gd name="connsiteY8-234" fmla="*/ 270897 h 1722965"/>
              <a:gd name="connsiteX0-235" fmla="*/ 0 w 5854700"/>
              <a:gd name="connsiteY0-236" fmla="*/ 4197 h 1722965"/>
              <a:gd name="connsiteX1-237" fmla="*/ 901700 w 5854700"/>
              <a:gd name="connsiteY1-238" fmla="*/ 1451997 h 1722965"/>
              <a:gd name="connsiteX2-239" fmla="*/ 1371600 w 5854700"/>
              <a:gd name="connsiteY2-240" fmla="*/ 728097 h 1722965"/>
              <a:gd name="connsiteX3-241" fmla="*/ 2171700 w 5854700"/>
              <a:gd name="connsiteY3-242" fmla="*/ 1718697 h 1722965"/>
              <a:gd name="connsiteX4-243" fmla="*/ 2857500 w 5854700"/>
              <a:gd name="connsiteY4-244" fmla="*/ 258197 h 1722965"/>
              <a:gd name="connsiteX5-245" fmla="*/ 3606800 w 5854700"/>
              <a:gd name="connsiteY5-246" fmla="*/ 1642497 h 1722965"/>
              <a:gd name="connsiteX6-247" fmla="*/ 4216400 w 5854700"/>
              <a:gd name="connsiteY6-248" fmla="*/ 181997 h 1722965"/>
              <a:gd name="connsiteX7-249" fmla="*/ 5854700 w 5854700"/>
              <a:gd name="connsiteY7-250" fmla="*/ 1680597 h 1722965"/>
              <a:gd name="connsiteX0-251" fmla="*/ 0 w 4216400"/>
              <a:gd name="connsiteY0-252" fmla="*/ 4197 h 1722965"/>
              <a:gd name="connsiteX1-253" fmla="*/ 901700 w 4216400"/>
              <a:gd name="connsiteY1-254" fmla="*/ 1451997 h 1722965"/>
              <a:gd name="connsiteX2-255" fmla="*/ 1371600 w 4216400"/>
              <a:gd name="connsiteY2-256" fmla="*/ 728097 h 1722965"/>
              <a:gd name="connsiteX3-257" fmla="*/ 2171700 w 4216400"/>
              <a:gd name="connsiteY3-258" fmla="*/ 1718697 h 1722965"/>
              <a:gd name="connsiteX4-259" fmla="*/ 2857500 w 4216400"/>
              <a:gd name="connsiteY4-260" fmla="*/ 258197 h 1722965"/>
              <a:gd name="connsiteX5-261" fmla="*/ 3606800 w 4216400"/>
              <a:gd name="connsiteY5-262" fmla="*/ 1642497 h 1722965"/>
              <a:gd name="connsiteX6-263" fmla="*/ 4216400 w 4216400"/>
              <a:gd name="connsiteY6-264" fmla="*/ 181997 h 172296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216400" h="1722965">
                <a:moveTo>
                  <a:pt x="0" y="4197"/>
                </a:moveTo>
                <a:cubicBezTo>
                  <a:pt x="277283" y="-86820"/>
                  <a:pt x="673100" y="1331347"/>
                  <a:pt x="901700" y="1451997"/>
                </a:cubicBezTo>
                <a:cubicBezTo>
                  <a:pt x="1130300" y="1572647"/>
                  <a:pt x="1159933" y="683647"/>
                  <a:pt x="1371600" y="728097"/>
                </a:cubicBezTo>
                <a:cubicBezTo>
                  <a:pt x="1583267" y="772547"/>
                  <a:pt x="1924050" y="1797014"/>
                  <a:pt x="2171700" y="1718697"/>
                </a:cubicBezTo>
                <a:cubicBezTo>
                  <a:pt x="2419350" y="1640380"/>
                  <a:pt x="2618317" y="270897"/>
                  <a:pt x="2857500" y="258197"/>
                </a:cubicBezTo>
                <a:cubicBezTo>
                  <a:pt x="3096683" y="245497"/>
                  <a:pt x="3380317" y="1655197"/>
                  <a:pt x="3606800" y="1642497"/>
                </a:cubicBezTo>
                <a:cubicBezTo>
                  <a:pt x="3833283" y="1629797"/>
                  <a:pt x="3841750" y="175647"/>
                  <a:pt x="4216400" y="181997"/>
                </a:cubicBezTo>
              </a:path>
            </a:pathLst>
          </a:cu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321978" y="2091408"/>
            <a:ext cx="2429536" cy="294922"/>
          </a:xfrm>
          <a:custGeom>
            <a:avLst/>
            <a:gdLst>
              <a:gd name="connsiteX0" fmla="*/ 0 w 13881100"/>
              <a:gd name="connsiteY0" fmla="*/ 1248797 h 1999985"/>
              <a:gd name="connsiteX1" fmla="*/ 1143000 w 13881100"/>
              <a:gd name="connsiteY1" fmla="*/ 689997 h 1999985"/>
              <a:gd name="connsiteX2" fmla="*/ 1955800 w 13881100"/>
              <a:gd name="connsiteY2" fmla="*/ 1629797 h 1999985"/>
              <a:gd name="connsiteX3" fmla="*/ 2705100 w 13881100"/>
              <a:gd name="connsiteY3" fmla="*/ 359797 h 1999985"/>
              <a:gd name="connsiteX4" fmla="*/ 3251200 w 13881100"/>
              <a:gd name="connsiteY4" fmla="*/ 1286897 h 1999985"/>
              <a:gd name="connsiteX5" fmla="*/ 3619500 w 13881100"/>
              <a:gd name="connsiteY5" fmla="*/ 385197 h 1999985"/>
              <a:gd name="connsiteX6" fmla="*/ 4241800 w 13881100"/>
              <a:gd name="connsiteY6" fmla="*/ 1998097 h 1999985"/>
              <a:gd name="connsiteX7" fmla="*/ 5003800 w 13881100"/>
              <a:gd name="connsiteY7" fmla="*/ 4197 h 1999985"/>
              <a:gd name="connsiteX8" fmla="*/ 5905500 w 13881100"/>
              <a:gd name="connsiteY8" fmla="*/ 1451997 h 1999985"/>
              <a:gd name="connsiteX9" fmla="*/ 6375400 w 13881100"/>
              <a:gd name="connsiteY9" fmla="*/ 728097 h 1999985"/>
              <a:gd name="connsiteX10" fmla="*/ 7175500 w 13881100"/>
              <a:gd name="connsiteY10" fmla="*/ 1718697 h 1999985"/>
              <a:gd name="connsiteX11" fmla="*/ 7861300 w 13881100"/>
              <a:gd name="connsiteY11" fmla="*/ 258197 h 1999985"/>
              <a:gd name="connsiteX12" fmla="*/ 8610600 w 13881100"/>
              <a:gd name="connsiteY12" fmla="*/ 1642497 h 1999985"/>
              <a:gd name="connsiteX13" fmla="*/ 9220200 w 13881100"/>
              <a:gd name="connsiteY13" fmla="*/ 181997 h 1999985"/>
              <a:gd name="connsiteX14" fmla="*/ 10858500 w 13881100"/>
              <a:gd name="connsiteY14" fmla="*/ 1680597 h 1999985"/>
              <a:gd name="connsiteX15" fmla="*/ 11480800 w 13881100"/>
              <a:gd name="connsiteY15" fmla="*/ 270897 h 1999985"/>
              <a:gd name="connsiteX16" fmla="*/ 13042900 w 13881100"/>
              <a:gd name="connsiteY16" fmla="*/ 1490097 h 1999985"/>
              <a:gd name="connsiteX17" fmla="*/ 13881100 w 13881100"/>
              <a:gd name="connsiteY17" fmla="*/ 245497 h 1999985"/>
              <a:gd name="connsiteX0-1" fmla="*/ 0 w 12738100"/>
              <a:gd name="connsiteY0-2" fmla="*/ 689997 h 1999985"/>
              <a:gd name="connsiteX1-3" fmla="*/ 812800 w 12738100"/>
              <a:gd name="connsiteY1-4" fmla="*/ 1629797 h 1999985"/>
              <a:gd name="connsiteX2-5" fmla="*/ 1562100 w 12738100"/>
              <a:gd name="connsiteY2-6" fmla="*/ 359797 h 1999985"/>
              <a:gd name="connsiteX3-7" fmla="*/ 2108200 w 12738100"/>
              <a:gd name="connsiteY3-8" fmla="*/ 1286897 h 1999985"/>
              <a:gd name="connsiteX4-9" fmla="*/ 2476500 w 12738100"/>
              <a:gd name="connsiteY4-10" fmla="*/ 385197 h 1999985"/>
              <a:gd name="connsiteX5-11" fmla="*/ 3098800 w 12738100"/>
              <a:gd name="connsiteY5-12" fmla="*/ 1998097 h 1999985"/>
              <a:gd name="connsiteX6-13" fmla="*/ 3860800 w 12738100"/>
              <a:gd name="connsiteY6-14" fmla="*/ 4197 h 1999985"/>
              <a:gd name="connsiteX7-15" fmla="*/ 4762500 w 12738100"/>
              <a:gd name="connsiteY7-16" fmla="*/ 1451997 h 1999985"/>
              <a:gd name="connsiteX8-17" fmla="*/ 5232400 w 12738100"/>
              <a:gd name="connsiteY8-18" fmla="*/ 728097 h 1999985"/>
              <a:gd name="connsiteX9-19" fmla="*/ 6032500 w 12738100"/>
              <a:gd name="connsiteY9-20" fmla="*/ 1718697 h 1999985"/>
              <a:gd name="connsiteX10-21" fmla="*/ 6718300 w 12738100"/>
              <a:gd name="connsiteY10-22" fmla="*/ 258197 h 1999985"/>
              <a:gd name="connsiteX11-23" fmla="*/ 7467600 w 12738100"/>
              <a:gd name="connsiteY11-24" fmla="*/ 1642497 h 1999985"/>
              <a:gd name="connsiteX12-25" fmla="*/ 8077200 w 12738100"/>
              <a:gd name="connsiteY12-26" fmla="*/ 181997 h 1999985"/>
              <a:gd name="connsiteX13-27" fmla="*/ 9715500 w 12738100"/>
              <a:gd name="connsiteY13-28" fmla="*/ 1680597 h 1999985"/>
              <a:gd name="connsiteX14-29" fmla="*/ 10337800 w 12738100"/>
              <a:gd name="connsiteY14-30" fmla="*/ 270897 h 1999985"/>
              <a:gd name="connsiteX15-31" fmla="*/ 11899900 w 12738100"/>
              <a:gd name="connsiteY15-32" fmla="*/ 1490097 h 1999985"/>
              <a:gd name="connsiteX16-33" fmla="*/ 12738100 w 12738100"/>
              <a:gd name="connsiteY16-34" fmla="*/ 245497 h 1999985"/>
              <a:gd name="connsiteX0-35" fmla="*/ 0 w 11899900"/>
              <a:gd name="connsiteY0-36" fmla="*/ 689997 h 1999985"/>
              <a:gd name="connsiteX1-37" fmla="*/ 812800 w 11899900"/>
              <a:gd name="connsiteY1-38" fmla="*/ 1629797 h 1999985"/>
              <a:gd name="connsiteX2-39" fmla="*/ 1562100 w 11899900"/>
              <a:gd name="connsiteY2-40" fmla="*/ 359797 h 1999985"/>
              <a:gd name="connsiteX3-41" fmla="*/ 2108200 w 11899900"/>
              <a:gd name="connsiteY3-42" fmla="*/ 1286897 h 1999985"/>
              <a:gd name="connsiteX4-43" fmla="*/ 2476500 w 11899900"/>
              <a:gd name="connsiteY4-44" fmla="*/ 385197 h 1999985"/>
              <a:gd name="connsiteX5-45" fmla="*/ 3098800 w 11899900"/>
              <a:gd name="connsiteY5-46" fmla="*/ 1998097 h 1999985"/>
              <a:gd name="connsiteX6-47" fmla="*/ 3860800 w 11899900"/>
              <a:gd name="connsiteY6-48" fmla="*/ 4197 h 1999985"/>
              <a:gd name="connsiteX7-49" fmla="*/ 4762500 w 11899900"/>
              <a:gd name="connsiteY7-50" fmla="*/ 1451997 h 1999985"/>
              <a:gd name="connsiteX8-51" fmla="*/ 5232400 w 11899900"/>
              <a:gd name="connsiteY8-52" fmla="*/ 728097 h 1999985"/>
              <a:gd name="connsiteX9-53" fmla="*/ 6032500 w 11899900"/>
              <a:gd name="connsiteY9-54" fmla="*/ 1718697 h 1999985"/>
              <a:gd name="connsiteX10-55" fmla="*/ 6718300 w 11899900"/>
              <a:gd name="connsiteY10-56" fmla="*/ 258197 h 1999985"/>
              <a:gd name="connsiteX11-57" fmla="*/ 7467600 w 11899900"/>
              <a:gd name="connsiteY11-58" fmla="*/ 1642497 h 1999985"/>
              <a:gd name="connsiteX12-59" fmla="*/ 8077200 w 11899900"/>
              <a:gd name="connsiteY12-60" fmla="*/ 181997 h 1999985"/>
              <a:gd name="connsiteX13-61" fmla="*/ 9715500 w 11899900"/>
              <a:gd name="connsiteY13-62" fmla="*/ 1680597 h 1999985"/>
              <a:gd name="connsiteX14-63" fmla="*/ 10337800 w 11899900"/>
              <a:gd name="connsiteY14-64" fmla="*/ 270897 h 1999985"/>
              <a:gd name="connsiteX15-65" fmla="*/ 11899900 w 11899900"/>
              <a:gd name="connsiteY15-66" fmla="*/ 1490097 h 1999985"/>
              <a:gd name="connsiteX0-67" fmla="*/ 0 w 10337799"/>
              <a:gd name="connsiteY0-68" fmla="*/ 689997 h 1999985"/>
              <a:gd name="connsiteX1-69" fmla="*/ 812800 w 10337799"/>
              <a:gd name="connsiteY1-70" fmla="*/ 1629797 h 1999985"/>
              <a:gd name="connsiteX2-71" fmla="*/ 1562100 w 10337799"/>
              <a:gd name="connsiteY2-72" fmla="*/ 359797 h 1999985"/>
              <a:gd name="connsiteX3-73" fmla="*/ 2108200 w 10337799"/>
              <a:gd name="connsiteY3-74" fmla="*/ 1286897 h 1999985"/>
              <a:gd name="connsiteX4-75" fmla="*/ 2476500 w 10337799"/>
              <a:gd name="connsiteY4-76" fmla="*/ 385197 h 1999985"/>
              <a:gd name="connsiteX5-77" fmla="*/ 3098800 w 10337799"/>
              <a:gd name="connsiteY5-78" fmla="*/ 1998097 h 1999985"/>
              <a:gd name="connsiteX6-79" fmla="*/ 3860800 w 10337799"/>
              <a:gd name="connsiteY6-80" fmla="*/ 4197 h 1999985"/>
              <a:gd name="connsiteX7-81" fmla="*/ 4762500 w 10337799"/>
              <a:gd name="connsiteY7-82" fmla="*/ 1451997 h 1999985"/>
              <a:gd name="connsiteX8-83" fmla="*/ 5232400 w 10337799"/>
              <a:gd name="connsiteY8-84" fmla="*/ 728097 h 1999985"/>
              <a:gd name="connsiteX9-85" fmla="*/ 6032500 w 10337799"/>
              <a:gd name="connsiteY9-86" fmla="*/ 1718697 h 1999985"/>
              <a:gd name="connsiteX10-87" fmla="*/ 6718300 w 10337799"/>
              <a:gd name="connsiteY10-88" fmla="*/ 258197 h 1999985"/>
              <a:gd name="connsiteX11-89" fmla="*/ 7467600 w 10337799"/>
              <a:gd name="connsiteY11-90" fmla="*/ 1642497 h 1999985"/>
              <a:gd name="connsiteX12-91" fmla="*/ 8077200 w 10337799"/>
              <a:gd name="connsiteY12-92" fmla="*/ 181997 h 1999985"/>
              <a:gd name="connsiteX13-93" fmla="*/ 9715500 w 10337799"/>
              <a:gd name="connsiteY13-94" fmla="*/ 1680597 h 1999985"/>
              <a:gd name="connsiteX14-95" fmla="*/ 10337800 w 10337799"/>
              <a:gd name="connsiteY14-96" fmla="*/ 270897 h 1999985"/>
              <a:gd name="connsiteX0-97" fmla="*/ 0 w 9715500"/>
              <a:gd name="connsiteY0-98" fmla="*/ 689997 h 1999985"/>
              <a:gd name="connsiteX1-99" fmla="*/ 812800 w 9715500"/>
              <a:gd name="connsiteY1-100" fmla="*/ 1629797 h 1999985"/>
              <a:gd name="connsiteX2-101" fmla="*/ 1562100 w 9715500"/>
              <a:gd name="connsiteY2-102" fmla="*/ 359797 h 1999985"/>
              <a:gd name="connsiteX3-103" fmla="*/ 2108200 w 9715500"/>
              <a:gd name="connsiteY3-104" fmla="*/ 1286897 h 1999985"/>
              <a:gd name="connsiteX4-105" fmla="*/ 2476500 w 9715500"/>
              <a:gd name="connsiteY4-106" fmla="*/ 385197 h 1999985"/>
              <a:gd name="connsiteX5-107" fmla="*/ 3098800 w 9715500"/>
              <a:gd name="connsiteY5-108" fmla="*/ 1998097 h 1999985"/>
              <a:gd name="connsiteX6-109" fmla="*/ 3860800 w 9715500"/>
              <a:gd name="connsiteY6-110" fmla="*/ 4197 h 1999985"/>
              <a:gd name="connsiteX7-111" fmla="*/ 4762500 w 9715500"/>
              <a:gd name="connsiteY7-112" fmla="*/ 1451997 h 1999985"/>
              <a:gd name="connsiteX8-113" fmla="*/ 5232400 w 9715500"/>
              <a:gd name="connsiteY8-114" fmla="*/ 728097 h 1999985"/>
              <a:gd name="connsiteX9-115" fmla="*/ 6032500 w 9715500"/>
              <a:gd name="connsiteY9-116" fmla="*/ 1718697 h 1999985"/>
              <a:gd name="connsiteX10-117" fmla="*/ 6718300 w 9715500"/>
              <a:gd name="connsiteY10-118" fmla="*/ 258197 h 1999985"/>
              <a:gd name="connsiteX11-119" fmla="*/ 7467600 w 9715500"/>
              <a:gd name="connsiteY11-120" fmla="*/ 1642497 h 1999985"/>
              <a:gd name="connsiteX12-121" fmla="*/ 8077200 w 9715500"/>
              <a:gd name="connsiteY12-122" fmla="*/ 181997 h 1999985"/>
              <a:gd name="connsiteX13-123" fmla="*/ 9715500 w 9715500"/>
              <a:gd name="connsiteY13-124" fmla="*/ 1680597 h 1999985"/>
              <a:gd name="connsiteX0-125" fmla="*/ 0 w 8077201"/>
              <a:gd name="connsiteY0-126" fmla="*/ 689997 h 1999985"/>
              <a:gd name="connsiteX1-127" fmla="*/ 812800 w 8077201"/>
              <a:gd name="connsiteY1-128" fmla="*/ 1629797 h 1999985"/>
              <a:gd name="connsiteX2-129" fmla="*/ 1562100 w 8077201"/>
              <a:gd name="connsiteY2-130" fmla="*/ 359797 h 1999985"/>
              <a:gd name="connsiteX3-131" fmla="*/ 2108200 w 8077201"/>
              <a:gd name="connsiteY3-132" fmla="*/ 1286897 h 1999985"/>
              <a:gd name="connsiteX4-133" fmla="*/ 2476500 w 8077201"/>
              <a:gd name="connsiteY4-134" fmla="*/ 385197 h 1999985"/>
              <a:gd name="connsiteX5-135" fmla="*/ 3098800 w 8077201"/>
              <a:gd name="connsiteY5-136" fmla="*/ 1998097 h 1999985"/>
              <a:gd name="connsiteX6-137" fmla="*/ 3860800 w 8077201"/>
              <a:gd name="connsiteY6-138" fmla="*/ 4197 h 1999985"/>
              <a:gd name="connsiteX7-139" fmla="*/ 4762500 w 8077201"/>
              <a:gd name="connsiteY7-140" fmla="*/ 1451997 h 1999985"/>
              <a:gd name="connsiteX8-141" fmla="*/ 5232400 w 8077201"/>
              <a:gd name="connsiteY8-142" fmla="*/ 728097 h 1999985"/>
              <a:gd name="connsiteX9-143" fmla="*/ 6032500 w 8077201"/>
              <a:gd name="connsiteY9-144" fmla="*/ 1718697 h 1999985"/>
              <a:gd name="connsiteX10-145" fmla="*/ 6718300 w 8077201"/>
              <a:gd name="connsiteY10-146" fmla="*/ 258197 h 1999985"/>
              <a:gd name="connsiteX11-147" fmla="*/ 7467600 w 8077201"/>
              <a:gd name="connsiteY11-148" fmla="*/ 1642497 h 1999985"/>
              <a:gd name="connsiteX12-149" fmla="*/ 8077200 w 8077201"/>
              <a:gd name="connsiteY12-150" fmla="*/ 181997 h 1999985"/>
              <a:gd name="connsiteX0-151" fmla="*/ 0 w 7467600"/>
              <a:gd name="connsiteY0-152" fmla="*/ 689997 h 1999985"/>
              <a:gd name="connsiteX1-153" fmla="*/ 812800 w 7467600"/>
              <a:gd name="connsiteY1-154" fmla="*/ 1629797 h 1999985"/>
              <a:gd name="connsiteX2-155" fmla="*/ 1562100 w 7467600"/>
              <a:gd name="connsiteY2-156" fmla="*/ 359797 h 1999985"/>
              <a:gd name="connsiteX3-157" fmla="*/ 2108200 w 7467600"/>
              <a:gd name="connsiteY3-158" fmla="*/ 1286897 h 1999985"/>
              <a:gd name="connsiteX4-159" fmla="*/ 2476500 w 7467600"/>
              <a:gd name="connsiteY4-160" fmla="*/ 385197 h 1999985"/>
              <a:gd name="connsiteX5-161" fmla="*/ 3098800 w 7467600"/>
              <a:gd name="connsiteY5-162" fmla="*/ 1998097 h 1999985"/>
              <a:gd name="connsiteX6-163" fmla="*/ 3860800 w 7467600"/>
              <a:gd name="connsiteY6-164" fmla="*/ 4197 h 1999985"/>
              <a:gd name="connsiteX7-165" fmla="*/ 4762500 w 7467600"/>
              <a:gd name="connsiteY7-166" fmla="*/ 1451997 h 1999985"/>
              <a:gd name="connsiteX8-167" fmla="*/ 5232400 w 7467600"/>
              <a:gd name="connsiteY8-168" fmla="*/ 728097 h 1999985"/>
              <a:gd name="connsiteX9-169" fmla="*/ 6032500 w 7467600"/>
              <a:gd name="connsiteY9-170" fmla="*/ 1718697 h 1999985"/>
              <a:gd name="connsiteX10-171" fmla="*/ 6718300 w 7467600"/>
              <a:gd name="connsiteY10-172" fmla="*/ 258197 h 1999985"/>
              <a:gd name="connsiteX11-173" fmla="*/ 7467600 w 7467600"/>
              <a:gd name="connsiteY11-174" fmla="*/ 1642497 h 1999985"/>
              <a:gd name="connsiteX0-175" fmla="*/ 0 w 6718300"/>
              <a:gd name="connsiteY0-176" fmla="*/ 689997 h 1999985"/>
              <a:gd name="connsiteX1-177" fmla="*/ 812800 w 6718300"/>
              <a:gd name="connsiteY1-178" fmla="*/ 1629797 h 1999985"/>
              <a:gd name="connsiteX2-179" fmla="*/ 1562100 w 6718300"/>
              <a:gd name="connsiteY2-180" fmla="*/ 359797 h 1999985"/>
              <a:gd name="connsiteX3-181" fmla="*/ 2108200 w 6718300"/>
              <a:gd name="connsiteY3-182" fmla="*/ 1286897 h 1999985"/>
              <a:gd name="connsiteX4-183" fmla="*/ 2476500 w 6718300"/>
              <a:gd name="connsiteY4-184" fmla="*/ 385197 h 1999985"/>
              <a:gd name="connsiteX5-185" fmla="*/ 3098800 w 6718300"/>
              <a:gd name="connsiteY5-186" fmla="*/ 1998097 h 1999985"/>
              <a:gd name="connsiteX6-187" fmla="*/ 3860800 w 6718300"/>
              <a:gd name="connsiteY6-188" fmla="*/ 4197 h 1999985"/>
              <a:gd name="connsiteX7-189" fmla="*/ 4762500 w 6718300"/>
              <a:gd name="connsiteY7-190" fmla="*/ 1451997 h 1999985"/>
              <a:gd name="connsiteX8-191" fmla="*/ 5232400 w 6718300"/>
              <a:gd name="connsiteY8-192" fmla="*/ 728097 h 1999985"/>
              <a:gd name="connsiteX9-193" fmla="*/ 6032500 w 6718300"/>
              <a:gd name="connsiteY9-194" fmla="*/ 1718697 h 1999985"/>
              <a:gd name="connsiteX10-195" fmla="*/ 6718300 w 6718300"/>
              <a:gd name="connsiteY10-196" fmla="*/ 258197 h 1999985"/>
              <a:gd name="connsiteX0-197" fmla="*/ 0 w 6032500"/>
              <a:gd name="connsiteY0-198" fmla="*/ 689997 h 1999985"/>
              <a:gd name="connsiteX1-199" fmla="*/ 812800 w 6032500"/>
              <a:gd name="connsiteY1-200" fmla="*/ 1629797 h 1999985"/>
              <a:gd name="connsiteX2-201" fmla="*/ 1562100 w 6032500"/>
              <a:gd name="connsiteY2-202" fmla="*/ 359797 h 1999985"/>
              <a:gd name="connsiteX3-203" fmla="*/ 2108200 w 6032500"/>
              <a:gd name="connsiteY3-204" fmla="*/ 1286897 h 1999985"/>
              <a:gd name="connsiteX4-205" fmla="*/ 2476500 w 6032500"/>
              <a:gd name="connsiteY4-206" fmla="*/ 385197 h 1999985"/>
              <a:gd name="connsiteX5-207" fmla="*/ 3098800 w 6032500"/>
              <a:gd name="connsiteY5-208" fmla="*/ 1998097 h 1999985"/>
              <a:gd name="connsiteX6-209" fmla="*/ 3860800 w 6032500"/>
              <a:gd name="connsiteY6-210" fmla="*/ 4197 h 1999985"/>
              <a:gd name="connsiteX7-211" fmla="*/ 4762500 w 6032500"/>
              <a:gd name="connsiteY7-212" fmla="*/ 1451997 h 1999985"/>
              <a:gd name="connsiteX8-213" fmla="*/ 5232400 w 6032500"/>
              <a:gd name="connsiteY8-214" fmla="*/ 728097 h 1999985"/>
              <a:gd name="connsiteX9-215" fmla="*/ 6032500 w 6032500"/>
              <a:gd name="connsiteY9-216" fmla="*/ 1718697 h 1999985"/>
              <a:gd name="connsiteX0-217" fmla="*/ 0 w 5232400"/>
              <a:gd name="connsiteY0-218" fmla="*/ 689997 h 1999985"/>
              <a:gd name="connsiteX1-219" fmla="*/ 812800 w 5232400"/>
              <a:gd name="connsiteY1-220" fmla="*/ 1629797 h 1999985"/>
              <a:gd name="connsiteX2-221" fmla="*/ 1562100 w 5232400"/>
              <a:gd name="connsiteY2-222" fmla="*/ 359797 h 1999985"/>
              <a:gd name="connsiteX3-223" fmla="*/ 2108200 w 5232400"/>
              <a:gd name="connsiteY3-224" fmla="*/ 1286897 h 1999985"/>
              <a:gd name="connsiteX4-225" fmla="*/ 2476500 w 5232400"/>
              <a:gd name="connsiteY4-226" fmla="*/ 385197 h 1999985"/>
              <a:gd name="connsiteX5-227" fmla="*/ 3098800 w 5232400"/>
              <a:gd name="connsiteY5-228" fmla="*/ 1998097 h 1999985"/>
              <a:gd name="connsiteX6-229" fmla="*/ 3860800 w 5232400"/>
              <a:gd name="connsiteY6-230" fmla="*/ 4197 h 1999985"/>
              <a:gd name="connsiteX7-231" fmla="*/ 4762500 w 5232400"/>
              <a:gd name="connsiteY7-232" fmla="*/ 1451997 h 1999985"/>
              <a:gd name="connsiteX8-233" fmla="*/ 5232400 w 5232400"/>
              <a:gd name="connsiteY8-234" fmla="*/ 728097 h 1999985"/>
              <a:gd name="connsiteX0-235" fmla="*/ 0 w 4762500"/>
              <a:gd name="connsiteY0-236" fmla="*/ 689997 h 1999985"/>
              <a:gd name="connsiteX1-237" fmla="*/ 812800 w 4762500"/>
              <a:gd name="connsiteY1-238" fmla="*/ 1629797 h 1999985"/>
              <a:gd name="connsiteX2-239" fmla="*/ 1562100 w 4762500"/>
              <a:gd name="connsiteY2-240" fmla="*/ 359797 h 1999985"/>
              <a:gd name="connsiteX3-241" fmla="*/ 2108200 w 4762500"/>
              <a:gd name="connsiteY3-242" fmla="*/ 1286897 h 1999985"/>
              <a:gd name="connsiteX4-243" fmla="*/ 2476500 w 4762500"/>
              <a:gd name="connsiteY4-244" fmla="*/ 385197 h 1999985"/>
              <a:gd name="connsiteX5-245" fmla="*/ 3098800 w 4762500"/>
              <a:gd name="connsiteY5-246" fmla="*/ 1998097 h 1999985"/>
              <a:gd name="connsiteX6-247" fmla="*/ 3860800 w 4762500"/>
              <a:gd name="connsiteY6-248" fmla="*/ 4197 h 1999985"/>
              <a:gd name="connsiteX7-249" fmla="*/ 4762500 w 4762500"/>
              <a:gd name="connsiteY7-250" fmla="*/ 1451997 h 19999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762500" h="1999985">
                <a:moveTo>
                  <a:pt x="0" y="689997"/>
                </a:moveTo>
                <a:cubicBezTo>
                  <a:pt x="325967" y="753497"/>
                  <a:pt x="552450" y="1684830"/>
                  <a:pt x="812800" y="1629797"/>
                </a:cubicBezTo>
                <a:cubicBezTo>
                  <a:pt x="1073150" y="1574764"/>
                  <a:pt x="1346200" y="416947"/>
                  <a:pt x="1562100" y="359797"/>
                </a:cubicBezTo>
                <a:cubicBezTo>
                  <a:pt x="1778000" y="302647"/>
                  <a:pt x="1955800" y="1282664"/>
                  <a:pt x="2108200" y="1286897"/>
                </a:cubicBezTo>
                <a:cubicBezTo>
                  <a:pt x="2260600" y="1291130"/>
                  <a:pt x="2311400" y="266664"/>
                  <a:pt x="2476500" y="385197"/>
                </a:cubicBezTo>
                <a:cubicBezTo>
                  <a:pt x="2641600" y="503730"/>
                  <a:pt x="2868083" y="2061597"/>
                  <a:pt x="3098800" y="1998097"/>
                </a:cubicBezTo>
                <a:cubicBezTo>
                  <a:pt x="3329517" y="1934597"/>
                  <a:pt x="3583517" y="95214"/>
                  <a:pt x="3860800" y="4197"/>
                </a:cubicBezTo>
                <a:cubicBezTo>
                  <a:pt x="4138083" y="-86820"/>
                  <a:pt x="4533900" y="1331347"/>
                  <a:pt x="4762500" y="1451997"/>
                </a:cubicBezTo>
              </a:path>
            </a:pathLst>
          </a:cu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 userDrawn="1"/>
        </p:nvSpPr>
        <p:spPr>
          <a:xfrm>
            <a:off x="6570378" y="4071938"/>
            <a:ext cx="2429536" cy="294922"/>
          </a:xfrm>
          <a:custGeom>
            <a:avLst/>
            <a:gdLst>
              <a:gd name="connsiteX0" fmla="*/ 0 w 13881100"/>
              <a:gd name="connsiteY0" fmla="*/ 1248797 h 1999985"/>
              <a:gd name="connsiteX1" fmla="*/ 1143000 w 13881100"/>
              <a:gd name="connsiteY1" fmla="*/ 689997 h 1999985"/>
              <a:gd name="connsiteX2" fmla="*/ 1955800 w 13881100"/>
              <a:gd name="connsiteY2" fmla="*/ 1629797 h 1999985"/>
              <a:gd name="connsiteX3" fmla="*/ 2705100 w 13881100"/>
              <a:gd name="connsiteY3" fmla="*/ 359797 h 1999985"/>
              <a:gd name="connsiteX4" fmla="*/ 3251200 w 13881100"/>
              <a:gd name="connsiteY4" fmla="*/ 1286897 h 1999985"/>
              <a:gd name="connsiteX5" fmla="*/ 3619500 w 13881100"/>
              <a:gd name="connsiteY5" fmla="*/ 385197 h 1999985"/>
              <a:gd name="connsiteX6" fmla="*/ 4241800 w 13881100"/>
              <a:gd name="connsiteY6" fmla="*/ 1998097 h 1999985"/>
              <a:gd name="connsiteX7" fmla="*/ 5003800 w 13881100"/>
              <a:gd name="connsiteY7" fmla="*/ 4197 h 1999985"/>
              <a:gd name="connsiteX8" fmla="*/ 5905500 w 13881100"/>
              <a:gd name="connsiteY8" fmla="*/ 1451997 h 1999985"/>
              <a:gd name="connsiteX9" fmla="*/ 6375400 w 13881100"/>
              <a:gd name="connsiteY9" fmla="*/ 728097 h 1999985"/>
              <a:gd name="connsiteX10" fmla="*/ 7175500 w 13881100"/>
              <a:gd name="connsiteY10" fmla="*/ 1718697 h 1999985"/>
              <a:gd name="connsiteX11" fmla="*/ 7861300 w 13881100"/>
              <a:gd name="connsiteY11" fmla="*/ 258197 h 1999985"/>
              <a:gd name="connsiteX12" fmla="*/ 8610600 w 13881100"/>
              <a:gd name="connsiteY12" fmla="*/ 1642497 h 1999985"/>
              <a:gd name="connsiteX13" fmla="*/ 9220200 w 13881100"/>
              <a:gd name="connsiteY13" fmla="*/ 181997 h 1999985"/>
              <a:gd name="connsiteX14" fmla="*/ 10858500 w 13881100"/>
              <a:gd name="connsiteY14" fmla="*/ 1680597 h 1999985"/>
              <a:gd name="connsiteX15" fmla="*/ 11480800 w 13881100"/>
              <a:gd name="connsiteY15" fmla="*/ 270897 h 1999985"/>
              <a:gd name="connsiteX16" fmla="*/ 13042900 w 13881100"/>
              <a:gd name="connsiteY16" fmla="*/ 1490097 h 1999985"/>
              <a:gd name="connsiteX17" fmla="*/ 13881100 w 13881100"/>
              <a:gd name="connsiteY17" fmla="*/ 245497 h 1999985"/>
              <a:gd name="connsiteX0-1" fmla="*/ 0 w 12738100"/>
              <a:gd name="connsiteY0-2" fmla="*/ 689997 h 1999985"/>
              <a:gd name="connsiteX1-3" fmla="*/ 812800 w 12738100"/>
              <a:gd name="connsiteY1-4" fmla="*/ 1629797 h 1999985"/>
              <a:gd name="connsiteX2-5" fmla="*/ 1562100 w 12738100"/>
              <a:gd name="connsiteY2-6" fmla="*/ 359797 h 1999985"/>
              <a:gd name="connsiteX3-7" fmla="*/ 2108200 w 12738100"/>
              <a:gd name="connsiteY3-8" fmla="*/ 1286897 h 1999985"/>
              <a:gd name="connsiteX4-9" fmla="*/ 2476500 w 12738100"/>
              <a:gd name="connsiteY4-10" fmla="*/ 385197 h 1999985"/>
              <a:gd name="connsiteX5-11" fmla="*/ 3098800 w 12738100"/>
              <a:gd name="connsiteY5-12" fmla="*/ 1998097 h 1999985"/>
              <a:gd name="connsiteX6-13" fmla="*/ 3860800 w 12738100"/>
              <a:gd name="connsiteY6-14" fmla="*/ 4197 h 1999985"/>
              <a:gd name="connsiteX7-15" fmla="*/ 4762500 w 12738100"/>
              <a:gd name="connsiteY7-16" fmla="*/ 1451997 h 1999985"/>
              <a:gd name="connsiteX8-17" fmla="*/ 5232400 w 12738100"/>
              <a:gd name="connsiteY8-18" fmla="*/ 728097 h 1999985"/>
              <a:gd name="connsiteX9-19" fmla="*/ 6032500 w 12738100"/>
              <a:gd name="connsiteY9-20" fmla="*/ 1718697 h 1999985"/>
              <a:gd name="connsiteX10-21" fmla="*/ 6718300 w 12738100"/>
              <a:gd name="connsiteY10-22" fmla="*/ 258197 h 1999985"/>
              <a:gd name="connsiteX11-23" fmla="*/ 7467600 w 12738100"/>
              <a:gd name="connsiteY11-24" fmla="*/ 1642497 h 1999985"/>
              <a:gd name="connsiteX12-25" fmla="*/ 8077200 w 12738100"/>
              <a:gd name="connsiteY12-26" fmla="*/ 181997 h 1999985"/>
              <a:gd name="connsiteX13-27" fmla="*/ 9715500 w 12738100"/>
              <a:gd name="connsiteY13-28" fmla="*/ 1680597 h 1999985"/>
              <a:gd name="connsiteX14-29" fmla="*/ 10337800 w 12738100"/>
              <a:gd name="connsiteY14-30" fmla="*/ 270897 h 1999985"/>
              <a:gd name="connsiteX15-31" fmla="*/ 11899900 w 12738100"/>
              <a:gd name="connsiteY15-32" fmla="*/ 1490097 h 1999985"/>
              <a:gd name="connsiteX16-33" fmla="*/ 12738100 w 12738100"/>
              <a:gd name="connsiteY16-34" fmla="*/ 245497 h 1999985"/>
              <a:gd name="connsiteX0-35" fmla="*/ 0 w 11899900"/>
              <a:gd name="connsiteY0-36" fmla="*/ 689997 h 1999985"/>
              <a:gd name="connsiteX1-37" fmla="*/ 812800 w 11899900"/>
              <a:gd name="connsiteY1-38" fmla="*/ 1629797 h 1999985"/>
              <a:gd name="connsiteX2-39" fmla="*/ 1562100 w 11899900"/>
              <a:gd name="connsiteY2-40" fmla="*/ 359797 h 1999985"/>
              <a:gd name="connsiteX3-41" fmla="*/ 2108200 w 11899900"/>
              <a:gd name="connsiteY3-42" fmla="*/ 1286897 h 1999985"/>
              <a:gd name="connsiteX4-43" fmla="*/ 2476500 w 11899900"/>
              <a:gd name="connsiteY4-44" fmla="*/ 385197 h 1999985"/>
              <a:gd name="connsiteX5-45" fmla="*/ 3098800 w 11899900"/>
              <a:gd name="connsiteY5-46" fmla="*/ 1998097 h 1999985"/>
              <a:gd name="connsiteX6-47" fmla="*/ 3860800 w 11899900"/>
              <a:gd name="connsiteY6-48" fmla="*/ 4197 h 1999985"/>
              <a:gd name="connsiteX7-49" fmla="*/ 4762500 w 11899900"/>
              <a:gd name="connsiteY7-50" fmla="*/ 1451997 h 1999985"/>
              <a:gd name="connsiteX8-51" fmla="*/ 5232400 w 11899900"/>
              <a:gd name="connsiteY8-52" fmla="*/ 728097 h 1999985"/>
              <a:gd name="connsiteX9-53" fmla="*/ 6032500 w 11899900"/>
              <a:gd name="connsiteY9-54" fmla="*/ 1718697 h 1999985"/>
              <a:gd name="connsiteX10-55" fmla="*/ 6718300 w 11899900"/>
              <a:gd name="connsiteY10-56" fmla="*/ 258197 h 1999985"/>
              <a:gd name="connsiteX11-57" fmla="*/ 7467600 w 11899900"/>
              <a:gd name="connsiteY11-58" fmla="*/ 1642497 h 1999985"/>
              <a:gd name="connsiteX12-59" fmla="*/ 8077200 w 11899900"/>
              <a:gd name="connsiteY12-60" fmla="*/ 181997 h 1999985"/>
              <a:gd name="connsiteX13-61" fmla="*/ 9715500 w 11899900"/>
              <a:gd name="connsiteY13-62" fmla="*/ 1680597 h 1999985"/>
              <a:gd name="connsiteX14-63" fmla="*/ 10337800 w 11899900"/>
              <a:gd name="connsiteY14-64" fmla="*/ 270897 h 1999985"/>
              <a:gd name="connsiteX15-65" fmla="*/ 11899900 w 11899900"/>
              <a:gd name="connsiteY15-66" fmla="*/ 1490097 h 1999985"/>
              <a:gd name="connsiteX0-67" fmla="*/ 0 w 10337799"/>
              <a:gd name="connsiteY0-68" fmla="*/ 689997 h 1999985"/>
              <a:gd name="connsiteX1-69" fmla="*/ 812800 w 10337799"/>
              <a:gd name="connsiteY1-70" fmla="*/ 1629797 h 1999985"/>
              <a:gd name="connsiteX2-71" fmla="*/ 1562100 w 10337799"/>
              <a:gd name="connsiteY2-72" fmla="*/ 359797 h 1999985"/>
              <a:gd name="connsiteX3-73" fmla="*/ 2108200 w 10337799"/>
              <a:gd name="connsiteY3-74" fmla="*/ 1286897 h 1999985"/>
              <a:gd name="connsiteX4-75" fmla="*/ 2476500 w 10337799"/>
              <a:gd name="connsiteY4-76" fmla="*/ 385197 h 1999985"/>
              <a:gd name="connsiteX5-77" fmla="*/ 3098800 w 10337799"/>
              <a:gd name="connsiteY5-78" fmla="*/ 1998097 h 1999985"/>
              <a:gd name="connsiteX6-79" fmla="*/ 3860800 w 10337799"/>
              <a:gd name="connsiteY6-80" fmla="*/ 4197 h 1999985"/>
              <a:gd name="connsiteX7-81" fmla="*/ 4762500 w 10337799"/>
              <a:gd name="connsiteY7-82" fmla="*/ 1451997 h 1999985"/>
              <a:gd name="connsiteX8-83" fmla="*/ 5232400 w 10337799"/>
              <a:gd name="connsiteY8-84" fmla="*/ 728097 h 1999985"/>
              <a:gd name="connsiteX9-85" fmla="*/ 6032500 w 10337799"/>
              <a:gd name="connsiteY9-86" fmla="*/ 1718697 h 1999985"/>
              <a:gd name="connsiteX10-87" fmla="*/ 6718300 w 10337799"/>
              <a:gd name="connsiteY10-88" fmla="*/ 258197 h 1999985"/>
              <a:gd name="connsiteX11-89" fmla="*/ 7467600 w 10337799"/>
              <a:gd name="connsiteY11-90" fmla="*/ 1642497 h 1999985"/>
              <a:gd name="connsiteX12-91" fmla="*/ 8077200 w 10337799"/>
              <a:gd name="connsiteY12-92" fmla="*/ 181997 h 1999985"/>
              <a:gd name="connsiteX13-93" fmla="*/ 9715500 w 10337799"/>
              <a:gd name="connsiteY13-94" fmla="*/ 1680597 h 1999985"/>
              <a:gd name="connsiteX14-95" fmla="*/ 10337800 w 10337799"/>
              <a:gd name="connsiteY14-96" fmla="*/ 270897 h 1999985"/>
              <a:gd name="connsiteX0-97" fmla="*/ 0 w 9715500"/>
              <a:gd name="connsiteY0-98" fmla="*/ 689997 h 1999985"/>
              <a:gd name="connsiteX1-99" fmla="*/ 812800 w 9715500"/>
              <a:gd name="connsiteY1-100" fmla="*/ 1629797 h 1999985"/>
              <a:gd name="connsiteX2-101" fmla="*/ 1562100 w 9715500"/>
              <a:gd name="connsiteY2-102" fmla="*/ 359797 h 1999985"/>
              <a:gd name="connsiteX3-103" fmla="*/ 2108200 w 9715500"/>
              <a:gd name="connsiteY3-104" fmla="*/ 1286897 h 1999985"/>
              <a:gd name="connsiteX4-105" fmla="*/ 2476500 w 9715500"/>
              <a:gd name="connsiteY4-106" fmla="*/ 385197 h 1999985"/>
              <a:gd name="connsiteX5-107" fmla="*/ 3098800 w 9715500"/>
              <a:gd name="connsiteY5-108" fmla="*/ 1998097 h 1999985"/>
              <a:gd name="connsiteX6-109" fmla="*/ 3860800 w 9715500"/>
              <a:gd name="connsiteY6-110" fmla="*/ 4197 h 1999985"/>
              <a:gd name="connsiteX7-111" fmla="*/ 4762500 w 9715500"/>
              <a:gd name="connsiteY7-112" fmla="*/ 1451997 h 1999985"/>
              <a:gd name="connsiteX8-113" fmla="*/ 5232400 w 9715500"/>
              <a:gd name="connsiteY8-114" fmla="*/ 728097 h 1999985"/>
              <a:gd name="connsiteX9-115" fmla="*/ 6032500 w 9715500"/>
              <a:gd name="connsiteY9-116" fmla="*/ 1718697 h 1999985"/>
              <a:gd name="connsiteX10-117" fmla="*/ 6718300 w 9715500"/>
              <a:gd name="connsiteY10-118" fmla="*/ 258197 h 1999985"/>
              <a:gd name="connsiteX11-119" fmla="*/ 7467600 w 9715500"/>
              <a:gd name="connsiteY11-120" fmla="*/ 1642497 h 1999985"/>
              <a:gd name="connsiteX12-121" fmla="*/ 8077200 w 9715500"/>
              <a:gd name="connsiteY12-122" fmla="*/ 181997 h 1999985"/>
              <a:gd name="connsiteX13-123" fmla="*/ 9715500 w 9715500"/>
              <a:gd name="connsiteY13-124" fmla="*/ 1680597 h 1999985"/>
              <a:gd name="connsiteX0-125" fmla="*/ 0 w 8077201"/>
              <a:gd name="connsiteY0-126" fmla="*/ 689997 h 1999985"/>
              <a:gd name="connsiteX1-127" fmla="*/ 812800 w 8077201"/>
              <a:gd name="connsiteY1-128" fmla="*/ 1629797 h 1999985"/>
              <a:gd name="connsiteX2-129" fmla="*/ 1562100 w 8077201"/>
              <a:gd name="connsiteY2-130" fmla="*/ 359797 h 1999985"/>
              <a:gd name="connsiteX3-131" fmla="*/ 2108200 w 8077201"/>
              <a:gd name="connsiteY3-132" fmla="*/ 1286897 h 1999985"/>
              <a:gd name="connsiteX4-133" fmla="*/ 2476500 w 8077201"/>
              <a:gd name="connsiteY4-134" fmla="*/ 385197 h 1999985"/>
              <a:gd name="connsiteX5-135" fmla="*/ 3098800 w 8077201"/>
              <a:gd name="connsiteY5-136" fmla="*/ 1998097 h 1999985"/>
              <a:gd name="connsiteX6-137" fmla="*/ 3860800 w 8077201"/>
              <a:gd name="connsiteY6-138" fmla="*/ 4197 h 1999985"/>
              <a:gd name="connsiteX7-139" fmla="*/ 4762500 w 8077201"/>
              <a:gd name="connsiteY7-140" fmla="*/ 1451997 h 1999985"/>
              <a:gd name="connsiteX8-141" fmla="*/ 5232400 w 8077201"/>
              <a:gd name="connsiteY8-142" fmla="*/ 728097 h 1999985"/>
              <a:gd name="connsiteX9-143" fmla="*/ 6032500 w 8077201"/>
              <a:gd name="connsiteY9-144" fmla="*/ 1718697 h 1999985"/>
              <a:gd name="connsiteX10-145" fmla="*/ 6718300 w 8077201"/>
              <a:gd name="connsiteY10-146" fmla="*/ 258197 h 1999985"/>
              <a:gd name="connsiteX11-147" fmla="*/ 7467600 w 8077201"/>
              <a:gd name="connsiteY11-148" fmla="*/ 1642497 h 1999985"/>
              <a:gd name="connsiteX12-149" fmla="*/ 8077200 w 8077201"/>
              <a:gd name="connsiteY12-150" fmla="*/ 181997 h 1999985"/>
              <a:gd name="connsiteX0-151" fmla="*/ 0 w 7467600"/>
              <a:gd name="connsiteY0-152" fmla="*/ 689997 h 1999985"/>
              <a:gd name="connsiteX1-153" fmla="*/ 812800 w 7467600"/>
              <a:gd name="connsiteY1-154" fmla="*/ 1629797 h 1999985"/>
              <a:gd name="connsiteX2-155" fmla="*/ 1562100 w 7467600"/>
              <a:gd name="connsiteY2-156" fmla="*/ 359797 h 1999985"/>
              <a:gd name="connsiteX3-157" fmla="*/ 2108200 w 7467600"/>
              <a:gd name="connsiteY3-158" fmla="*/ 1286897 h 1999985"/>
              <a:gd name="connsiteX4-159" fmla="*/ 2476500 w 7467600"/>
              <a:gd name="connsiteY4-160" fmla="*/ 385197 h 1999985"/>
              <a:gd name="connsiteX5-161" fmla="*/ 3098800 w 7467600"/>
              <a:gd name="connsiteY5-162" fmla="*/ 1998097 h 1999985"/>
              <a:gd name="connsiteX6-163" fmla="*/ 3860800 w 7467600"/>
              <a:gd name="connsiteY6-164" fmla="*/ 4197 h 1999985"/>
              <a:gd name="connsiteX7-165" fmla="*/ 4762500 w 7467600"/>
              <a:gd name="connsiteY7-166" fmla="*/ 1451997 h 1999985"/>
              <a:gd name="connsiteX8-167" fmla="*/ 5232400 w 7467600"/>
              <a:gd name="connsiteY8-168" fmla="*/ 728097 h 1999985"/>
              <a:gd name="connsiteX9-169" fmla="*/ 6032500 w 7467600"/>
              <a:gd name="connsiteY9-170" fmla="*/ 1718697 h 1999985"/>
              <a:gd name="connsiteX10-171" fmla="*/ 6718300 w 7467600"/>
              <a:gd name="connsiteY10-172" fmla="*/ 258197 h 1999985"/>
              <a:gd name="connsiteX11-173" fmla="*/ 7467600 w 7467600"/>
              <a:gd name="connsiteY11-174" fmla="*/ 1642497 h 1999985"/>
              <a:gd name="connsiteX0-175" fmla="*/ 0 w 6718300"/>
              <a:gd name="connsiteY0-176" fmla="*/ 689997 h 1999985"/>
              <a:gd name="connsiteX1-177" fmla="*/ 812800 w 6718300"/>
              <a:gd name="connsiteY1-178" fmla="*/ 1629797 h 1999985"/>
              <a:gd name="connsiteX2-179" fmla="*/ 1562100 w 6718300"/>
              <a:gd name="connsiteY2-180" fmla="*/ 359797 h 1999985"/>
              <a:gd name="connsiteX3-181" fmla="*/ 2108200 w 6718300"/>
              <a:gd name="connsiteY3-182" fmla="*/ 1286897 h 1999985"/>
              <a:gd name="connsiteX4-183" fmla="*/ 2476500 w 6718300"/>
              <a:gd name="connsiteY4-184" fmla="*/ 385197 h 1999985"/>
              <a:gd name="connsiteX5-185" fmla="*/ 3098800 w 6718300"/>
              <a:gd name="connsiteY5-186" fmla="*/ 1998097 h 1999985"/>
              <a:gd name="connsiteX6-187" fmla="*/ 3860800 w 6718300"/>
              <a:gd name="connsiteY6-188" fmla="*/ 4197 h 1999985"/>
              <a:gd name="connsiteX7-189" fmla="*/ 4762500 w 6718300"/>
              <a:gd name="connsiteY7-190" fmla="*/ 1451997 h 1999985"/>
              <a:gd name="connsiteX8-191" fmla="*/ 5232400 w 6718300"/>
              <a:gd name="connsiteY8-192" fmla="*/ 728097 h 1999985"/>
              <a:gd name="connsiteX9-193" fmla="*/ 6032500 w 6718300"/>
              <a:gd name="connsiteY9-194" fmla="*/ 1718697 h 1999985"/>
              <a:gd name="connsiteX10-195" fmla="*/ 6718300 w 6718300"/>
              <a:gd name="connsiteY10-196" fmla="*/ 258197 h 1999985"/>
              <a:gd name="connsiteX0-197" fmla="*/ 0 w 6032500"/>
              <a:gd name="connsiteY0-198" fmla="*/ 689997 h 1999985"/>
              <a:gd name="connsiteX1-199" fmla="*/ 812800 w 6032500"/>
              <a:gd name="connsiteY1-200" fmla="*/ 1629797 h 1999985"/>
              <a:gd name="connsiteX2-201" fmla="*/ 1562100 w 6032500"/>
              <a:gd name="connsiteY2-202" fmla="*/ 359797 h 1999985"/>
              <a:gd name="connsiteX3-203" fmla="*/ 2108200 w 6032500"/>
              <a:gd name="connsiteY3-204" fmla="*/ 1286897 h 1999985"/>
              <a:gd name="connsiteX4-205" fmla="*/ 2476500 w 6032500"/>
              <a:gd name="connsiteY4-206" fmla="*/ 385197 h 1999985"/>
              <a:gd name="connsiteX5-207" fmla="*/ 3098800 w 6032500"/>
              <a:gd name="connsiteY5-208" fmla="*/ 1998097 h 1999985"/>
              <a:gd name="connsiteX6-209" fmla="*/ 3860800 w 6032500"/>
              <a:gd name="connsiteY6-210" fmla="*/ 4197 h 1999985"/>
              <a:gd name="connsiteX7-211" fmla="*/ 4762500 w 6032500"/>
              <a:gd name="connsiteY7-212" fmla="*/ 1451997 h 1999985"/>
              <a:gd name="connsiteX8-213" fmla="*/ 5232400 w 6032500"/>
              <a:gd name="connsiteY8-214" fmla="*/ 728097 h 1999985"/>
              <a:gd name="connsiteX9-215" fmla="*/ 6032500 w 6032500"/>
              <a:gd name="connsiteY9-216" fmla="*/ 1718697 h 1999985"/>
              <a:gd name="connsiteX0-217" fmla="*/ 0 w 5232400"/>
              <a:gd name="connsiteY0-218" fmla="*/ 689997 h 1999985"/>
              <a:gd name="connsiteX1-219" fmla="*/ 812800 w 5232400"/>
              <a:gd name="connsiteY1-220" fmla="*/ 1629797 h 1999985"/>
              <a:gd name="connsiteX2-221" fmla="*/ 1562100 w 5232400"/>
              <a:gd name="connsiteY2-222" fmla="*/ 359797 h 1999985"/>
              <a:gd name="connsiteX3-223" fmla="*/ 2108200 w 5232400"/>
              <a:gd name="connsiteY3-224" fmla="*/ 1286897 h 1999985"/>
              <a:gd name="connsiteX4-225" fmla="*/ 2476500 w 5232400"/>
              <a:gd name="connsiteY4-226" fmla="*/ 385197 h 1999985"/>
              <a:gd name="connsiteX5-227" fmla="*/ 3098800 w 5232400"/>
              <a:gd name="connsiteY5-228" fmla="*/ 1998097 h 1999985"/>
              <a:gd name="connsiteX6-229" fmla="*/ 3860800 w 5232400"/>
              <a:gd name="connsiteY6-230" fmla="*/ 4197 h 1999985"/>
              <a:gd name="connsiteX7-231" fmla="*/ 4762500 w 5232400"/>
              <a:gd name="connsiteY7-232" fmla="*/ 1451997 h 1999985"/>
              <a:gd name="connsiteX8-233" fmla="*/ 5232400 w 5232400"/>
              <a:gd name="connsiteY8-234" fmla="*/ 728097 h 1999985"/>
              <a:gd name="connsiteX0-235" fmla="*/ 0 w 4762500"/>
              <a:gd name="connsiteY0-236" fmla="*/ 689997 h 1999985"/>
              <a:gd name="connsiteX1-237" fmla="*/ 812800 w 4762500"/>
              <a:gd name="connsiteY1-238" fmla="*/ 1629797 h 1999985"/>
              <a:gd name="connsiteX2-239" fmla="*/ 1562100 w 4762500"/>
              <a:gd name="connsiteY2-240" fmla="*/ 359797 h 1999985"/>
              <a:gd name="connsiteX3-241" fmla="*/ 2108200 w 4762500"/>
              <a:gd name="connsiteY3-242" fmla="*/ 1286897 h 1999985"/>
              <a:gd name="connsiteX4-243" fmla="*/ 2476500 w 4762500"/>
              <a:gd name="connsiteY4-244" fmla="*/ 385197 h 1999985"/>
              <a:gd name="connsiteX5-245" fmla="*/ 3098800 w 4762500"/>
              <a:gd name="connsiteY5-246" fmla="*/ 1998097 h 1999985"/>
              <a:gd name="connsiteX6-247" fmla="*/ 3860800 w 4762500"/>
              <a:gd name="connsiteY6-248" fmla="*/ 4197 h 1999985"/>
              <a:gd name="connsiteX7-249" fmla="*/ 4762500 w 4762500"/>
              <a:gd name="connsiteY7-250" fmla="*/ 1451997 h 19999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762500" h="1999985">
                <a:moveTo>
                  <a:pt x="0" y="689997"/>
                </a:moveTo>
                <a:cubicBezTo>
                  <a:pt x="325967" y="753497"/>
                  <a:pt x="552450" y="1684830"/>
                  <a:pt x="812800" y="1629797"/>
                </a:cubicBezTo>
                <a:cubicBezTo>
                  <a:pt x="1073150" y="1574764"/>
                  <a:pt x="1346200" y="416947"/>
                  <a:pt x="1562100" y="359797"/>
                </a:cubicBezTo>
                <a:cubicBezTo>
                  <a:pt x="1778000" y="302647"/>
                  <a:pt x="1955800" y="1282664"/>
                  <a:pt x="2108200" y="1286897"/>
                </a:cubicBezTo>
                <a:cubicBezTo>
                  <a:pt x="2260600" y="1291130"/>
                  <a:pt x="2311400" y="266664"/>
                  <a:pt x="2476500" y="385197"/>
                </a:cubicBezTo>
                <a:cubicBezTo>
                  <a:pt x="2641600" y="503730"/>
                  <a:pt x="2868083" y="2061597"/>
                  <a:pt x="3098800" y="1998097"/>
                </a:cubicBezTo>
                <a:cubicBezTo>
                  <a:pt x="3329517" y="1934597"/>
                  <a:pt x="3583517" y="95214"/>
                  <a:pt x="3860800" y="4197"/>
                </a:cubicBezTo>
                <a:cubicBezTo>
                  <a:pt x="4138083" y="-86820"/>
                  <a:pt x="4533900" y="1331347"/>
                  <a:pt x="4762500" y="1451997"/>
                </a:cubicBezTo>
              </a:path>
            </a:pathLst>
          </a:cu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9497" y="1334314"/>
            <a:ext cx="6187976" cy="428585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629025" y="4254050"/>
            <a:ext cx="4966940" cy="75565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06234" y="889774"/>
            <a:ext cx="309880" cy="3153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9900" dirty="0">
              <a:solidFill>
                <a:srgbClr val="52525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14867" y="1334274"/>
            <a:ext cx="556196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525252"/>
                </a:solidFill>
              </a:rPr>
              <a:t>Lab6-Challenge</a:t>
            </a:r>
            <a:endParaRPr lang="en-US" altLang="zh-CN" sz="6000" dirty="0">
              <a:solidFill>
                <a:srgbClr val="52525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00826" y="889774"/>
            <a:ext cx="309880" cy="3153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9900" dirty="0">
              <a:solidFill>
                <a:srgbClr val="52525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761420" y="1100594"/>
            <a:ext cx="309880" cy="3153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9900" dirty="0">
              <a:solidFill>
                <a:srgbClr val="52525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56330" y="3415665"/>
            <a:ext cx="487934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000"/>
              <a:t>答辩展示</a:t>
            </a:r>
            <a:endParaRPr lang="zh-CN" altLang="en-US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12" grpId="0"/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682399" y="475410"/>
            <a:ext cx="3856038" cy="681990"/>
            <a:chOff x="682399" y="475410"/>
            <a:chExt cx="3856038" cy="681990"/>
          </a:xfrm>
        </p:grpSpPr>
        <p:sp>
          <p:nvSpPr>
            <p:cNvPr id="24" name="矩形 23"/>
            <p:cNvSpPr/>
            <p:nvPr/>
          </p:nvSpPr>
          <p:spPr>
            <a:xfrm>
              <a:off x="682399" y="475410"/>
              <a:ext cx="3856038" cy="68199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easy &amp; normal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部分</a:t>
              </a:r>
              <a:endPara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加号 24"/>
            <p:cNvSpPr/>
            <p:nvPr/>
          </p:nvSpPr>
          <p:spPr>
            <a:xfrm>
              <a:off x="4111352" y="475410"/>
              <a:ext cx="296342" cy="296342"/>
            </a:xfrm>
            <a:prstGeom prst="mathPlus">
              <a:avLst>
                <a:gd name="adj1" fmla="val 1818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027430" y="1699895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实现</a:t>
            </a:r>
            <a:r>
              <a:rPr lang="en-US" altLang="zh-CN"/>
              <a:t>tree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82625" y="2371725"/>
            <a:ext cx="57892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int end[n];//</a:t>
            </a:r>
            <a:r>
              <a:rPr lang="zh-CN" altLang="en-US" sz="1400"/>
              <a:t>记录之前的第</a:t>
            </a:r>
            <a:r>
              <a:rPr lang="en-US" altLang="zh-CN" sz="1400"/>
              <a:t>i</a:t>
            </a:r>
            <a:r>
              <a:rPr lang="zh-CN" altLang="en-US" sz="1400"/>
              <a:t>层是否有下一个文件</a:t>
            </a:r>
            <a:endParaRPr lang="en-US" altLang="zh-CN" sz="1400"/>
          </a:p>
          <a:p>
            <a:r>
              <a:rPr lang="en-US" altLang="zh-CN" sz="1400"/>
              <a:t>void tree(char *path,int depth);//depth</a:t>
            </a:r>
            <a:r>
              <a:rPr lang="zh-CN" altLang="en-US" sz="1400"/>
              <a:t>记录当前递归深度，便于打印偏移</a:t>
            </a:r>
            <a:endParaRPr lang="zh-CN" altLang="en-US" sz="1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1135" y="999490"/>
            <a:ext cx="3681095" cy="48583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295" y="2995930"/>
            <a:ext cx="3051810" cy="2784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682399" y="475410"/>
            <a:ext cx="3856038" cy="681990"/>
            <a:chOff x="682399" y="475410"/>
            <a:chExt cx="3856038" cy="681990"/>
          </a:xfrm>
        </p:grpSpPr>
        <p:sp>
          <p:nvSpPr>
            <p:cNvPr id="24" name="矩形 23"/>
            <p:cNvSpPr/>
            <p:nvPr/>
          </p:nvSpPr>
          <p:spPr>
            <a:xfrm>
              <a:off x="682399" y="475410"/>
              <a:ext cx="3856038" cy="68199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easy &amp; normal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部分</a:t>
              </a:r>
              <a:endPara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加号 24"/>
            <p:cNvSpPr/>
            <p:nvPr/>
          </p:nvSpPr>
          <p:spPr>
            <a:xfrm>
              <a:off x="4111352" y="475410"/>
              <a:ext cx="296342" cy="296342"/>
            </a:xfrm>
            <a:prstGeom prst="mathPlus">
              <a:avLst>
                <a:gd name="adj1" fmla="val 1818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033780" y="1367155"/>
            <a:ext cx="1313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实现</a:t>
            </a:r>
            <a:r>
              <a:rPr lang="en-US" altLang="zh-CN"/>
              <a:t>history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951865" y="2006600"/>
            <a:ext cx="31597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由于需要使用上下键操控当前输入的命令，在这里对输入功能做统一的实现说明</a:t>
            </a:r>
            <a:endParaRPr lang="zh-CN" altLang="en-US" sz="1400"/>
          </a:p>
        </p:txBody>
      </p:sp>
      <p:pic>
        <p:nvPicPr>
          <p:cNvPr id="3" name="图片 2" descr="未命名文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0030" y="1367155"/>
            <a:ext cx="7630160" cy="45453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80" y="3309620"/>
            <a:ext cx="2925445" cy="1932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682399" y="475410"/>
            <a:ext cx="3856038" cy="681990"/>
            <a:chOff x="682399" y="475410"/>
            <a:chExt cx="3856038" cy="681990"/>
          </a:xfrm>
        </p:grpSpPr>
        <p:sp>
          <p:nvSpPr>
            <p:cNvPr id="24" name="矩形 23"/>
            <p:cNvSpPr/>
            <p:nvPr/>
          </p:nvSpPr>
          <p:spPr>
            <a:xfrm>
              <a:off x="682399" y="475410"/>
              <a:ext cx="3856038" cy="68199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easy &amp; normal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部分</a:t>
              </a:r>
              <a:endPara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加号 24"/>
            <p:cNvSpPr/>
            <p:nvPr/>
          </p:nvSpPr>
          <p:spPr>
            <a:xfrm>
              <a:off x="4111352" y="475410"/>
              <a:ext cx="296342" cy="296342"/>
            </a:xfrm>
            <a:prstGeom prst="mathPlus">
              <a:avLst>
                <a:gd name="adj1" fmla="val 1818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033780" y="1367155"/>
            <a:ext cx="1313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实现</a:t>
            </a:r>
            <a:r>
              <a:rPr lang="en-US" altLang="zh-CN"/>
              <a:t>history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959485" y="2117090"/>
            <a:ext cx="48412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历史命令统一存储在</a:t>
            </a:r>
            <a:r>
              <a:rPr lang="en-US" altLang="zh-CN" sz="1400"/>
              <a:t>/etc/history</a:t>
            </a:r>
            <a:r>
              <a:rPr lang="zh-CN" altLang="en-US" sz="1400"/>
              <a:t>文件中，按行存取，每次有新命令就通过</a:t>
            </a:r>
            <a:r>
              <a:rPr lang="en-US" altLang="zh-CN" sz="1400"/>
              <a:t>O_APPEND</a:t>
            </a:r>
            <a:r>
              <a:rPr lang="zh-CN" altLang="en-US" sz="1400"/>
              <a:t>添加</a:t>
            </a:r>
            <a:endParaRPr lang="zh-CN" altLang="en-US" sz="1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43850" y="1028700"/>
            <a:ext cx="3062605" cy="4032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345" y="3984625"/>
            <a:ext cx="3219450" cy="20408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65200" y="3984625"/>
            <a:ext cx="3573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返回值判断是否替换了命令，进而决定</a:t>
            </a:r>
            <a:r>
              <a:rPr lang="en-US" altLang="zh-CN" sz="1400"/>
              <a:t>i(</a:t>
            </a:r>
            <a:r>
              <a:rPr lang="zh-CN" altLang="en-US" sz="1400"/>
              <a:t>命令长度</a:t>
            </a:r>
            <a:r>
              <a:rPr lang="en-US" altLang="zh-CN" sz="1400"/>
              <a:t>) index</a:t>
            </a:r>
            <a:r>
              <a:rPr lang="zh-CN" altLang="en-US" sz="1400"/>
              <a:t>（当前输入指针）</a:t>
            </a:r>
            <a:r>
              <a:rPr lang="zh-CN" altLang="en-US" sz="1400"/>
              <a:t>的值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9025" y="3093339"/>
            <a:ext cx="4966940" cy="75565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challenge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部分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加号 5"/>
          <p:cNvSpPr/>
          <p:nvPr/>
        </p:nvSpPr>
        <p:spPr>
          <a:xfrm>
            <a:off x="8995830" y="2945168"/>
            <a:ext cx="296342" cy="296342"/>
          </a:xfrm>
          <a:prstGeom prst="mathPlus">
            <a:avLst>
              <a:gd name="adj1" fmla="val 181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29025" y="2114917"/>
            <a:ext cx="4966940" cy="8301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PART 03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304799" y="5930900"/>
            <a:ext cx="11582401" cy="377825"/>
          </a:xfrm>
          <a:custGeom>
            <a:avLst/>
            <a:gdLst>
              <a:gd name="connsiteX0" fmla="*/ 0 w 13881100"/>
              <a:gd name="connsiteY0" fmla="*/ 1248797 h 1999985"/>
              <a:gd name="connsiteX1" fmla="*/ 1143000 w 13881100"/>
              <a:gd name="connsiteY1" fmla="*/ 689997 h 1999985"/>
              <a:gd name="connsiteX2" fmla="*/ 1955800 w 13881100"/>
              <a:gd name="connsiteY2" fmla="*/ 1629797 h 1999985"/>
              <a:gd name="connsiteX3" fmla="*/ 2705100 w 13881100"/>
              <a:gd name="connsiteY3" fmla="*/ 359797 h 1999985"/>
              <a:gd name="connsiteX4" fmla="*/ 3251200 w 13881100"/>
              <a:gd name="connsiteY4" fmla="*/ 1286897 h 1999985"/>
              <a:gd name="connsiteX5" fmla="*/ 3619500 w 13881100"/>
              <a:gd name="connsiteY5" fmla="*/ 385197 h 1999985"/>
              <a:gd name="connsiteX6" fmla="*/ 4241800 w 13881100"/>
              <a:gd name="connsiteY6" fmla="*/ 1998097 h 1999985"/>
              <a:gd name="connsiteX7" fmla="*/ 5003800 w 13881100"/>
              <a:gd name="connsiteY7" fmla="*/ 4197 h 1999985"/>
              <a:gd name="connsiteX8" fmla="*/ 5905500 w 13881100"/>
              <a:gd name="connsiteY8" fmla="*/ 1451997 h 1999985"/>
              <a:gd name="connsiteX9" fmla="*/ 6375400 w 13881100"/>
              <a:gd name="connsiteY9" fmla="*/ 728097 h 1999985"/>
              <a:gd name="connsiteX10" fmla="*/ 7175500 w 13881100"/>
              <a:gd name="connsiteY10" fmla="*/ 1718697 h 1999985"/>
              <a:gd name="connsiteX11" fmla="*/ 7861300 w 13881100"/>
              <a:gd name="connsiteY11" fmla="*/ 258197 h 1999985"/>
              <a:gd name="connsiteX12" fmla="*/ 8610600 w 13881100"/>
              <a:gd name="connsiteY12" fmla="*/ 1642497 h 1999985"/>
              <a:gd name="connsiteX13" fmla="*/ 9220200 w 13881100"/>
              <a:gd name="connsiteY13" fmla="*/ 181997 h 1999985"/>
              <a:gd name="connsiteX14" fmla="*/ 10858500 w 13881100"/>
              <a:gd name="connsiteY14" fmla="*/ 1680597 h 1999985"/>
              <a:gd name="connsiteX15" fmla="*/ 11480800 w 13881100"/>
              <a:gd name="connsiteY15" fmla="*/ 270897 h 1999985"/>
              <a:gd name="connsiteX16" fmla="*/ 13042900 w 13881100"/>
              <a:gd name="connsiteY16" fmla="*/ 1490097 h 1999985"/>
              <a:gd name="connsiteX17" fmla="*/ 13881100 w 13881100"/>
              <a:gd name="connsiteY17" fmla="*/ 245497 h 1999985"/>
              <a:gd name="connsiteX0-1" fmla="*/ 0 w 12738100"/>
              <a:gd name="connsiteY0-2" fmla="*/ 689997 h 1999985"/>
              <a:gd name="connsiteX1-3" fmla="*/ 812800 w 12738100"/>
              <a:gd name="connsiteY1-4" fmla="*/ 1629797 h 1999985"/>
              <a:gd name="connsiteX2-5" fmla="*/ 1562100 w 12738100"/>
              <a:gd name="connsiteY2-6" fmla="*/ 359797 h 1999985"/>
              <a:gd name="connsiteX3-7" fmla="*/ 2108200 w 12738100"/>
              <a:gd name="connsiteY3-8" fmla="*/ 1286897 h 1999985"/>
              <a:gd name="connsiteX4-9" fmla="*/ 2476500 w 12738100"/>
              <a:gd name="connsiteY4-10" fmla="*/ 385197 h 1999985"/>
              <a:gd name="connsiteX5-11" fmla="*/ 3098800 w 12738100"/>
              <a:gd name="connsiteY5-12" fmla="*/ 1998097 h 1999985"/>
              <a:gd name="connsiteX6-13" fmla="*/ 3860800 w 12738100"/>
              <a:gd name="connsiteY6-14" fmla="*/ 4197 h 1999985"/>
              <a:gd name="connsiteX7-15" fmla="*/ 4762500 w 12738100"/>
              <a:gd name="connsiteY7-16" fmla="*/ 1451997 h 1999985"/>
              <a:gd name="connsiteX8-17" fmla="*/ 5232400 w 12738100"/>
              <a:gd name="connsiteY8-18" fmla="*/ 728097 h 1999985"/>
              <a:gd name="connsiteX9-19" fmla="*/ 6032500 w 12738100"/>
              <a:gd name="connsiteY9-20" fmla="*/ 1718697 h 1999985"/>
              <a:gd name="connsiteX10-21" fmla="*/ 6718300 w 12738100"/>
              <a:gd name="connsiteY10-22" fmla="*/ 258197 h 1999985"/>
              <a:gd name="connsiteX11-23" fmla="*/ 7467600 w 12738100"/>
              <a:gd name="connsiteY11-24" fmla="*/ 1642497 h 1999985"/>
              <a:gd name="connsiteX12-25" fmla="*/ 8077200 w 12738100"/>
              <a:gd name="connsiteY12-26" fmla="*/ 181997 h 1999985"/>
              <a:gd name="connsiteX13-27" fmla="*/ 9715500 w 12738100"/>
              <a:gd name="connsiteY13-28" fmla="*/ 1680597 h 1999985"/>
              <a:gd name="connsiteX14-29" fmla="*/ 10337800 w 12738100"/>
              <a:gd name="connsiteY14-30" fmla="*/ 270897 h 1999985"/>
              <a:gd name="connsiteX15-31" fmla="*/ 11899900 w 12738100"/>
              <a:gd name="connsiteY15-32" fmla="*/ 1490097 h 1999985"/>
              <a:gd name="connsiteX16-33" fmla="*/ 12738100 w 12738100"/>
              <a:gd name="connsiteY16-34" fmla="*/ 245497 h 1999985"/>
              <a:gd name="connsiteX0-35" fmla="*/ 0 w 11899900"/>
              <a:gd name="connsiteY0-36" fmla="*/ 689997 h 1999985"/>
              <a:gd name="connsiteX1-37" fmla="*/ 812800 w 11899900"/>
              <a:gd name="connsiteY1-38" fmla="*/ 1629797 h 1999985"/>
              <a:gd name="connsiteX2-39" fmla="*/ 1562100 w 11899900"/>
              <a:gd name="connsiteY2-40" fmla="*/ 359797 h 1999985"/>
              <a:gd name="connsiteX3-41" fmla="*/ 2108200 w 11899900"/>
              <a:gd name="connsiteY3-42" fmla="*/ 1286897 h 1999985"/>
              <a:gd name="connsiteX4-43" fmla="*/ 2476500 w 11899900"/>
              <a:gd name="connsiteY4-44" fmla="*/ 385197 h 1999985"/>
              <a:gd name="connsiteX5-45" fmla="*/ 3098800 w 11899900"/>
              <a:gd name="connsiteY5-46" fmla="*/ 1998097 h 1999985"/>
              <a:gd name="connsiteX6-47" fmla="*/ 3860800 w 11899900"/>
              <a:gd name="connsiteY6-48" fmla="*/ 4197 h 1999985"/>
              <a:gd name="connsiteX7-49" fmla="*/ 4762500 w 11899900"/>
              <a:gd name="connsiteY7-50" fmla="*/ 1451997 h 1999985"/>
              <a:gd name="connsiteX8-51" fmla="*/ 5232400 w 11899900"/>
              <a:gd name="connsiteY8-52" fmla="*/ 728097 h 1999985"/>
              <a:gd name="connsiteX9-53" fmla="*/ 6032500 w 11899900"/>
              <a:gd name="connsiteY9-54" fmla="*/ 1718697 h 1999985"/>
              <a:gd name="connsiteX10-55" fmla="*/ 6718300 w 11899900"/>
              <a:gd name="connsiteY10-56" fmla="*/ 258197 h 1999985"/>
              <a:gd name="connsiteX11-57" fmla="*/ 7467600 w 11899900"/>
              <a:gd name="connsiteY11-58" fmla="*/ 1642497 h 1999985"/>
              <a:gd name="connsiteX12-59" fmla="*/ 8077200 w 11899900"/>
              <a:gd name="connsiteY12-60" fmla="*/ 181997 h 1999985"/>
              <a:gd name="connsiteX13-61" fmla="*/ 9715500 w 11899900"/>
              <a:gd name="connsiteY13-62" fmla="*/ 1680597 h 1999985"/>
              <a:gd name="connsiteX14-63" fmla="*/ 10337800 w 11899900"/>
              <a:gd name="connsiteY14-64" fmla="*/ 270897 h 1999985"/>
              <a:gd name="connsiteX15-65" fmla="*/ 11899900 w 11899900"/>
              <a:gd name="connsiteY15-66" fmla="*/ 1490097 h 1999985"/>
              <a:gd name="connsiteX0-67" fmla="*/ 0 w 10337800"/>
              <a:gd name="connsiteY0-68" fmla="*/ 689997 h 1999985"/>
              <a:gd name="connsiteX1-69" fmla="*/ 812800 w 10337800"/>
              <a:gd name="connsiteY1-70" fmla="*/ 1629797 h 1999985"/>
              <a:gd name="connsiteX2-71" fmla="*/ 1562100 w 10337800"/>
              <a:gd name="connsiteY2-72" fmla="*/ 359797 h 1999985"/>
              <a:gd name="connsiteX3-73" fmla="*/ 2108200 w 10337800"/>
              <a:gd name="connsiteY3-74" fmla="*/ 1286897 h 1999985"/>
              <a:gd name="connsiteX4-75" fmla="*/ 2476500 w 10337800"/>
              <a:gd name="connsiteY4-76" fmla="*/ 385197 h 1999985"/>
              <a:gd name="connsiteX5-77" fmla="*/ 3098800 w 10337800"/>
              <a:gd name="connsiteY5-78" fmla="*/ 1998097 h 1999985"/>
              <a:gd name="connsiteX6-79" fmla="*/ 3860800 w 10337800"/>
              <a:gd name="connsiteY6-80" fmla="*/ 4197 h 1999985"/>
              <a:gd name="connsiteX7-81" fmla="*/ 4762500 w 10337800"/>
              <a:gd name="connsiteY7-82" fmla="*/ 1451997 h 1999985"/>
              <a:gd name="connsiteX8-83" fmla="*/ 5232400 w 10337800"/>
              <a:gd name="connsiteY8-84" fmla="*/ 728097 h 1999985"/>
              <a:gd name="connsiteX9-85" fmla="*/ 6032500 w 10337800"/>
              <a:gd name="connsiteY9-86" fmla="*/ 1718697 h 1999985"/>
              <a:gd name="connsiteX10-87" fmla="*/ 6718300 w 10337800"/>
              <a:gd name="connsiteY10-88" fmla="*/ 258197 h 1999985"/>
              <a:gd name="connsiteX11-89" fmla="*/ 7467600 w 10337800"/>
              <a:gd name="connsiteY11-90" fmla="*/ 1642497 h 1999985"/>
              <a:gd name="connsiteX12-91" fmla="*/ 8077200 w 10337800"/>
              <a:gd name="connsiteY12-92" fmla="*/ 181997 h 1999985"/>
              <a:gd name="connsiteX13-93" fmla="*/ 9715500 w 10337800"/>
              <a:gd name="connsiteY13-94" fmla="*/ 1680597 h 1999985"/>
              <a:gd name="connsiteX14-95" fmla="*/ 10337800 w 10337800"/>
              <a:gd name="connsiteY14-96" fmla="*/ 270897 h 19999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</a:cxnLst>
            <a:rect l="l" t="t" r="r" b="b"/>
            <a:pathLst>
              <a:path w="10337800" h="1999985">
                <a:moveTo>
                  <a:pt x="0" y="689997"/>
                </a:moveTo>
                <a:cubicBezTo>
                  <a:pt x="325967" y="753497"/>
                  <a:pt x="552450" y="1684830"/>
                  <a:pt x="812800" y="1629797"/>
                </a:cubicBezTo>
                <a:cubicBezTo>
                  <a:pt x="1073150" y="1574764"/>
                  <a:pt x="1346200" y="416947"/>
                  <a:pt x="1562100" y="359797"/>
                </a:cubicBezTo>
                <a:cubicBezTo>
                  <a:pt x="1778000" y="302647"/>
                  <a:pt x="1955800" y="1282664"/>
                  <a:pt x="2108200" y="1286897"/>
                </a:cubicBezTo>
                <a:cubicBezTo>
                  <a:pt x="2260600" y="1291130"/>
                  <a:pt x="2311400" y="266664"/>
                  <a:pt x="2476500" y="385197"/>
                </a:cubicBezTo>
                <a:cubicBezTo>
                  <a:pt x="2641600" y="503730"/>
                  <a:pt x="2868083" y="2061597"/>
                  <a:pt x="3098800" y="1998097"/>
                </a:cubicBezTo>
                <a:cubicBezTo>
                  <a:pt x="3329517" y="1934597"/>
                  <a:pt x="3583517" y="95214"/>
                  <a:pt x="3860800" y="4197"/>
                </a:cubicBezTo>
                <a:cubicBezTo>
                  <a:pt x="4138083" y="-86820"/>
                  <a:pt x="4533900" y="1331347"/>
                  <a:pt x="4762500" y="1451997"/>
                </a:cubicBezTo>
                <a:cubicBezTo>
                  <a:pt x="4991100" y="1572647"/>
                  <a:pt x="5020733" y="683647"/>
                  <a:pt x="5232400" y="728097"/>
                </a:cubicBezTo>
                <a:cubicBezTo>
                  <a:pt x="5444067" y="772547"/>
                  <a:pt x="5784850" y="1797014"/>
                  <a:pt x="6032500" y="1718697"/>
                </a:cubicBezTo>
                <a:cubicBezTo>
                  <a:pt x="6280150" y="1640380"/>
                  <a:pt x="6479117" y="270897"/>
                  <a:pt x="6718300" y="258197"/>
                </a:cubicBezTo>
                <a:cubicBezTo>
                  <a:pt x="6957483" y="245497"/>
                  <a:pt x="7241117" y="1655197"/>
                  <a:pt x="7467600" y="1642497"/>
                </a:cubicBezTo>
                <a:cubicBezTo>
                  <a:pt x="7694083" y="1629797"/>
                  <a:pt x="7702550" y="175647"/>
                  <a:pt x="8077200" y="181997"/>
                </a:cubicBezTo>
                <a:cubicBezTo>
                  <a:pt x="8451850" y="188347"/>
                  <a:pt x="9338733" y="1665780"/>
                  <a:pt x="9715500" y="1680597"/>
                </a:cubicBezTo>
                <a:cubicBezTo>
                  <a:pt x="10092267" y="1695414"/>
                  <a:pt x="9973733" y="302647"/>
                  <a:pt x="10337800" y="270897"/>
                </a:cubicBezTo>
              </a:path>
            </a:pathLst>
          </a:custGeom>
          <a:noFill/>
          <a:ln w="28575">
            <a:solidFill>
              <a:schemeClr val="accent3">
                <a:lumMod val="20000"/>
                <a:lumOff val="8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9714677" y="1268413"/>
            <a:ext cx="2150949" cy="254072"/>
          </a:xfrm>
          <a:custGeom>
            <a:avLst/>
            <a:gdLst>
              <a:gd name="connsiteX0" fmla="*/ 0 w 13881100"/>
              <a:gd name="connsiteY0" fmla="*/ 1248797 h 1999985"/>
              <a:gd name="connsiteX1" fmla="*/ 1143000 w 13881100"/>
              <a:gd name="connsiteY1" fmla="*/ 689997 h 1999985"/>
              <a:gd name="connsiteX2" fmla="*/ 1955800 w 13881100"/>
              <a:gd name="connsiteY2" fmla="*/ 1629797 h 1999985"/>
              <a:gd name="connsiteX3" fmla="*/ 2705100 w 13881100"/>
              <a:gd name="connsiteY3" fmla="*/ 359797 h 1999985"/>
              <a:gd name="connsiteX4" fmla="*/ 3251200 w 13881100"/>
              <a:gd name="connsiteY4" fmla="*/ 1286897 h 1999985"/>
              <a:gd name="connsiteX5" fmla="*/ 3619500 w 13881100"/>
              <a:gd name="connsiteY5" fmla="*/ 385197 h 1999985"/>
              <a:gd name="connsiteX6" fmla="*/ 4241800 w 13881100"/>
              <a:gd name="connsiteY6" fmla="*/ 1998097 h 1999985"/>
              <a:gd name="connsiteX7" fmla="*/ 5003800 w 13881100"/>
              <a:gd name="connsiteY7" fmla="*/ 4197 h 1999985"/>
              <a:gd name="connsiteX8" fmla="*/ 5905500 w 13881100"/>
              <a:gd name="connsiteY8" fmla="*/ 1451997 h 1999985"/>
              <a:gd name="connsiteX9" fmla="*/ 6375400 w 13881100"/>
              <a:gd name="connsiteY9" fmla="*/ 728097 h 1999985"/>
              <a:gd name="connsiteX10" fmla="*/ 7175500 w 13881100"/>
              <a:gd name="connsiteY10" fmla="*/ 1718697 h 1999985"/>
              <a:gd name="connsiteX11" fmla="*/ 7861300 w 13881100"/>
              <a:gd name="connsiteY11" fmla="*/ 258197 h 1999985"/>
              <a:gd name="connsiteX12" fmla="*/ 8610600 w 13881100"/>
              <a:gd name="connsiteY12" fmla="*/ 1642497 h 1999985"/>
              <a:gd name="connsiteX13" fmla="*/ 9220200 w 13881100"/>
              <a:gd name="connsiteY13" fmla="*/ 181997 h 1999985"/>
              <a:gd name="connsiteX14" fmla="*/ 10858500 w 13881100"/>
              <a:gd name="connsiteY14" fmla="*/ 1680597 h 1999985"/>
              <a:gd name="connsiteX15" fmla="*/ 11480800 w 13881100"/>
              <a:gd name="connsiteY15" fmla="*/ 270897 h 1999985"/>
              <a:gd name="connsiteX16" fmla="*/ 13042900 w 13881100"/>
              <a:gd name="connsiteY16" fmla="*/ 1490097 h 1999985"/>
              <a:gd name="connsiteX17" fmla="*/ 13881100 w 13881100"/>
              <a:gd name="connsiteY17" fmla="*/ 245497 h 1999985"/>
              <a:gd name="connsiteX0-1" fmla="*/ 0 w 12738100"/>
              <a:gd name="connsiteY0-2" fmla="*/ 689997 h 1999985"/>
              <a:gd name="connsiteX1-3" fmla="*/ 812800 w 12738100"/>
              <a:gd name="connsiteY1-4" fmla="*/ 1629797 h 1999985"/>
              <a:gd name="connsiteX2-5" fmla="*/ 1562100 w 12738100"/>
              <a:gd name="connsiteY2-6" fmla="*/ 359797 h 1999985"/>
              <a:gd name="connsiteX3-7" fmla="*/ 2108200 w 12738100"/>
              <a:gd name="connsiteY3-8" fmla="*/ 1286897 h 1999985"/>
              <a:gd name="connsiteX4-9" fmla="*/ 2476500 w 12738100"/>
              <a:gd name="connsiteY4-10" fmla="*/ 385197 h 1999985"/>
              <a:gd name="connsiteX5-11" fmla="*/ 3098800 w 12738100"/>
              <a:gd name="connsiteY5-12" fmla="*/ 1998097 h 1999985"/>
              <a:gd name="connsiteX6-13" fmla="*/ 3860800 w 12738100"/>
              <a:gd name="connsiteY6-14" fmla="*/ 4197 h 1999985"/>
              <a:gd name="connsiteX7-15" fmla="*/ 4762500 w 12738100"/>
              <a:gd name="connsiteY7-16" fmla="*/ 1451997 h 1999985"/>
              <a:gd name="connsiteX8-17" fmla="*/ 5232400 w 12738100"/>
              <a:gd name="connsiteY8-18" fmla="*/ 728097 h 1999985"/>
              <a:gd name="connsiteX9-19" fmla="*/ 6032500 w 12738100"/>
              <a:gd name="connsiteY9-20" fmla="*/ 1718697 h 1999985"/>
              <a:gd name="connsiteX10-21" fmla="*/ 6718300 w 12738100"/>
              <a:gd name="connsiteY10-22" fmla="*/ 258197 h 1999985"/>
              <a:gd name="connsiteX11-23" fmla="*/ 7467600 w 12738100"/>
              <a:gd name="connsiteY11-24" fmla="*/ 1642497 h 1999985"/>
              <a:gd name="connsiteX12-25" fmla="*/ 8077200 w 12738100"/>
              <a:gd name="connsiteY12-26" fmla="*/ 181997 h 1999985"/>
              <a:gd name="connsiteX13-27" fmla="*/ 9715500 w 12738100"/>
              <a:gd name="connsiteY13-28" fmla="*/ 1680597 h 1999985"/>
              <a:gd name="connsiteX14-29" fmla="*/ 10337800 w 12738100"/>
              <a:gd name="connsiteY14-30" fmla="*/ 270897 h 1999985"/>
              <a:gd name="connsiteX15-31" fmla="*/ 11899900 w 12738100"/>
              <a:gd name="connsiteY15-32" fmla="*/ 1490097 h 1999985"/>
              <a:gd name="connsiteX16-33" fmla="*/ 12738100 w 12738100"/>
              <a:gd name="connsiteY16-34" fmla="*/ 245497 h 1999985"/>
              <a:gd name="connsiteX0-35" fmla="*/ 0 w 11899900"/>
              <a:gd name="connsiteY0-36" fmla="*/ 689997 h 1999985"/>
              <a:gd name="connsiteX1-37" fmla="*/ 812800 w 11899900"/>
              <a:gd name="connsiteY1-38" fmla="*/ 1629797 h 1999985"/>
              <a:gd name="connsiteX2-39" fmla="*/ 1562100 w 11899900"/>
              <a:gd name="connsiteY2-40" fmla="*/ 359797 h 1999985"/>
              <a:gd name="connsiteX3-41" fmla="*/ 2108200 w 11899900"/>
              <a:gd name="connsiteY3-42" fmla="*/ 1286897 h 1999985"/>
              <a:gd name="connsiteX4-43" fmla="*/ 2476500 w 11899900"/>
              <a:gd name="connsiteY4-44" fmla="*/ 385197 h 1999985"/>
              <a:gd name="connsiteX5-45" fmla="*/ 3098800 w 11899900"/>
              <a:gd name="connsiteY5-46" fmla="*/ 1998097 h 1999985"/>
              <a:gd name="connsiteX6-47" fmla="*/ 3860800 w 11899900"/>
              <a:gd name="connsiteY6-48" fmla="*/ 4197 h 1999985"/>
              <a:gd name="connsiteX7-49" fmla="*/ 4762500 w 11899900"/>
              <a:gd name="connsiteY7-50" fmla="*/ 1451997 h 1999985"/>
              <a:gd name="connsiteX8-51" fmla="*/ 5232400 w 11899900"/>
              <a:gd name="connsiteY8-52" fmla="*/ 728097 h 1999985"/>
              <a:gd name="connsiteX9-53" fmla="*/ 6032500 w 11899900"/>
              <a:gd name="connsiteY9-54" fmla="*/ 1718697 h 1999985"/>
              <a:gd name="connsiteX10-55" fmla="*/ 6718300 w 11899900"/>
              <a:gd name="connsiteY10-56" fmla="*/ 258197 h 1999985"/>
              <a:gd name="connsiteX11-57" fmla="*/ 7467600 w 11899900"/>
              <a:gd name="connsiteY11-58" fmla="*/ 1642497 h 1999985"/>
              <a:gd name="connsiteX12-59" fmla="*/ 8077200 w 11899900"/>
              <a:gd name="connsiteY12-60" fmla="*/ 181997 h 1999985"/>
              <a:gd name="connsiteX13-61" fmla="*/ 9715500 w 11899900"/>
              <a:gd name="connsiteY13-62" fmla="*/ 1680597 h 1999985"/>
              <a:gd name="connsiteX14-63" fmla="*/ 10337800 w 11899900"/>
              <a:gd name="connsiteY14-64" fmla="*/ 270897 h 1999985"/>
              <a:gd name="connsiteX15-65" fmla="*/ 11899900 w 11899900"/>
              <a:gd name="connsiteY15-66" fmla="*/ 1490097 h 1999985"/>
              <a:gd name="connsiteX0-67" fmla="*/ 0 w 11087100"/>
              <a:gd name="connsiteY0-68" fmla="*/ 1629797 h 1999985"/>
              <a:gd name="connsiteX1-69" fmla="*/ 749300 w 11087100"/>
              <a:gd name="connsiteY1-70" fmla="*/ 359797 h 1999985"/>
              <a:gd name="connsiteX2-71" fmla="*/ 1295400 w 11087100"/>
              <a:gd name="connsiteY2-72" fmla="*/ 1286897 h 1999985"/>
              <a:gd name="connsiteX3-73" fmla="*/ 1663700 w 11087100"/>
              <a:gd name="connsiteY3-74" fmla="*/ 385197 h 1999985"/>
              <a:gd name="connsiteX4-75" fmla="*/ 2286000 w 11087100"/>
              <a:gd name="connsiteY4-76" fmla="*/ 1998097 h 1999985"/>
              <a:gd name="connsiteX5-77" fmla="*/ 3048000 w 11087100"/>
              <a:gd name="connsiteY5-78" fmla="*/ 4197 h 1999985"/>
              <a:gd name="connsiteX6-79" fmla="*/ 3949700 w 11087100"/>
              <a:gd name="connsiteY6-80" fmla="*/ 1451997 h 1999985"/>
              <a:gd name="connsiteX7-81" fmla="*/ 4419600 w 11087100"/>
              <a:gd name="connsiteY7-82" fmla="*/ 728097 h 1999985"/>
              <a:gd name="connsiteX8-83" fmla="*/ 5219700 w 11087100"/>
              <a:gd name="connsiteY8-84" fmla="*/ 1718697 h 1999985"/>
              <a:gd name="connsiteX9-85" fmla="*/ 5905500 w 11087100"/>
              <a:gd name="connsiteY9-86" fmla="*/ 258197 h 1999985"/>
              <a:gd name="connsiteX10-87" fmla="*/ 6654800 w 11087100"/>
              <a:gd name="connsiteY10-88" fmla="*/ 1642497 h 1999985"/>
              <a:gd name="connsiteX11-89" fmla="*/ 7264400 w 11087100"/>
              <a:gd name="connsiteY11-90" fmla="*/ 181997 h 1999985"/>
              <a:gd name="connsiteX12-91" fmla="*/ 8902700 w 11087100"/>
              <a:gd name="connsiteY12-92" fmla="*/ 1680597 h 1999985"/>
              <a:gd name="connsiteX13-93" fmla="*/ 9525000 w 11087100"/>
              <a:gd name="connsiteY13-94" fmla="*/ 270897 h 1999985"/>
              <a:gd name="connsiteX14-95" fmla="*/ 11087100 w 11087100"/>
              <a:gd name="connsiteY14-96" fmla="*/ 1490097 h 1999985"/>
              <a:gd name="connsiteX0-97" fmla="*/ 0 w 10337800"/>
              <a:gd name="connsiteY0-98" fmla="*/ 359797 h 1999985"/>
              <a:gd name="connsiteX1-99" fmla="*/ 546100 w 10337800"/>
              <a:gd name="connsiteY1-100" fmla="*/ 1286897 h 1999985"/>
              <a:gd name="connsiteX2-101" fmla="*/ 914400 w 10337800"/>
              <a:gd name="connsiteY2-102" fmla="*/ 385197 h 1999985"/>
              <a:gd name="connsiteX3-103" fmla="*/ 1536700 w 10337800"/>
              <a:gd name="connsiteY3-104" fmla="*/ 1998097 h 1999985"/>
              <a:gd name="connsiteX4-105" fmla="*/ 2298700 w 10337800"/>
              <a:gd name="connsiteY4-106" fmla="*/ 4197 h 1999985"/>
              <a:gd name="connsiteX5-107" fmla="*/ 3200400 w 10337800"/>
              <a:gd name="connsiteY5-108" fmla="*/ 1451997 h 1999985"/>
              <a:gd name="connsiteX6-109" fmla="*/ 3670300 w 10337800"/>
              <a:gd name="connsiteY6-110" fmla="*/ 728097 h 1999985"/>
              <a:gd name="connsiteX7-111" fmla="*/ 4470400 w 10337800"/>
              <a:gd name="connsiteY7-112" fmla="*/ 1718697 h 1999985"/>
              <a:gd name="connsiteX8-113" fmla="*/ 5156200 w 10337800"/>
              <a:gd name="connsiteY8-114" fmla="*/ 258197 h 1999985"/>
              <a:gd name="connsiteX9-115" fmla="*/ 5905500 w 10337800"/>
              <a:gd name="connsiteY9-116" fmla="*/ 1642497 h 1999985"/>
              <a:gd name="connsiteX10-117" fmla="*/ 6515100 w 10337800"/>
              <a:gd name="connsiteY10-118" fmla="*/ 181997 h 1999985"/>
              <a:gd name="connsiteX11-119" fmla="*/ 8153400 w 10337800"/>
              <a:gd name="connsiteY11-120" fmla="*/ 1680597 h 1999985"/>
              <a:gd name="connsiteX12-121" fmla="*/ 8775700 w 10337800"/>
              <a:gd name="connsiteY12-122" fmla="*/ 270897 h 1999985"/>
              <a:gd name="connsiteX13-123" fmla="*/ 10337800 w 10337800"/>
              <a:gd name="connsiteY13-124" fmla="*/ 1490097 h 1999985"/>
              <a:gd name="connsiteX0-125" fmla="*/ 0 w 9791700"/>
              <a:gd name="connsiteY0-126" fmla="*/ 1286897 h 1999985"/>
              <a:gd name="connsiteX1-127" fmla="*/ 368300 w 9791700"/>
              <a:gd name="connsiteY1-128" fmla="*/ 385197 h 1999985"/>
              <a:gd name="connsiteX2-129" fmla="*/ 990600 w 9791700"/>
              <a:gd name="connsiteY2-130" fmla="*/ 1998097 h 1999985"/>
              <a:gd name="connsiteX3-131" fmla="*/ 1752600 w 9791700"/>
              <a:gd name="connsiteY3-132" fmla="*/ 4197 h 1999985"/>
              <a:gd name="connsiteX4-133" fmla="*/ 2654300 w 9791700"/>
              <a:gd name="connsiteY4-134" fmla="*/ 1451997 h 1999985"/>
              <a:gd name="connsiteX5-135" fmla="*/ 3124200 w 9791700"/>
              <a:gd name="connsiteY5-136" fmla="*/ 728097 h 1999985"/>
              <a:gd name="connsiteX6-137" fmla="*/ 3924300 w 9791700"/>
              <a:gd name="connsiteY6-138" fmla="*/ 1718697 h 1999985"/>
              <a:gd name="connsiteX7-139" fmla="*/ 4610100 w 9791700"/>
              <a:gd name="connsiteY7-140" fmla="*/ 258197 h 1999985"/>
              <a:gd name="connsiteX8-141" fmla="*/ 5359400 w 9791700"/>
              <a:gd name="connsiteY8-142" fmla="*/ 1642497 h 1999985"/>
              <a:gd name="connsiteX9-143" fmla="*/ 5969000 w 9791700"/>
              <a:gd name="connsiteY9-144" fmla="*/ 181997 h 1999985"/>
              <a:gd name="connsiteX10-145" fmla="*/ 7607300 w 9791700"/>
              <a:gd name="connsiteY10-146" fmla="*/ 1680597 h 1999985"/>
              <a:gd name="connsiteX11-147" fmla="*/ 8229600 w 9791700"/>
              <a:gd name="connsiteY11-148" fmla="*/ 270897 h 1999985"/>
              <a:gd name="connsiteX12-149" fmla="*/ 9791700 w 9791700"/>
              <a:gd name="connsiteY12-150" fmla="*/ 1490097 h 1999985"/>
              <a:gd name="connsiteX0-151" fmla="*/ 0 w 9423400"/>
              <a:gd name="connsiteY0-152" fmla="*/ 385197 h 1999985"/>
              <a:gd name="connsiteX1-153" fmla="*/ 622300 w 9423400"/>
              <a:gd name="connsiteY1-154" fmla="*/ 1998097 h 1999985"/>
              <a:gd name="connsiteX2-155" fmla="*/ 1384300 w 9423400"/>
              <a:gd name="connsiteY2-156" fmla="*/ 4197 h 1999985"/>
              <a:gd name="connsiteX3-157" fmla="*/ 2286000 w 9423400"/>
              <a:gd name="connsiteY3-158" fmla="*/ 1451997 h 1999985"/>
              <a:gd name="connsiteX4-159" fmla="*/ 2755900 w 9423400"/>
              <a:gd name="connsiteY4-160" fmla="*/ 728097 h 1999985"/>
              <a:gd name="connsiteX5-161" fmla="*/ 3556000 w 9423400"/>
              <a:gd name="connsiteY5-162" fmla="*/ 1718697 h 1999985"/>
              <a:gd name="connsiteX6-163" fmla="*/ 4241800 w 9423400"/>
              <a:gd name="connsiteY6-164" fmla="*/ 258197 h 1999985"/>
              <a:gd name="connsiteX7-165" fmla="*/ 4991100 w 9423400"/>
              <a:gd name="connsiteY7-166" fmla="*/ 1642497 h 1999985"/>
              <a:gd name="connsiteX8-167" fmla="*/ 5600700 w 9423400"/>
              <a:gd name="connsiteY8-168" fmla="*/ 181997 h 1999985"/>
              <a:gd name="connsiteX9-169" fmla="*/ 7239000 w 9423400"/>
              <a:gd name="connsiteY9-170" fmla="*/ 1680597 h 1999985"/>
              <a:gd name="connsiteX10-171" fmla="*/ 7861300 w 9423400"/>
              <a:gd name="connsiteY10-172" fmla="*/ 270897 h 1999985"/>
              <a:gd name="connsiteX11-173" fmla="*/ 9423400 w 9423400"/>
              <a:gd name="connsiteY11-174" fmla="*/ 1490097 h 1999985"/>
              <a:gd name="connsiteX0-175" fmla="*/ 1 w 8801101"/>
              <a:gd name="connsiteY0-176" fmla="*/ 1998097 h 1998100"/>
              <a:gd name="connsiteX1-177" fmla="*/ 762001 w 8801101"/>
              <a:gd name="connsiteY1-178" fmla="*/ 4197 h 1998100"/>
              <a:gd name="connsiteX2-179" fmla="*/ 1663701 w 8801101"/>
              <a:gd name="connsiteY2-180" fmla="*/ 1451997 h 1998100"/>
              <a:gd name="connsiteX3-181" fmla="*/ 2133601 w 8801101"/>
              <a:gd name="connsiteY3-182" fmla="*/ 728097 h 1998100"/>
              <a:gd name="connsiteX4-183" fmla="*/ 2933701 w 8801101"/>
              <a:gd name="connsiteY4-184" fmla="*/ 1718697 h 1998100"/>
              <a:gd name="connsiteX5-185" fmla="*/ 3619501 w 8801101"/>
              <a:gd name="connsiteY5-186" fmla="*/ 258197 h 1998100"/>
              <a:gd name="connsiteX6-187" fmla="*/ 4368801 w 8801101"/>
              <a:gd name="connsiteY6-188" fmla="*/ 1642497 h 1998100"/>
              <a:gd name="connsiteX7-189" fmla="*/ 4978401 w 8801101"/>
              <a:gd name="connsiteY7-190" fmla="*/ 181997 h 1998100"/>
              <a:gd name="connsiteX8-191" fmla="*/ 6616701 w 8801101"/>
              <a:gd name="connsiteY8-192" fmla="*/ 1680597 h 1998100"/>
              <a:gd name="connsiteX9-193" fmla="*/ 7239001 w 8801101"/>
              <a:gd name="connsiteY9-194" fmla="*/ 270897 h 1998100"/>
              <a:gd name="connsiteX10-195" fmla="*/ 8801101 w 8801101"/>
              <a:gd name="connsiteY10-196" fmla="*/ 1490097 h 1998100"/>
              <a:gd name="connsiteX0-197" fmla="*/ 0 w 8039100"/>
              <a:gd name="connsiteY0-198" fmla="*/ 4197 h 1722965"/>
              <a:gd name="connsiteX1-199" fmla="*/ 901700 w 8039100"/>
              <a:gd name="connsiteY1-200" fmla="*/ 1451997 h 1722965"/>
              <a:gd name="connsiteX2-201" fmla="*/ 1371600 w 8039100"/>
              <a:gd name="connsiteY2-202" fmla="*/ 728097 h 1722965"/>
              <a:gd name="connsiteX3-203" fmla="*/ 2171700 w 8039100"/>
              <a:gd name="connsiteY3-204" fmla="*/ 1718697 h 1722965"/>
              <a:gd name="connsiteX4-205" fmla="*/ 2857500 w 8039100"/>
              <a:gd name="connsiteY4-206" fmla="*/ 258197 h 1722965"/>
              <a:gd name="connsiteX5-207" fmla="*/ 3606800 w 8039100"/>
              <a:gd name="connsiteY5-208" fmla="*/ 1642497 h 1722965"/>
              <a:gd name="connsiteX6-209" fmla="*/ 4216400 w 8039100"/>
              <a:gd name="connsiteY6-210" fmla="*/ 181997 h 1722965"/>
              <a:gd name="connsiteX7-211" fmla="*/ 5854700 w 8039100"/>
              <a:gd name="connsiteY7-212" fmla="*/ 1680597 h 1722965"/>
              <a:gd name="connsiteX8-213" fmla="*/ 6477000 w 8039100"/>
              <a:gd name="connsiteY8-214" fmla="*/ 270897 h 1722965"/>
              <a:gd name="connsiteX9-215" fmla="*/ 8039100 w 8039100"/>
              <a:gd name="connsiteY9-216" fmla="*/ 1490097 h 1722965"/>
              <a:gd name="connsiteX0-217" fmla="*/ 0 w 6476999"/>
              <a:gd name="connsiteY0-218" fmla="*/ 4197 h 1722965"/>
              <a:gd name="connsiteX1-219" fmla="*/ 901700 w 6476999"/>
              <a:gd name="connsiteY1-220" fmla="*/ 1451997 h 1722965"/>
              <a:gd name="connsiteX2-221" fmla="*/ 1371600 w 6476999"/>
              <a:gd name="connsiteY2-222" fmla="*/ 728097 h 1722965"/>
              <a:gd name="connsiteX3-223" fmla="*/ 2171700 w 6476999"/>
              <a:gd name="connsiteY3-224" fmla="*/ 1718697 h 1722965"/>
              <a:gd name="connsiteX4-225" fmla="*/ 2857500 w 6476999"/>
              <a:gd name="connsiteY4-226" fmla="*/ 258197 h 1722965"/>
              <a:gd name="connsiteX5-227" fmla="*/ 3606800 w 6476999"/>
              <a:gd name="connsiteY5-228" fmla="*/ 1642497 h 1722965"/>
              <a:gd name="connsiteX6-229" fmla="*/ 4216400 w 6476999"/>
              <a:gd name="connsiteY6-230" fmla="*/ 181997 h 1722965"/>
              <a:gd name="connsiteX7-231" fmla="*/ 5854700 w 6476999"/>
              <a:gd name="connsiteY7-232" fmla="*/ 1680597 h 1722965"/>
              <a:gd name="connsiteX8-233" fmla="*/ 6477000 w 6476999"/>
              <a:gd name="connsiteY8-234" fmla="*/ 270897 h 1722965"/>
              <a:gd name="connsiteX0-235" fmla="*/ 0 w 5854700"/>
              <a:gd name="connsiteY0-236" fmla="*/ 4197 h 1722965"/>
              <a:gd name="connsiteX1-237" fmla="*/ 901700 w 5854700"/>
              <a:gd name="connsiteY1-238" fmla="*/ 1451997 h 1722965"/>
              <a:gd name="connsiteX2-239" fmla="*/ 1371600 w 5854700"/>
              <a:gd name="connsiteY2-240" fmla="*/ 728097 h 1722965"/>
              <a:gd name="connsiteX3-241" fmla="*/ 2171700 w 5854700"/>
              <a:gd name="connsiteY3-242" fmla="*/ 1718697 h 1722965"/>
              <a:gd name="connsiteX4-243" fmla="*/ 2857500 w 5854700"/>
              <a:gd name="connsiteY4-244" fmla="*/ 258197 h 1722965"/>
              <a:gd name="connsiteX5-245" fmla="*/ 3606800 w 5854700"/>
              <a:gd name="connsiteY5-246" fmla="*/ 1642497 h 1722965"/>
              <a:gd name="connsiteX6-247" fmla="*/ 4216400 w 5854700"/>
              <a:gd name="connsiteY6-248" fmla="*/ 181997 h 1722965"/>
              <a:gd name="connsiteX7-249" fmla="*/ 5854700 w 5854700"/>
              <a:gd name="connsiteY7-250" fmla="*/ 1680597 h 1722965"/>
              <a:gd name="connsiteX0-251" fmla="*/ 0 w 4216400"/>
              <a:gd name="connsiteY0-252" fmla="*/ 4197 h 1722965"/>
              <a:gd name="connsiteX1-253" fmla="*/ 901700 w 4216400"/>
              <a:gd name="connsiteY1-254" fmla="*/ 1451997 h 1722965"/>
              <a:gd name="connsiteX2-255" fmla="*/ 1371600 w 4216400"/>
              <a:gd name="connsiteY2-256" fmla="*/ 728097 h 1722965"/>
              <a:gd name="connsiteX3-257" fmla="*/ 2171700 w 4216400"/>
              <a:gd name="connsiteY3-258" fmla="*/ 1718697 h 1722965"/>
              <a:gd name="connsiteX4-259" fmla="*/ 2857500 w 4216400"/>
              <a:gd name="connsiteY4-260" fmla="*/ 258197 h 1722965"/>
              <a:gd name="connsiteX5-261" fmla="*/ 3606800 w 4216400"/>
              <a:gd name="connsiteY5-262" fmla="*/ 1642497 h 1722965"/>
              <a:gd name="connsiteX6-263" fmla="*/ 4216400 w 4216400"/>
              <a:gd name="connsiteY6-264" fmla="*/ 181997 h 172296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216400" h="1722965">
                <a:moveTo>
                  <a:pt x="0" y="4197"/>
                </a:moveTo>
                <a:cubicBezTo>
                  <a:pt x="277283" y="-86820"/>
                  <a:pt x="673100" y="1331347"/>
                  <a:pt x="901700" y="1451997"/>
                </a:cubicBezTo>
                <a:cubicBezTo>
                  <a:pt x="1130300" y="1572647"/>
                  <a:pt x="1159933" y="683647"/>
                  <a:pt x="1371600" y="728097"/>
                </a:cubicBezTo>
                <a:cubicBezTo>
                  <a:pt x="1583267" y="772547"/>
                  <a:pt x="1924050" y="1797014"/>
                  <a:pt x="2171700" y="1718697"/>
                </a:cubicBezTo>
                <a:cubicBezTo>
                  <a:pt x="2419350" y="1640380"/>
                  <a:pt x="2618317" y="270897"/>
                  <a:pt x="2857500" y="258197"/>
                </a:cubicBezTo>
                <a:cubicBezTo>
                  <a:pt x="3096683" y="245497"/>
                  <a:pt x="3380317" y="1655197"/>
                  <a:pt x="3606800" y="1642497"/>
                </a:cubicBezTo>
                <a:cubicBezTo>
                  <a:pt x="3833283" y="1629797"/>
                  <a:pt x="3841750" y="175647"/>
                  <a:pt x="4216400" y="181997"/>
                </a:cubicBezTo>
              </a:path>
            </a:pathLst>
          </a:custGeom>
          <a:noFill/>
          <a:ln w="28575">
            <a:solidFill>
              <a:schemeClr val="accent3">
                <a:lumMod val="20000"/>
                <a:lumOff val="8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321978" y="2091408"/>
            <a:ext cx="2429536" cy="294922"/>
          </a:xfrm>
          <a:custGeom>
            <a:avLst/>
            <a:gdLst>
              <a:gd name="connsiteX0" fmla="*/ 0 w 13881100"/>
              <a:gd name="connsiteY0" fmla="*/ 1248797 h 1999985"/>
              <a:gd name="connsiteX1" fmla="*/ 1143000 w 13881100"/>
              <a:gd name="connsiteY1" fmla="*/ 689997 h 1999985"/>
              <a:gd name="connsiteX2" fmla="*/ 1955800 w 13881100"/>
              <a:gd name="connsiteY2" fmla="*/ 1629797 h 1999985"/>
              <a:gd name="connsiteX3" fmla="*/ 2705100 w 13881100"/>
              <a:gd name="connsiteY3" fmla="*/ 359797 h 1999985"/>
              <a:gd name="connsiteX4" fmla="*/ 3251200 w 13881100"/>
              <a:gd name="connsiteY4" fmla="*/ 1286897 h 1999985"/>
              <a:gd name="connsiteX5" fmla="*/ 3619500 w 13881100"/>
              <a:gd name="connsiteY5" fmla="*/ 385197 h 1999985"/>
              <a:gd name="connsiteX6" fmla="*/ 4241800 w 13881100"/>
              <a:gd name="connsiteY6" fmla="*/ 1998097 h 1999985"/>
              <a:gd name="connsiteX7" fmla="*/ 5003800 w 13881100"/>
              <a:gd name="connsiteY7" fmla="*/ 4197 h 1999985"/>
              <a:gd name="connsiteX8" fmla="*/ 5905500 w 13881100"/>
              <a:gd name="connsiteY8" fmla="*/ 1451997 h 1999985"/>
              <a:gd name="connsiteX9" fmla="*/ 6375400 w 13881100"/>
              <a:gd name="connsiteY9" fmla="*/ 728097 h 1999985"/>
              <a:gd name="connsiteX10" fmla="*/ 7175500 w 13881100"/>
              <a:gd name="connsiteY10" fmla="*/ 1718697 h 1999985"/>
              <a:gd name="connsiteX11" fmla="*/ 7861300 w 13881100"/>
              <a:gd name="connsiteY11" fmla="*/ 258197 h 1999985"/>
              <a:gd name="connsiteX12" fmla="*/ 8610600 w 13881100"/>
              <a:gd name="connsiteY12" fmla="*/ 1642497 h 1999985"/>
              <a:gd name="connsiteX13" fmla="*/ 9220200 w 13881100"/>
              <a:gd name="connsiteY13" fmla="*/ 181997 h 1999985"/>
              <a:gd name="connsiteX14" fmla="*/ 10858500 w 13881100"/>
              <a:gd name="connsiteY14" fmla="*/ 1680597 h 1999985"/>
              <a:gd name="connsiteX15" fmla="*/ 11480800 w 13881100"/>
              <a:gd name="connsiteY15" fmla="*/ 270897 h 1999985"/>
              <a:gd name="connsiteX16" fmla="*/ 13042900 w 13881100"/>
              <a:gd name="connsiteY16" fmla="*/ 1490097 h 1999985"/>
              <a:gd name="connsiteX17" fmla="*/ 13881100 w 13881100"/>
              <a:gd name="connsiteY17" fmla="*/ 245497 h 1999985"/>
              <a:gd name="connsiteX0-1" fmla="*/ 0 w 12738100"/>
              <a:gd name="connsiteY0-2" fmla="*/ 689997 h 1999985"/>
              <a:gd name="connsiteX1-3" fmla="*/ 812800 w 12738100"/>
              <a:gd name="connsiteY1-4" fmla="*/ 1629797 h 1999985"/>
              <a:gd name="connsiteX2-5" fmla="*/ 1562100 w 12738100"/>
              <a:gd name="connsiteY2-6" fmla="*/ 359797 h 1999985"/>
              <a:gd name="connsiteX3-7" fmla="*/ 2108200 w 12738100"/>
              <a:gd name="connsiteY3-8" fmla="*/ 1286897 h 1999985"/>
              <a:gd name="connsiteX4-9" fmla="*/ 2476500 w 12738100"/>
              <a:gd name="connsiteY4-10" fmla="*/ 385197 h 1999985"/>
              <a:gd name="connsiteX5-11" fmla="*/ 3098800 w 12738100"/>
              <a:gd name="connsiteY5-12" fmla="*/ 1998097 h 1999985"/>
              <a:gd name="connsiteX6-13" fmla="*/ 3860800 w 12738100"/>
              <a:gd name="connsiteY6-14" fmla="*/ 4197 h 1999985"/>
              <a:gd name="connsiteX7-15" fmla="*/ 4762500 w 12738100"/>
              <a:gd name="connsiteY7-16" fmla="*/ 1451997 h 1999985"/>
              <a:gd name="connsiteX8-17" fmla="*/ 5232400 w 12738100"/>
              <a:gd name="connsiteY8-18" fmla="*/ 728097 h 1999985"/>
              <a:gd name="connsiteX9-19" fmla="*/ 6032500 w 12738100"/>
              <a:gd name="connsiteY9-20" fmla="*/ 1718697 h 1999985"/>
              <a:gd name="connsiteX10-21" fmla="*/ 6718300 w 12738100"/>
              <a:gd name="connsiteY10-22" fmla="*/ 258197 h 1999985"/>
              <a:gd name="connsiteX11-23" fmla="*/ 7467600 w 12738100"/>
              <a:gd name="connsiteY11-24" fmla="*/ 1642497 h 1999985"/>
              <a:gd name="connsiteX12-25" fmla="*/ 8077200 w 12738100"/>
              <a:gd name="connsiteY12-26" fmla="*/ 181997 h 1999985"/>
              <a:gd name="connsiteX13-27" fmla="*/ 9715500 w 12738100"/>
              <a:gd name="connsiteY13-28" fmla="*/ 1680597 h 1999985"/>
              <a:gd name="connsiteX14-29" fmla="*/ 10337800 w 12738100"/>
              <a:gd name="connsiteY14-30" fmla="*/ 270897 h 1999985"/>
              <a:gd name="connsiteX15-31" fmla="*/ 11899900 w 12738100"/>
              <a:gd name="connsiteY15-32" fmla="*/ 1490097 h 1999985"/>
              <a:gd name="connsiteX16-33" fmla="*/ 12738100 w 12738100"/>
              <a:gd name="connsiteY16-34" fmla="*/ 245497 h 1999985"/>
              <a:gd name="connsiteX0-35" fmla="*/ 0 w 11899900"/>
              <a:gd name="connsiteY0-36" fmla="*/ 689997 h 1999985"/>
              <a:gd name="connsiteX1-37" fmla="*/ 812800 w 11899900"/>
              <a:gd name="connsiteY1-38" fmla="*/ 1629797 h 1999985"/>
              <a:gd name="connsiteX2-39" fmla="*/ 1562100 w 11899900"/>
              <a:gd name="connsiteY2-40" fmla="*/ 359797 h 1999985"/>
              <a:gd name="connsiteX3-41" fmla="*/ 2108200 w 11899900"/>
              <a:gd name="connsiteY3-42" fmla="*/ 1286897 h 1999985"/>
              <a:gd name="connsiteX4-43" fmla="*/ 2476500 w 11899900"/>
              <a:gd name="connsiteY4-44" fmla="*/ 385197 h 1999985"/>
              <a:gd name="connsiteX5-45" fmla="*/ 3098800 w 11899900"/>
              <a:gd name="connsiteY5-46" fmla="*/ 1998097 h 1999985"/>
              <a:gd name="connsiteX6-47" fmla="*/ 3860800 w 11899900"/>
              <a:gd name="connsiteY6-48" fmla="*/ 4197 h 1999985"/>
              <a:gd name="connsiteX7-49" fmla="*/ 4762500 w 11899900"/>
              <a:gd name="connsiteY7-50" fmla="*/ 1451997 h 1999985"/>
              <a:gd name="connsiteX8-51" fmla="*/ 5232400 w 11899900"/>
              <a:gd name="connsiteY8-52" fmla="*/ 728097 h 1999985"/>
              <a:gd name="connsiteX9-53" fmla="*/ 6032500 w 11899900"/>
              <a:gd name="connsiteY9-54" fmla="*/ 1718697 h 1999985"/>
              <a:gd name="connsiteX10-55" fmla="*/ 6718300 w 11899900"/>
              <a:gd name="connsiteY10-56" fmla="*/ 258197 h 1999985"/>
              <a:gd name="connsiteX11-57" fmla="*/ 7467600 w 11899900"/>
              <a:gd name="connsiteY11-58" fmla="*/ 1642497 h 1999985"/>
              <a:gd name="connsiteX12-59" fmla="*/ 8077200 w 11899900"/>
              <a:gd name="connsiteY12-60" fmla="*/ 181997 h 1999985"/>
              <a:gd name="connsiteX13-61" fmla="*/ 9715500 w 11899900"/>
              <a:gd name="connsiteY13-62" fmla="*/ 1680597 h 1999985"/>
              <a:gd name="connsiteX14-63" fmla="*/ 10337800 w 11899900"/>
              <a:gd name="connsiteY14-64" fmla="*/ 270897 h 1999985"/>
              <a:gd name="connsiteX15-65" fmla="*/ 11899900 w 11899900"/>
              <a:gd name="connsiteY15-66" fmla="*/ 1490097 h 1999985"/>
              <a:gd name="connsiteX0-67" fmla="*/ 0 w 10337799"/>
              <a:gd name="connsiteY0-68" fmla="*/ 689997 h 1999985"/>
              <a:gd name="connsiteX1-69" fmla="*/ 812800 w 10337799"/>
              <a:gd name="connsiteY1-70" fmla="*/ 1629797 h 1999985"/>
              <a:gd name="connsiteX2-71" fmla="*/ 1562100 w 10337799"/>
              <a:gd name="connsiteY2-72" fmla="*/ 359797 h 1999985"/>
              <a:gd name="connsiteX3-73" fmla="*/ 2108200 w 10337799"/>
              <a:gd name="connsiteY3-74" fmla="*/ 1286897 h 1999985"/>
              <a:gd name="connsiteX4-75" fmla="*/ 2476500 w 10337799"/>
              <a:gd name="connsiteY4-76" fmla="*/ 385197 h 1999985"/>
              <a:gd name="connsiteX5-77" fmla="*/ 3098800 w 10337799"/>
              <a:gd name="connsiteY5-78" fmla="*/ 1998097 h 1999985"/>
              <a:gd name="connsiteX6-79" fmla="*/ 3860800 w 10337799"/>
              <a:gd name="connsiteY6-80" fmla="*/ 4197 h 1999985"/>
              <a:gd name="connsiteX7-81" fmla="*/ 4762500 w 10337799"/>
              <a:gd name="connsiteY7-82" fmla="*/ 1451997 h 1999985"/>
              <a:gd name="connsiteX8-83" fmla="*/ 5232400 w 10337799"/>
              <a:gd name="connsiteY8-84" fmla="*/ 728097 h 1999985"/>
              <a:gd name="connsiteX9-85" fmla="*/ 6032500 w 10337799"/>
              <a:gd name="connsiteY9-86" fmla="*/ 1718697 h 1999985"/>
              <a:gd name="connsiteX10-87" fmla="*/ 6718300 w 10337799"/>
              <a:gd name="connsiteY10-88" fmla="*/ 258197 h 1999985"/>
              <a:gd name="connsiteX11-89" fmla="*/ 7467600 w 10337799"/>
              <a:gd name="connsiteY11-90" fmla="*/ 1642497 h 1999985"/>
              <a:gd name="connsiteX12-91" fmla="*/ 8077200 w 10337799"/>
              <a:gd name="connsiteY12-92" fmla="*/ 181997 h 1999985"/>
              <a:gd name="connsiteX13-93" fmla="*/ 9715500 w 10337799"/>
              <a:gd name="connsiteY13-94" fmla="*/ 1680597 h 1999985"/>
              <a:gd name="connsiteX14-95" fmla="*/ 10337800 w 10337799"/>
              <a:gd name="connsiteY14-96" fmla="*/ 270897 h 1999985"/>
              <a:gd name="connsiteX0-97" fmla="*/ 0 w 9715500"/>
              <a:gd name="connsiteY0-98" fmla="*/ 689997 h 1999985"/>
              <a:gd name="connsiteX1-99" fmla="*/ 812800 w 9715500"/>
              <a:gd name="connsiteY1-100" fmla="*/ 1629797 h 1999985"/>
              <a:gd name="connsiteX2-101" fmla="*/ 1562100 w 9715500"/>
              <a:gd name="connsiteY2-102" fmla="*/ 359797 h 1999985"/>
              <a:gd name="connsiteX3-103" fmla="*/ 2108200 w 9715500"/>
              <a:gd name="connsiteY3-104" fmla="*/ 1286897 h 1999985"/>
              <a:gd name="connsiteX4-105" fmla="*/ 2476500 w 9715500"/>
              <a:gd name="connsiteY4-106" fmla="*/ 385197 h 1999985"/>
              <a:gd name="connsiteX5-107" fmla="*/ 3098800 w 9715500"/>
              <a:gd name="connsiteY5-108" fmla="*/ 1998097 h 1999985"/>
              <a:gd name="connsiteX6-109" fmla="*/ 3860800 w 9715500"/>
              <a:gd name="connsiteY6-110" fmla="*/ 4197 h 1999985"/>
              <a:gd name="connsiteX7-111" fmla="*/ 4762500 w 9715500"/>
              <a:gd name="connsiteY7-112" fmla="*/ 1451997 h 1999985"/>
              <a:gd name="connsiteX8-113" fmla="*/ 5232400 w 9715500"/>
              <a:gd name="connsiteY8-114" fmla="*/ 728097 h 1999985"/>
              <a:gd name="connsiteX9-115" fmla="*/ 6032500 w 9715500"/>
              <a:gd name="connsiteY9-116" fmla="*/ 1718697 h 1999985"/>
              <a:gd name="connsiteX10-117" fmla="*/ 6718300 w 9715500"/>
              <a:gd name="connsiteY10-118" fmla="*/ 258197 h 1999985"/>
              <a:gd name="connsiteX11-119" fmla="*/ 7467600 w 9715500"/>
              <a:gd name="connsiteY11-120" fmla="*/ 1642497 h 1999985"/>
              <a:gd name="connsiteX12-121" fmla="*/ 8077200 w 9715500"/>
              <a:gd name="connsiteY12-122" fmla="*/ 181997 h 1999985"/>
              <a:gd name="connsiteX13-123" fmla="*/ 9715500 w 9715500"/>
              <a:gd name="connsiteY13-124" fmla="*/ 1680597 h 1999985"/>
              <a:gd name="connsiteX0-125" fmla="*/ 0 w 8077201"/>
              <a:gd name="connsiteY0-126" fmla="*/ 689997 h 1999985"/>
              <a:gd name="connsiteX1-127" fmla="*/ 812800 w 8077201"/>
              <a:gd name="connsiteY1-128" fmla="*/ 1629797 h 1999985"/>
              <a:gd name="connsiteX2-129" fmla="*/ 1562100 w 8077201"/>
              <a:gd name="connsiteY2-130" fmla="*/ 359797 h 1999985"/>
              <a:gd name="connsiteX3-131" fmla="*/ 2108200 w 8077201"/>
              <a:gd name="connsiteY3-132" fmla="*/ 1286897 h 1999985"/>
              <a:gd name="connsiteX4-133" fmla="*/ 2476500 w 8077201"/>
              <a:gd name="connsiteY4-134" fmla="*/ 385197 h 1999985"/>
              <a:gd name="connsiteX5-135" fmla="*/ 3098800 w 8077201"/>
              <a:gd name="connsiteY5-136" fmla="*/ 1998097 h 1999985"/>
              <a:gd name="connsiteX6-137" fmla="*/ 3860800 w 8077201"/>
              <a:gd name="connsiteY6-138" fmla="*/ 4197 h 1999985"/>
              <a:gd name="connsiteX7-139" fmla="*/ 4762500 w 8077201"/>
              <a:gd name="connsiteY7-140" fmla="*/ 1451997 h 1999985"/>
              <a:gd name="connsiteX8-141" fmla="*/ 5232400 w 8077201"/>
              <a:gd name="connsiteY8-142" fmla="*/ 728097 h 1999985"/>
              <a:gd name="connsiteX9-143" fmla="*/ 6032500 w 8077201"/>
              <a:gd name="connsiteY9-144" fmla="*/ 1718697 h 1999985"/>
              <a:gd name="connsiteX10-145" fmla="*/ 6718300 w 8077201"/>
              <a:gd name="connsiteY10-146" fmla="*/ 258197 h 1999985"/>
              <a:gd name="connsiteX11-147" fmla="*/ 7467600 w 8077201"/>
              <a:gd name="connsiteY11-148" fmla="*/ 1642497 h 1999985"/>
              <a:gd name="connsiteX12-149" fmla="*/ 8077200 w 8077201"/>
              <a:gd name="connsiteY12-150" fmla="*/ 181997 h 1999985"/>
              <a:gd name="connsiteX0-151" fmla="*/ 0 w 7467600"/>
              <a:gd name="connsiteY0-152" fmla="*/ 689997 h 1999985"/>
              <a:gd name="connsiteX1-153" fmla="*/ 812800 w 7467600"/>
              <a:gd name="connsiteY1-154" fmla="*/ 1629797 h 1999985"/>
              <a:gd name="connsiteX2-155" fmla="*/ 1562100 w 7467600"/>
              <a:gd name="connsiteY2-156" fmla="*/ 359797 h 1999985"/>
              <a:gd name="connsiteX3-157" fmla="*/ 2108200 w 7467600"/>
              <a:gd name="connsiteY3-158" fmla="*/ 1286897 h 1999985"/>
              <a:gd name="connsiteX4-159" fmla="*/ 2476500 w 7467600"/>
              <a:gd name="connsiteY4-160" fmla="*/ 385197 h 1999985"/>
              <a:gd name="connsiteX5-161" fmla="*/ 3098800 w 7467600"/>
              <a:gd name="connsiteY5-162" fmla="*/ 1998097 h 1999985"/>
              <a:gd name="connsiteX6-163" fmla="*/ 3860800 w 7467600"/>
              <a:gd name="connsiteY6-164" fmla="*/ 4197 h 1999985"/>
              <a:gd name="connsiteX7-165" fmla="*/ 4762500 w 7467600"/>
              <a:gd name="connsiteY7-166" fmla="*/ 1451997 h 1999985"/>
              <a:gd name="connsiteX8-167" fmla="*/ 5232400 w 7467600"/>
              <a:gd name="connsiteY8-168" fmla="*/ 728097 h 1999985"/>
              <a:gd name="connsiteX9-169" fmla="*/ 6032500 w 7467600"/>
              <a:gd name="connsiteY9-170" fmla="*/ 1718697 h 1999985"/>
              <a:gd name="connsiteX10-171" fmla="*/ 6718300 w 7467600"/>
              <a:gd name="connsiteY10-172" fmla="*/ 258197 h 1999985"/>
              <a:gd name="connsiteX11-173" fmla="*/ 7467600 w 7467600"/>
              <a:gd name="connsiteY11-174" fmla="*/ 1642497 h 1999985"/>
              <a:gd name="connsiteX0-175" fmla="*/ 0 w 6718300"/>
              <a:gd name="connsiteY0-176" fmla="*/ 689997 h 1999985"/>
              <a:gd name="connsiteX1-177" fmla="*/ 812800 w 6718300"/>
              <a:gd name="connsiteY1-178" fmla="*/ 1629797 h 1999985"/>
              <a:gd name="connsiteX2-179" fmla="*/ 1562100 w 6718300"/>
              <a:gd name="connsiteY2-180" fmla="*/ 359797 h 1999985"/>
              <a:gd name="connsiteX3-181" fmla="*/ 2108200 w 6718300"/>
              <a:gd name="connsiteY3-182" fmla="*/ 1286897 h 1999985"/>
              <a:gd name="connsiteX4-183" fmla="*/ 2476500 w 6718300"/>
              <a:gd name="connsiteY4-184" fmla="*/ 385197 h 1999985"/>
              <a:gd name="connsiteX5-185" fmla="*/ 3098800 w 6718300"/>
              <a:gd name="connsiteY5-186" fmla="*/ 1998097 h 1999985"/>
              <a:gd name="connsiteX6-187" fmla="*/ 3860800 w 6718300"/>
              <a:gd name="connsiteY6-188" fmla="*/ 4197 h 1999985"/>
              <a:gd name="connsiteX7-189" fmla="*/ 4762500 w 6718300"/>
              <a:gd name="connsiteY7-190" fmla="*/ 1451997 h 1999985"/>
              <a:gd name="connsiteX8-191" fmla="*/ 5232400 w 6718300"/>
              <a:gd name="connsiteY8-192" fmla="*/ 728097 h 1999985"/>
              <a:gd name="connsiteX9-193" fmla="*/ 6032500 w 6718300"/>
              <a:gd name="connsiteY9-194" fmla="*/ 1718697 h 1999985"/>
              <a:gd name="connsiteX10-195" fmla="*/ 6718300 w 6718300"/>
              <a:gd name="connsiteY10-196" fmla="*/ 258197 h 1999985"/>
              <a:gd name="connsiteX0-197" fmla="*/ 0 w 6032500"/>
              <a:gd name="connsiteY0-198" fmla="*/ 689997 h 1999985"/>
              <a:gd name="connsiteX1-199" fmla="*/ 812800 w 6032500"/>
              <a:gd name="connsiteY1-200" fmla="*/ 1629797 h 1999985"/>
              <a:gd name="connsiteX2-201" fmla="*/ 1562100 w 6032500"/>
              <a:gd name="connsiteY2-202" fmla="*/ 359797 h 1999985"/>
              <a:gd name="connsiteX3-203" fmla="*/ 2108200 w 6032500"/>
              <a:gd name="connsiteY3-204" fmla="*/ 1286897 h 1999985"/>
              <a:gd name="connsiteX4-205" fmla="*/ 2476500 w 6032500"/>
              <a:gd name="connsiteY4-206" fmla="*/ 385197 h 1999985"/>
              <a:gd name="connsiteX5-207" fmla="*/ 3098800 w 6032500"/>
              <a:gd name="connsiteY5-208" fmla="*/ 1998097 h 1999985"/>
              <a:gd name="connsiteX6-209" fmla="*/ 3860800 w 6032500"/>
              <a:gd name="connsiteY6-210" fmla="*/ 4197 h 1999985"/>
              <a:gd name="connsiteX7-211" fmla="*/ 4762500 w 6032500"/>
              <a:gd name="connsiteY7-212" fmla="*/ 1451997 h 1999985"/>
              <a:gd name="connsiteX8-213" fmla="*/ 5232400 w 6032500"/>
              <a:gd name="connsiteY8-214" fmla="*/ 728097 h 1999985"/>
              <a:gd name="connsiteX9-215" fmla="*/ 6032500 w 6032500"/>
              <a:gd name="connsiteY9-216" fmla="*/ 1718697 h 1999985"/>
              <a:gd name="connsiteX0-217" fmla="*/ 0 w 5232400"/>
              <a:gd name="connsiteY0-218" fmla="*/ 689997 h 1999985"/>
              <a:gd name="connsiteX1-219" fmla="*/ 812800 w 5232400"/>
              <a:gd name="connsiteY1-220" fmla="*/ 1629797 h 1999985"/>
              <a:gd name="connsiteX2-221" fmla="*/ 1562100 w 5232400"/>
              <a:gd name="connsiteY2-222" fmla="*/ 359797 h 1999985"/>
              <a:gd name="connsiteX3-223" fmla="*/ 2108200 w 5232400"/>
              <a:gd name="connsiteY3-224" fmla="*/ 1286897 h 1999985"/>
              <a:gd name="connsiteX4-225" fmla="*/ 2476500 w 5232400"/>
              <a:gd name="connsiteY4-226" fmla="*/ 385197 h 1999985"/>
              <a:gd name="connsiteX5-227" fmla="*/ 3098800 w 5232400"/>
              <a:gd name="connsiteY5-228" fmla="*/ 1998097 h 1999985"/>
              <a:gd name="connsiteX6-229" fmla="*/ 3860800 w 5232400"/>
              <a:gd name="connsiteY6-230" fmla="*/ 4197 h 1999985"/>
              <a:gd name="connsiteX7-231" fmla="*/ 4762500 w 5232400"/>
              <a:gd name="connsiteY7-232" fmla="*/ 1451997 h 1999985"/>
              <a:gd name="connsiteX8-233" fmla="*/ 5232400 w 5232400"/>
              <a:gd name="connsiteY8-234" fmla="*/ 728097 h 1999985"/>
              <a:gd name="connsiteX0-235" fmla="*/ 0 w 4762500"/>
              <a:gd name="connsiteY0-236" fmla="*/ 689997 h 1999985"/>
              <a:gd name="connsiteX1-237" fmla="*/ 812800 w 4762500"/>
              <a:gd name="connsiteY1-238" fmla="*/ 1629797 h 1999985"/>
              <a:gd name="connsiteX2-239" fmla="*/ 1562100 w 4762500"/>
              <a:gd name="connsiteY2-240" fmla="*/ 359797 h 1999985"/>
              <a:gd name="connsiteX3-241" fmla="*/ 2108200 w 4762500"/>
              <a:gd name="connsiteY3-242" fmla="*/ 1286897 h 1999985"/>
              <a:gd name="connsiteX4-243" fmla="*/ 2476500 w 4762500"/>
              <a:gd name="connsiteY4-244" fmla="*/ 385197 h 1999985"/>
              <a:gd name="connsiteX5-245" fmla="*/ 3098800 w 4762500"/>
              <a:gd name="connsiteY5-246" fmla="*/ 1998097 h 1999985"/>
              <a:gd name="connsiteX6-247" fmla="*/ 3860800 w 4762500"/>
              <a:gd name="connsiteY6-248" fmla="*/ 4197 h 1999985"/>
              <a:gd name="connsiteX7-249" fmla="*/ 4762500 w 4762500"/>
              <a:gd name="connsiteY7-250" fmla="*/ 1451997 h 19999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762500" h="1999985">
                <a:moveTo>
                  <a:pt x="0" y="689997"/>
                </a:moveTo>
                <a:cubicBezTo>
                  <a:pt x="325967" y="753497"/>
                  <a:pt x="552450" y="1684830"/>
                  <a:pt x="812800" y="1629797"/>
                </a:cubicBezTo>
                <a:cubicBezTo>
                  <a:pt x="1073150" y="1574764"/>
                  <a:pt x="1346200" y="416947"/>
                  <a:pt x="1562100" y="359797"/>
                </a:cubicBezTo>
                <a:cubicBezTo>
                  <a:pt x="1778000" y="302647"/>
                  <a:pt x="1955800" y="1282664"/>
                  <a:pt x="2108200" y="1286897"/>
                </a:cubicBezTo>
                <a:cubicBezTo>
                  <a:pt x="2260600" y="1291130"/>
                  <a:pt x="2311400" y="266664"/>
                  <a:pt x="2476500" y="385197"/>
                </a:cubicBezTo>
                <a:cubicBezTo>
                  <a:pt x="2641600" y="503730"/>
                  <a:pt x="2868083" y="2061597"/>
                  <a:pt x="3098800" y="1998097"/>
                </a:cubicBezTo>
                <a:cubicBezTo>
                  <a:pt x="3329517" y="1934597"/>
                  <a:pt x="3583517" y="95214"/>
                  <a:pt x="3860800" y="4197"/>
                </a:cubicBezTo>
                <a:cubicBezTo>
                  <a:pt x="4138083" y="-86820"/>
                  <a:pt x="4533900" y="1331347"/>
                  <a:pt x="4762500" y="1451997"/>
                </a:cubicBezTo>
              </a:path>
            </a:pathLst>
          </a:custGeom>
          <a:noFill/>
          <a:ln w="28575">
            <a:solidFill>
              <a:schemeClr val="accent3">
                <a:lumMod val="20000"/>
                <a:lumOff val="8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8481304" y="4609477"/>
            <a:ext cx="1325393" cy="160890"/>
          </a:xfrm>
          <a:custGeom>
            <a:avLst/>
            <a:gdLst>
              <a:gd name="connsiteX0" fmla="*/ 0 w 13881100"/>
              <a:gd name="connsiteY0" fmla="*/ 1248797 h 1999985"/>
              <a:gd name="connsiteX1" fmla="*/ 1143000 w 13881100"/>
              <a:gd name="connsiteY1" fmla="*/ 689997 h 1999985"/>
              <a:gd name="connsiteX2" fmla="*/ 1955800 w 13881100"/>
              <a:gd name="connsiteY2" fmla="*/ 1629797 h 1999985"/>
              <a:gd name="connsiteX3" fmla="*/ 2705100 w 13881100"/>
              <a:gd name="connsiteY3" fmla="*/ 359797 h 1999985"/>
              <a:gd name="connsiteX4" fmla="*/ 3251200 w 13881100"/>
              <a:gd name="connsiteY4" fmla="*/ 1286897 h 1999985"/>
              <a:gd name="connsiteX5" fmla="*/ 3619500 w 13881100"/>
              <a:gd name="connsiteY5" fmla="*/ 385197 h 1999985"/>
              <a:gd name="connsiteX6" fmla="*/ 4241800 w 13881100"/>
              <a:gd name="connsiteY6" fmla="*/ 1998097 h 1999985"/>
              <a:gd name="connsiteX7" fmla="*/ 5003800 w 13881100"/>
              <a:gd name="connsiteY7" fmla="*/ 4197 h 1999985"/>
              <a:gd name="connsiteX8" fmla="*/ 5905500 w 13881100"/>
              <a:gd name="connsiteY8" fmla="*/ 1451997 h 1999985"/>
              <a:gd name="connsiteX9" fmla="*/ 6375400 w 13881100"/>
              <a:gd name="connsiteY9" fmla="*/ 728097 h 1999985"/>
              <a:gd name="connsiteX10" fmla="*/ 7175500 w 13881100"/>
              <a:gd name="connsiteY10" fmla="*/ 1718697 h 1999985"/>
              <a:gd name="connsiteX11" fmla="*/ 7861300 w 13881100"/>
              <a:gd name="connsiteY11" fmla="*/ 258197 h 1999985"/>
              <a:gd name="connsiteX12" fmla="*/ 8610600 w 13881100"/>
              <a:gd name="connsiteY12" fmla="*/ 1642497 h 1999985"/>
              <a:gd name="connsiteX13" fmla="*/ 9220200 w 13881100"/>
              <a:gd name="connsiteY13" fmla="*/ 181997 h 1999985"/>
              <a:gd name="connsiteX14" fmla="*/ 10858500 w 13881100"/>
              <a:gd name="connsiteY14" fmla="*/ 1680597 h 1999985"/>
              <a:gd name="connsiteX15" fmla="*/ 11480800 w 13881100"/>
              <a:gd name="connsiteY15" fmla="*/ 270897 h 1999985"/>
              <a:gd name="connsiteX16" fmla="*/ 13042900 w 13881100"/>
              <a:gd name="connsiteY16" fmla="*/ 1490097 h 1999985"/>
              <a:gd name="connsiteX17" fmla="*/ 13881100 w 13881100"/>
              <a:gd name="connsiteY17" fmla="*/ 245497 h 1999985"/>
              <a:gd name="connsiteX0-1" fmla="*/ 0 w 12738100"/>
              <a:gd name="connsiteY0-2" fmla="*/ 689997 h 1999985"/>
              <a:gd name="connsiteX1-3" fmla="*/ 812800 w 12738100"/>
              <a:gd name="connsiteY1-4" fmla="*/ 1629797 h 1999985"/>
              <a:gd name="connsiteX2-5" fmla="*/ 1562100 w 12738100"/>
              <a:gd name="connsiteY2-6" fmla="*/ 359797 h 1999985"/>
              <a:gd name="connsiteX3-7" fmla="*/ 2108200 w 12738100"/>
              <a:gd name="connsiteY3-8" fmla="*/ 1286897 h 1999985"/>
              <a:gd name="connsiteX4-9" fmla="*/ 2476500 w 12738100"/>
              <a:gd name="connsiteY4-10" fmla="*/ 385197 h 1999985"/>
              <a:gd name="connsiteX5-11" fmla="*/ 3098800 w 12738100"/>
              <a:gd name="connsiteY5-12" fmla="*/ 1998097 h 1999985"/>
              <a:gd name="connsiteX6-13" fmla="*/ 3860800 w 12738100"/>
              <a:gd name="connsiteY6-14" fmla="*/ 4197 h 1999985"/>
              <a:gd name="connsiteX7-15" fmla="*/ 4762500 w 12738100"/>
              <a:gd name="connsiteY7-16" fmla="*/ 1451997 h 1999985"/>
              <a:gd name="connsiteX8-17" fmla="*/ 5232400 w 12738100"/>
              <a:gd name="connsiteY8-18" fmla="*/ 728097 h 1999985"/>
              <a:gd name="connsiteX9-19" fmla="*/ 6032500 w 12738100"/>
              <a:gd name="connsiteY9-20" fmla="*/ 1718697 h 1999985"/>
              <a:gd name="connsiteX10-21" fmla="*/ 6718300 w 12738100"/>
              <a:gd name="connsiteY10-22" fmla="*/ 258197 h 1999985"/>
              <a:gd name="connsiteX11-23" fmla="*/ 7467600 w 12738100"/>
              <a:gd name="connsiteY11-24" fmla="*/ 1642497 h 1999985"/>
              <a:gd name="connsiteX12-25" fmla="*/ 8077200 w 12738100"/>
              <a:gd name="connsiteY12-26" fmla="*/ 181997 h 1999985"/>
              <a:gd name="connsiteX13-27" fmla="*/ 9715500 w 12738100"/>
              <a:gd name="connsiteY13-28" fmla="*/ 1680597 h 1999985"/>
              <a:gd name="connsiteX14-29" fmla="*/ 10337800 w 12738100"/>
              <a:gd name="connsiteY14-30" fmla="*/ 270897 h 1999985"/>
              <a:gd name="connsiteX15-31" fmla="*/ 11899900 w 12738100"/>
              <a:gd name="connsiteY15-32" fmla="*/ 1490097 h 1999985"/>
              <a:gd name="connsiteX16-33" fmla="*/ 12738100 w 12738100"/>
              <a:gd name="connsiteY16-34" fmla="*/ 245497 h 1999985"/>
              <a:gd name="connsiteX0-35" fmla="*/ 0 w 11899900"/>
              <a:gd name="connsiteY0-36" fmla="*/ 689997 h 1999985"/>
              <a:gd name="connsiteX1-37" fmla="*/ 812800 w 11899900"/>
              <a:gd name="connsiteY1-38" fmla="*/ 1629797 h 1999985"/>
              <a:gd name="connsiteX2-39" fmla="*/ 1562100 w 11899900"/>
              <a:gd name="connsiteY2-40" fmla="*/ 359797 h 1999985"/>
              <a:gd name="connsiteX3-41" fmla="*/ 2108200 w 11899900"/>
              <a:gd name="connsiteY3-42" fmla="*/ 1286897 h 1999985"/>
              <a:gd name="connsiteX4-43" fmla="*/ 2476500 w 11899900"/>
              <a:gd name="connsiteY4-44" fmla="*/ 385197 h 1999985"/>
              <a:gd name="connsiteX5-45" fmla="*/ 3098800 w 11899900"/>
              <a:gd name="connsiteY5-46" fmla="*/ 1998097 h 1999985"/>
              <a:gd name="connsiteX6-47" fmla="*/ 3860800 w 11899900"/>
              <a:gd name="connsiteY6-48" fmla="*/ 4197 h 1999985"/>
              <a:gd name="connsiteX7-49" fmla="*/ 4762500 w 11899900"/>
              <a:gd name="connsiteY7-50" fmla="*/ 1451997 h 1999985"/>
              <a:gd name="connsiteX8-51" fmla="*/ 5232400 w 11899900"/>
              <a:gd name="connsiteY8-52" fmla="*/ 728097 h 1999985"/>
              <a:gd name="connsiteX9-53" fmla="*/ 6032500 w 11899900"/>
              <a:gd name="connsiteY9-54" fmla="*/ 1718697 h 1999985"/>
              <a:gd name="connsiteX10-55" fmla="*/ 6718300 w 11899900"/>
              <a:gd name="connsiteY10-56" fmla="*/ 258197 h 1999985"/>
              <a:gd name="connsiteX11-57" fmla="*/ 7467600 w 11899900"/>
              <a:gd name="connsiteY11-58" fmla="*/ 1642497 h 1999985"/>
              <a:gd name="connsiteX12-59" fmla="*/ 8077200 w 11899900"/>
              <a:gd name="connsiteY12-60" fmla="*/ 181997 h 1999985"/>
              <a:gd name="connsiteX13-61" fmla="*/ 9715500 w 11899900"/>
              <a:gd name="connsiteY13-62" fmla="*/ 1680597 h 1999985"/>
              <a:gd name="connsiteX14-63" fmla="*/ 10337800 w 11899900"/>
              <a:gd name="connsiteY14-64" fmla="*/ 270897 h 1999985"/>
              <a:gd name="connsiteX15-65" fmla="*/ 11899900 w 11899900"/>
              <a:gd name="connsiteY15-66" fmla="*/ 1490097 h 1999985"/>
              <a:gd name="connsiteX0-67" fmla="*/ 0 w 10337799"/>
              <a:gd name="connsiteY0-68" fmla="*/ 689997 h 1999985"/>
              <a:gd name="connsiteX1-69" fmla="*/ 812800 w 10337799"/>
              <a:gd name="connsiteY1-70" fmla="*/ 1629797 h 1999985"/>
              <a:gd name="connsiteX2-71" fmla="*/ 1562100 w 10337799"/>
              <a:gd name="connsiteY2-72" fmla="*/ 359797 h 1999985"/>
              <a:gd name="connsiteX3-73" fmla="*/ 2108200 w 10337799"/>
              <a:gd name="connsiteY3-74" fmla="*/ 1286897 h 1999985"/>
              <a:gd name="connsiteX4-75" fmla="*/ 2476500 w 10337799"/>
              <a:gd name="connsiteY4-76" fmla="*/ 385197 h 1999985"/>
              <a:gd name="connsiteX5-77" fmla="*/ 3098800 w 10337799"/>
              <a:gd name="connsiteY5-78" fmla="*/ 1998097 h 1999985"/>
              <a:gd name="connsiteX6-79" fmla="*/ 3860800 w 10337799"/>
              <a:gd name="connsiteY6-80" fmla="*/ 4197 h 1999985"/>
              <a:gd name="connsiteX7-81" fmla="*/ 4762500 w 10337799"/>
              <a:gd name="connsiteY7-82" fmla="*/ 1451997 h 1999985"/>
              <a:gd name="connsiteX8-83" fmla="*/ 5232400 w 10337799"/>
              <a:gd name="connsiteY8-84" fmla="*/ 728097 h 1999985"/>
              <a:gd name="connsiteX9-85" fmla="*/ 6032500 w 10337799"/>
              <a:gd name="connsiteY9-86" fmla="*/ 1718697 h 1999985"/>
              <a:gd name="connsiteX10-87" fmla="*/ 6718300 w 10337799"/>
              <a:gd name="connsiteY10-88" fmla="*/ 258197 h 1999985"/>
              <a:gd name="connsiteX11-89" fmla="*/ 7467600 w 10337799"/>
              <a:gd name="connsiteY11-90" fmla="*/ 1642497 h 1999985"/>
              <a:gd name="connsiteX12-91" fmla="*/ 8077200 w 10337799"/>
              <a:gd name="connsiteY12-92" fmla="*/ 181997 h 1999985"/>
              <a:gd name="connsiteX13-93" fmla="*/ 9715500 w 10337799"/>
              <a:gd name="connsiteY13-94" fmla="*/ 1680597 h 1999985"/>
              <a:gd name="connsiteX14-95" fmla="*/ 10337800 w 10337799"/>
              <a:gd name="connsiteY14-96" fmla="*/ 270897 h 1999985"/>
              <a:gd name="connsiteX0-97" fmla="*/ 0 w 9715500"/>
              <a:gd name="connsiteY0-98" fmla="*/ 689997 h 1999985"/>
              <a:gd name="connsiteX1-99" fmla="*/ 812800 w 9715500"/>
              <a:gd name="connsiteY1-100" fmla="*/ 1629797 h 1999985"/>
              <a:gd name="connsiteX2-101" fmla="*/ 1562100 w 9715500"/>
              <a:gd name="connsiteY2-102" fmla="*/ 359797 h 1999985"/>
              <a:gd name="connsiteX3-103" fmla="*/ 2108200 w 9715500"/>
              <a:gd name="connsiteY3-104" fmla="*/ 1286897 h 1999985"/>
              <a:gd name="connsiteX4-105" fmla="*/ 2476500 w 9715500"/>
              <a:gd name="connsiteY4-106" fmla="*/ 385197 h 1999985"/>
              <a:gd name="connsiteX5-107" fmla="*/ 3098800 w 9715500"/>
              <a:gd name="connsiteY5-108" fmla="*/ 1998097 h 1999985"/>
              <a:gd name="connsiteX6-109" fmla="*/ 3860800 w 9715500"/>
              <a:gd name="connsiteY6-110" fmla="*/ 4197 h 1999985"/>
              <a:gd name="connsiteX7-111" fmla="*/ 4762500 w 9715500"/>
              <a:gd name="connsiteY7-112" fmla="*/ 1451997 h 1999985"/>
              <a:gd name="connsiteX8-113" fmla="*/ 5232400 w 9715500"/>
              <a:gd name="connsiteY8-114" fmla="*/ 728097 h 1999985"/>
              <a:gd name="connsiteX9-115" fmla="*/ 6032500 w 9715500"/>
              <a:gd name="connsiteY9-116" fmla="*/ 1718697 h 1999985"/>
              <a:gd name="connsiteX10-117" fmla="*/ 6718300 w 9715500"/>
              <a:gd name="connsiteY10-118" fmla="*/ 258197 h 1999985"/>
              <a:gd name="connsiteX11-119" fmla="*/ 7467600 w 9715500"/>
              <a:gd name="connsiteY11-120" fmla="*/ 1642497 h 1999985"/>
              <a:gd name="connsiteX12-121" fmla="*/ 8077200 w 9715500"/>
              <a:gd name="connsiteY12-122" fmla="*/ 181997 h 1999985"/>
              <a:gd name="connsiteX13-123" fmla="*/ 9715500 w 9715500"/>
              <a:gd name="connsiteY13-124" fmla="*/ 1680597 h 1999985"/>
              <a:gd name="connsiteX0-125" fmla="*/ 0 w 8077201"/>
              <a:gd name="connsiteY0-126" fmla="*/ 689997 h 1999985"/>
              <a:gd name="connsiteX1-127" fmla="*/ 812800 w 8077201"/>
              <a:gd name="connsiteY1-128" fmla="*/ 1629797 h 1999985"/>
              <a:gd name="connsiteX2-129" fmla="*/ 1562100 w 8077201"/>
              <a:gd name="connsiteY2-130" fmla="*/ 359797 h 1999985"/>
              <a:gd name="connsiteX3-131" fmla="*/ 2108200 w 8077201"/>
              <a:gd name="connsiteY3-132" fmla="*/ 1286897 h 1999985"/>
              <a:gd name="connsiteX4-133" fmla="*/ 2476500 w 8077201"/>
              <a:gd name="connsiteY4-134" fmla="*/ 385197 h 1999985"/>
              <a:gd name="connsiteX5-135" fmla="*/ 3098800 w 8077201"/>
              <a:gd name="connsiteY5-136" fmla="*/ 1998097 h 1999985"/>
              <a:gd name="connsiteX6-137" fmla="*/ 3860800 w 8077201"/>
              <a:gd name="connsiteY6-138" fmla="*/ 4197 h 1999985"/>
              <a:gd name="connsiteX7-139" fmla="*/ 4762500 w 8077201"/>
              <a:gd name="connsiteY7-140" fmla="*/ 1451997 h 1999985"/>
              <a:gd name="connsiteX8-141" fmla="*/ 5232400 w 8077201"/>
              <a:gd name="connsiteY8-142" fmla="*/ 728097 h 1999985"/>
              <a:gd name="connsiteX9-143" fmla="*/ 6032500 w 8077201"/>
              <a:gd name="connsiteY9-144" fmla="*/ 1718697 h 1999985"/>
              <a:gd name="connsiteX10-145" fmla="*/ 6718300 w 8077201"/>
              <a:gd name="connsiteY10-146" fmla="*/ 258197 h 1999985"/>
              <a:gd name="connsiteX11-147" fmla="*/ 7467600 w 8077201"/>
              <a:gd name="connsiteY11-148" fmla="*/ 1642497 h 1999985"/>
              <a:gd name="connsiteX12-149" fmla="*/ 8077200 w 8077201"/>
              <a:gd name="connsiteY12-150" fmla="*/ 181997 h 1999985"/>
              <a:gd name="connsiteX0-151" fmla="*/ 0 w 7467600"/>
              <a:gd name="connsiteY0-152" fmla="*/ 689997 h 1999985"/>
              <a:gd name="connsiteX1-153" fmla="*/ 812800 w 7467600"/>
              <a:gd name="connsiteY1-154" fmla="*/ 1629797 h 1999985"/>
              <a:gd name="connsiteX2-155" fmla="*/ 1562100 w 7467600"/>
              <a:gd name="connsiteY2-156" fmla="*/ 359797 h 1999985"/>
              <a:gd name="connsiteX3-157" fmla="*/ 2108200 w 7467600"/>
              <a:gd name="connsiteY3-158" fmla="*/ 1286897 h 1999985"/>
              <a:gd name="connsiteX4-159" fmla="*/ 2476500 w 7467600"/>
              <a:gd name="connsiteY4-160" fmla="*/ 385197 h 1999985"/>
              <a:gd name="connsiteX5-161" fmla="*/ 3098800 w 7467600"/>
              <a:gd name="connsiteY5-162" fmla="*/ 1998097 h 1999985"/>
              <a:gd name="connsiteX6-163" fmla="*/ 3860800 w 7467600"/>
              <a:gd name="connsiteY6-164" fmla="*/ 4197 h 1999985"/>
              <a:gd name="connsiteX7-165" fmla="*/ 4762500 w 7467600"/>
              <a:gd name="connsiteY7-166" fmla="*/ 1451997 h 1999985"/>
              <a:gd name="connsiteX8-167" fmla="*/ 5232400 w 7467600"/>
              <a:gd name="connsiteY8-168" fmla="*/ 728097 h 1999985"/>
              <a:gd name="connsiteX9-169" fmla="*/ 6032500 w 7467600"/>
              <a:gd name="connsiteY9-170" fmla="*/ 1718697 h 1999985"/>
              <a:gd name="connsiteX10-171" fmla="*/ 6718300 w 7467600"/>
              <a:gd name="connsiteY10-172" fmla="*/ 258197 h 1999985"/>
              <a:gd name="connsiteX11-173" fmla="*/ 7467600 w 7467600"/>
              <a:gd name="connsiteY11-174" fmla="*/ 1642497 h 1999985"/>
              <a:gd name="connsiteX0-175" fmla="*/ 0 w 6718300"/>
              <a:gd name="connsiteY0-176" fmla="*/ 689997 h 1999985"/>
              <a:gd name="connsiteX1-177" fmla="*/ 812800 w 6718300"/>
              <a:gd name="connsiteY1-178" fmla="*/ 1629797 h 1999985"/>
              <a:gd name="connsiteX2-179" fmla="*/ 1562100 w 6718300"/>
              <a:gd name="connsiteY2-180" fmla="*/ 359797 h 1999985"/>
              <a:gd name="connsiteX3-181" fmla="*/ 2108200 w 6718300"/>
              <a:gd name="connsiteY3-182" fmla="*/ 1286897 h 1999985"/>
              <a:gd name="connsiteX4-183" fmla="*/ 2476500 w 6718300"/>
              <a:gd name="connsiteY4-184" fmla="*/ 385197 h 1999985"/>
              <a:gd name="connsiteX5-185" fmla="*/ 3098800 w 6718300"/>
              <a:gd name="connsiteY5-186" fmla="*/ 1998097 h 1999985"/>
              <a:gd name="connsiteX6-187" fmla="*/ 3860800 w 6718300"/>
              <a:gd name="connsiteY6-188" fmla="*/ 4197 h 1999985"/>
              <a:gd name="connsiteX7-189" fmla="*/ 4762500 w 6718300"/>
              <a:gd name="connsiteY7-190" fmla="*/ 1451997 h 1999985"/>
              <a:gd name="connsiteX8-191" fmla="*/ 5232400 w 6718300"/>
              <a:gd name="connsiteY8-192" fmla="*/ 728097 h 1999985"/>
              <a:gd name="connsiteX9-193" fmla="*/ 6032500 w 6718300"/>
              <a:gd name="connsiteY9-194" fmla="*/ 1718697 h 1999985"/>
              <a:gd name="connsiteX10-195" fmla="*/ 6718300 w 6718300"/>
              <a:gd name="connsiteY10-196" fmla="*/ 258197 h 1999985"/>
              <a:gd name="connsiteX0-197" fmla="*/ 0 w 6032500"/>
              <a:gd name="connsiteY0-198" fmla="*/ 689997 h 1999985"/>
              <a:gd name="connsiteX1-199" fmla="*/ 812800 w 6032500"/>
              <a:gd name="connsiteY1-200" fmla="*/ 1629797 h 1999985"/>
              <a:gd name="connsiteX2-201" fmla="*/ 1562100 w 6032500"/>
              <a:gd name="connsiteY2-202" fmla="*/ 359797 h 1999985"/>
              <a:gd name="connsiteX3-203" fmla="*/ 2108200 w 6032500"/>
              <a:gd name="connsiteY3-204" fmla="*/ 1286897 h 1999985"/>
              <a:gd name="connsiteX4-205" fmla="*/ 2476500 w 6032500"/>
              <a:gd name="connsiteY4-206" fmla="*/ 385197 h 1999985"/>
              <a:gd name="connsiteX5-207" fmla="*/ 3098800 w 6032500"/>
              <a:gd name="connsiteY5-208" fmla="*/ 1998097 h 1999985"/>
              <a:gd name="connsiteX6-209" fmla="*/ 3860800 w 6032500"/>
              <a:gd name="connsiteY6-210" fmla="*/ 4197 h 1999985"/>
              <a:gd name="connsiteX7-211" fmla="*/ 4762500 w 6032500"/>
              <a:gd name="connsiteY7-212" fmla="*/ 1451997 h 1999985"/>
              <a:gd name="connsiteX8-213" fmla="*/ 5232400 w 6032500"/>
              <a:gd name="connsiteY8-214" fmla="*/ 728097 h 1999985"/>
              <a:gd name="connsiteX9-215" fmla="*/ 6032500 w 6032500"/>
              <a:gd name="connsiteY9-216" fmla="*/ 1718697 h 1999985"/>
              <a:gd name="connsiteX0-217" fmla="*/ 0 w 5232400"/>
              <a:gd name="connsiteY0-218" fmla="*/ 689997 h 1999985"/>
              <a:gd name="connsiteX1-219" fmla="*/ 812800 w 5232400"/>
              <a:gd name="connsiteY1-220" fmla="*/ 1629797 h 1999985"/>
              <a:gd name="connsiteX2-221" fmla="*/ 1562100 w 5232400"/>
              <a:gd name="connsiteY2-222" fmla="*/ 359797 h 1999985"/>
              <a:gd name="connsiteX3-223" fmla="*/ 2108200 w 5232400"/>
              <a:gd name="connsiteY3-224" fmla="*/ 1286897 h 1999985"/>
              <a:gd name="connsiteX4-225" fmla="*/ 2476500 w 5232400"/>
              <a:gd name="connsiteY4-226" fmla="*/ 385197 h 1999985"/>
              <a:gd name="connsiteX5-227" fmla="*/ 3098800 w 5232400"/>
              <a:gd name="connsiteY5-228" fmla="*/ 1998097 h 1999985"/>
              <a:gd name="connsiteX6-229" fmla="*/ 3860800 w 5232400"/>
              <a:gd name="connsiteY6-230" fmla="*/ 4197 h 1999985"/>
              <a:gd name="connsiteX7-231" fmla="*/ 4762500 w 5232400"/>
              <a:gd name="connsiteY7-232" fmla="*/ 1451997 h 1999985"/>
              <a:gd name="connsiteX8-233" fmla="*/ 5232400 w 5232400"/>
              <a:gd name="connsiteY8-234" fmla="*/ 728097 h 1999985"/>
              <a:gd name="connsiteX0-235" fmla="*/ 0 w 4762500"/>
              <a:gd name="connsiteY0-236" fmla="*/ 689997 h 1999985"/>
              <a:gd name="connsiteX1-237" fmla="*/ 812800 w 4762500"/>
              <a:gd name="connsiteY1-238" fmla="*/ 1629797 h 1999985"/>
              <a:gd name="connsiteX2-239" fmla="*/ 1562100 w 4762500"/>
              <a:gd name="connsiteY2-240" fmla="*/ 359797 h 1999985"/>
              <a:gd name="connsiteX3-241" fmla="*/ 2108200 w 4762500"/>
              <a:gd name="connsiteY3-242" fmla="*/ 1286897 h 1999985"/>
              <a:gd name="connsiteX4-243" fmla="*/ 2476500 w 4762500"/>
              <a:gd name="connsiteY4-244" fmla="*/ 385197 h 1999985"/>
              <a:gd name="connsiteX5-245" fmla="*/ 3098800 w 4762500"/>
              <a:gd name="connsiteY5-246" fmla="*/ 1998097 h 1999985"/>
              <a:gd name="connsiteX6-247" fmla="*/ 3860800 w 4762500"/>
              <a:gd name="connsiteY6-248" fmla="*/ 4197 h 1999985"/>
              <a:gd name="connsiteX7-249" fmla="*/ 4762500 w 4762500"/>
              <a:gd name="connsiteY7-250" fmla="*/ 1451997 h 19999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762500" h="1999985">
                <a:moveTo>
                  <a:pt x="0" y="689997"/>
                </a:moveTo>
                <a:cubicBezTo>
                  <a:pt x="325967" y="753497"/>
                  <a:pt x="552450" y="1684830"/>
                  <a:pt x="812800" y="1629797"/>
                </a:cubicBezTo>
                <a:cubicBezTo>
                  <a:pt x="1073150" y="1574764"/>
                  <a:pt x="1346200" y="416947"/>
                  <a:pt x="1562100" y="359797"/>
                </a:cubicBezTo>
                <a:cubicBezTo>
                  <a:pt x="1778000" y="302647"/>
                  <a:pt x="1955800" y="1282664"/>
                  <a:pt x="2108200" y="1286897"/>
                </a:cubicBezTo>
                <a:cubicBezTo>
                  <a:pt x="2260600" y="1291130"/>
                  <a:pt x="2311400" y="266664"/>
                  <a:pt x="2476500" y="385197"/>
                </a:cubicBezTo>
                <a:cubicBezTo>
                  <a:pt x="2641600" y="503730"/>
                  <a:pt x="2868083" y="2061597"/>
                  <a:pt x="3098800" y="1998097"/>
                </a:cubicBezTo>
                <a:cubicBezTo>
                  <a:pt x="3329517" y="1934597"/>
                  <a:pt x="3583517" y="95214"/>
                  <a:pt x="3860800" y="4197"/>
                </a:cubicBezTo>
                <a:cubicBezTo>
                  <a:pt x="4138083" y="-86820"/>
                  <a:pt x="4533900" y="1331347"/>
                  <a:pt x="4762500" y="1451997"/>
                </a:cubicBezTo>
              </a:path>
            </a:pathLst>
          </a:custGeom>
          <a:noFill/>
          <a:ln w="28575">
            <a:solidFill>
              <a:schemeClr val="accent3">
                <a:lumMod val="20000"/>
                <a:lumOff val="8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682399" y="475410"/>
            <a:ext cx="3856038" cy="681990"/>
            <a:chOff x="682399" y="475410"/>
            <a:chExt cx="3856038" cy="681990"/>
          </a:xfrm>
        </p:grpSpPr>
        <p:sp>
          <p:nvSpPr>
            <p:cNvPr id="24" name="矩形 23"/>
            <p:cNvSpPr/>
            <p:nvPr/>
          </p:nvSpPr>
          <p:spPr>
            <a:xfrm>
              <a:off x="682399" y="475410"/>
              <a:ext cx="3856038" cy="68199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challenge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部分</a:t>
              </a:r>
              <a:endPara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加号 24"/>
            <p:cNvSpPr/>
            <p:nvPr/>
          </p:nvSpPr>
          <p:spPr>
            <a:xfrm>
              <a:off x="4111352" y="475410"/>
              <a:ext cx="296342" cy="296342"/>
            </a:xfrm>
            <a:prstGeom prst="mathPlus">
              <a:avLst>
                <a:gd name="adj1" fmla="val 1818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033780" y="1367155"/>
            <a:ext cx="93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declare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959485" y="2117090"/>
            <a:ext cx="467550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环境变量统一存储在</a:t>
            </a:r>
            <a:r>
              <a:rPr lang="en-US" altLang="zh-CN" sz="1400"/>
              <a:t>/etc/variables</a:t>
            </a:r>
            <a:r>
              <a:rPr lang="zh-CN" altLang="en-US" sz="1400"/>
              <a:t>中，使用</a:t>
            </a:r>
            <a:r>
              <a:rPr lang="en-US" altLang="zh-CN" sz="1400"/>
              <a:t>r x</a:t>
            </a:r>
            <a:r>
              <a:rPr lang="zh-CN" altLang="en-US" sz="1400"/>
              <a:t>标识变量的读写属性和作用域，同时对于非全局变量，通过创建该变量的进程</a:t>
            </a:r>
            <a:r>
              <a:rPr lang="en-US" altLang="zh-CN" sz="1400"/>
              <a:t>pid</a:t>
            </a:r>
            <a:r>
              <a:rPr lang="zh-CN" altLang="en-US" sz="1400"/>
              <a:t>来标识该变量的</a:t>
            </a:r>
            <a:r>
              <a:rPr lang="zh-CN" altLang="en-US" sz="1400"/>
              <a:t>作用域。</a:t>
            </a:r>
            <a:endParaRPr lang="zh-CN" altLang="en-US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7330" y="871220"/>
            <a:ext cx="4156710" cy="20339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362065" y="3168015"/>
            <a:ext cx="4997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说明：</a:t>
            </a:r>
            <a:r>
              <a:rPr lang="en-US" altLang="zh-CN" sz="1400"/>
              <a:t>O_PROTECT</a:t>
            </a:r>
            <a:r>
              <a:rPr lang="zh-CN" altLang="en-US" sz="1400"/>
              <a:t>用来标识是否为系统读取文件，若没有该标识则会在路径前添加</a:t>
            </a:r>
            <a:r>
              <a:rPr lang="en-US" altLang="zh-CN" sz="1400"/>
              <a:t>/home</a:t>
            </a:r>
            <a:r>
              <a:rPr lang="zh-CN" altLang="en-US" sz="1400"/>
              <a:t>来限制用户可操作的权限</a:t>
            </a:r>
            <a:endParaRPr lang="zh-CN" altLang="en-US" sz="1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80" y="3235960"/>
            <a:ext cx="3005455" cy="273875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168390" y="5394960"/>
            <a:ext cx="420878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环境变量逻辑：添加变量时</a:t>
            </a:r>
            <a:r>
              <a:rPr lang="en-US" altLang="zh-CN" sz="1400"/>
              <a:t>x</a:t>
            </a:r>
            <a:r>
              <a:rPr lang="zh-CN" altLang="en-US" sz="1400"/>
              <a:t>决定是否为局部变量，同名局部变量与环境变量不冲突；读取变量时先找局部变量，没有则找</a:t>
            </a:r>
            <a:r>
              <a:rPr lang="zh-CN" altLang="en-US" sz="1400"/>
              <a:t>全局变量。</a:t>
            </a:r>
            <a:endParaRPr lang="zh-CN" altLang="en-US" sz="14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345" y="3813810"/>
            <a:ext cx="3369945" cy="1374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682399" y="475410"/>
            <a:ext cx="3856038" cy="681990"/>
            <a:chOff x="682399" y="475410"/>
            <a:chExt cx="3856038" cy="681990"/>
          </a:xfrm>
        </p:grpSpPr>
        <p:sp>
          <p:nvSpPr>
            <p:cNvPr id="24" name="矩形 23"/>
            <p:cNvSpPr/>
            <p:nvPr/>
          </p:nvSpPr>
          <p:spPr>
            <a:xfrm>
              <a:off x="682399" y="475410"/>
              <a:ext cx="3856038" cy="68199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challenge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部分</a:t>
              </a:r>
              <a:endPara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加号 24"/>
            <p:cNvSpPr/>
            <p:nvPr/>
          </p:nvSpPr>
          <p:spPr>
            <a:xfrm>
              <a:off x="4111352" y="475410"/>
              <a:ext cx="296342" cy="296342"/>
            </a:xfrm>
            <a:prstGeom prst="mathPlus">
              <a:avLst>
                <a:gd name="adj1" fmla="val 1818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033780" y="1367155"/>
            <a:ext cx="74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unset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0" y="771525"/>
            <a:ext cx="5176520" cy="25355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395" y="3515995"/>
            <a:ext cx="4509770" cy="26898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13485" y="2364740"/>
            <a:ext cx="4266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删除时需指定删除的变量是否为全局变量</a:t>
            </a:r>
            <a:r>
              <a:rPr lang="en-US" altLang="zh-CN" sz="1400"/>
              <a:t>(</a:t>
            </a:r>
            <a:r>
              <a:rPr lang="zh-CN" altLang="en-US" sz="1400"/>
              <a:t>是否有</a:t>
            </a:r>
            <a:r>
              <a:rPr lang="en-US" altLang="zh-CN" sz="1400"/>
              <a:t>-x),</a:t>
            </a:r>
            <a:r>
              <a:rPr lang="zh-CN" altLang="en-US" sz="1400"/>
              <a:t>不同</a:t>
            </a:r>
            <a:r>
              <a:rPr lang="en-US" altLang="zh-CN" sz="1400"/>
              <a:t>pid</a:t>
            </a:r>
            <a:r>
              <a:rPr lang="zh-CN" altLang="en-US" sz="1400"/>
              <a:t>对应的同名</a:t>
            </a:r>
            <a:r>
              <a:rPr lang="zh-CN" altLang="en-US" sz="1400"/>
              <a:t>局部变量</a:t>
            </a:r>
            <a:r>
              <a:rPr lang="zh-CN" altLang="en-US" sz="1400"/>
              <a:t>不冲突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9025" y="3093339"/>
            <a:ext cx="4966940" cy="75565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补充说明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加号 5"/>
          <p:cNvSpPr/>
          <p:nvPr/>
        </p:nvSpPr>
        <p:spPr>
          <a:xfrm>
            <a:off x="8995830" y="2945168"/>
            <a:ext cx="296342" cy="296342"/>
          </a:xfrm>
          <a:prstGeom prst="mathPlus">
            <a:avLst>
              <a:gd name="adj1" fmla="val 181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29025" y="2114917"/>
            <a:ext cx="4966940" cy="8301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PART 04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304799" y="5930900"/>
            <a:ext cx="11582401" cy="377825"/>
          </a:xfrm>
          <a:custGeom>
            <a:avLst/>
            <a:gdLst>
              <a:gd name="connsiteX0" fmla="*/ 0 w 13881100"/>
              <a:gd name="connsiteY0" fmla="*/ 1248797 h 1999985"/>
              <a:gd name="connsiteX1" fmla="*/ 1143000 w 13881100"/>
              <a:gd name="connsiteY1" fmla="*/ 689997 h 1999985"/>
              <a:gd name="connsiteX2" fmla="*/ 1955800 w 13881100"/>
              <a:gd name="connsiteY2" fmla="*/ 1629797 h 1999985"/>
              <a:gd name="connsiteX3" fmla="*/ 2705100 w 13881100"/>
              <a:gd name="connsiteY3" fmla="*/ 359797 h 1999985"/>
              <a:gd name="connsiteX4" fmla="*/ 3251200 w 13881100"/>
              <a:gd name="connsiteY4" fmla="*/ 1286897 h 1999985"/>
              <a:gd name="connsiteX5" fmla="*/ 3619500 w 13881100"/>
              <a:gd name="connsiteY5" fmla="*/ 385197 h 1999985"/>
              <a:gd name="connsiteX6" fmla="*/ 4241800 w 13881100"/>
              <a:gd name="connsiteY6" fmla="*/ 1998097 h 1999985"/>
              <a:gd name="connsiteX7" fmla="*/ 5003800 w 13881100"/>
              <a:gd name="connsiteY7" fmla="*/ 4197 h 1999985"/>
              <a:gd name="connsiteX8" fmla="*/ 5905500 w 13881100"/>
              <a:gd name="connsiteY8" fmla="*/ 1451997 h 1999985"/>
              <a:gd name="connsiteX9" fmla="*/ 6375400 w 13881100"/>
              <a:gd name="connsiteY9" fmla="*/ 728097 h 1999985"/>
              <a:gd name="connsiteX10" fmla="*/ 7175500 w 13881100"/>
              <a:gd name="connsiteY10" fmla="*/ 1718697 h 1999985"/>
              <a:gd name="connsiteX11" fmla="*/ 7861300 w 13881100"/>
              <a:gd name="connsiteY11" fmla="*/ 258197 h 1999985"/>
              <a:gd name="connsiteX12" fmla="*/ 8610600 w 13881100"/>
              <a:gd name="connsiteY12" fmla="*/ 1642497 h 1999985"/>
              <a:gd name="connsiteX13" fmla="*/ 9220200 w 13881100"/>
              <a:gd name="connsiteY13" fmla="*/ 181997 h 1999985"/>
              <a:gd name="connsiteX14" fmla="*/ 10858500 w 13881100"/>
              <a:gd name="connsiteY14" fmla="*/ 1680597 h 1999985"/>
              <a:gd name="connsiteX15" fmla="*/ 11480800 w 13881100"/>
              <a:gd name="connsiteY15" fmla="*/ 270897 h 1999985"/>
              <a:gd name="connsiteX16" fmla="*/ 13042900 w 13881100"/>
              <a:gd name="connsiteY16" fmla="*/ 1490097 h 1999985"/>
              <a:gd name="connsiteX17" fmla="*/ 13881100 w 13881100"/>
              <a:gd name="connsiteY17" fmla="*/ 245497 h 1999985"/>
              <a:gd name="connsiteX0-1" fmla="*/ 0 w 12738100"/>
              <a:gd name="connsiteY0-2" fmla="*/ 689997 h 1999985"/>
              <a:gd name="connsiteX1-3" fmla="*/ 812800 w 12738100"/>
              <a:gd name="connsiteY1-4" fmla="*/ 1629797 h 1999985"/>
              <a:gd name="connsiteX2-5" fmla="*/ 1562100 w 12738100"/>
              <a:gd name="connsiteY2-6" fmla="*/ 359797 h 1999985"/>
              <a:gd name="connsiteX3-7" fmla="*/ 2108200 w 12738100"/>
              <a:gd name="connsiteY3-8" fmla="*/ 1286897 h 1999985"/>
              <a:gd name="connsiteX4-9" fmla="*/ 2476500 w 12738100"/>
              <a:gd name="connsiteY4-10" fmla="*/ 385197 h 1999985"/>
              <a:gd name="connsiteX5-11" fmla="*/ 3098800 w 12738100"/>
              <a:gd name="connsiteY5-12" fmla="*/ 1998097 h 1999985"/>
              <a:gd name="connsiteX6-13" fmla="*/ 3860800 w 12738100"/>
              <a:gd name="connsiteY6-14" fmla="*/ 4197 h 1999985"/>
              <a:gd name="connsiteX7-15" fmla="*/ 4762500 w 12738100"/>
              <a:gd name="connsiteY7-16" fmla="*/ 1451997 h 1999985"/>
              <a:gd name="connsiteX8-17" fmla="*/ 5232400 w 12738100"/>
              <a:gd name="connsiteY8-18" fmla="*/ 728097 h 1999985"/>
              <a:gd name="connsiteX9-19" fmla="*/ 6032500 w 12738100"/>
              <a:gd name="connsiteY9-20" fmla="*/ 1718697 h 1999985"/>
              <a:gd name="connsiteX10-21" fmla="*/ 6718300 w 12738100"/>
              <a:gd name="connsiteY10-22" fmla="*/ 258197 h 1999985"/>
              <a:gd name="connsiteX11-23" fmla="*/ 7467600 w 12738100"/>
              <a:gd name="connsiteY11-24" fmla="*/ 1642497 h 1999985"/>
              <a:gd name="connsiteX12-25" fmla="*/ 8077200 w 12738100"/>
              <a:gd name="connsiteY12-26" fmla="*/ 181997 h 1999985"/>
              <a:gd name="connsiteX13-27" fmla="*/ 9715500 w 12738100"/>
              <a:gd name="connsiteY13-28" fmla="*/ 1680597 h 1999985"/>
              <a:gd name="connsiteX14-29" fmla="*/ 10337800 w 12738100"/>
              <a:gd name="connsiteY14-30" fmla="*/ 270897 h 1999985"/>
              <a:gd name="connsiteX15-31" fmla="*/ 11899900 w 12738100"/>
              <a:gd name="connsiteY15-32" fmla="*/ 1490097 h 1999985"/>
              <a:gd name="connsiteX16-33" fmla="*/ 12738100 w 12738100"/>
              <a:gd name="connsiteY16-34" fmla="*/ 245497 h 1999985"/>
              <a:gd name="connsiteX0-35" fmla="*/ 0 w 11899900"/>
              <a:gd name="connsiteY0-36" fmla="*/ 689997 h 1999985"/>
              <a:gd name="connsiteX1-37" fmla="*/ 812800 w 11899900"/>
              <a:gd name="connsiteY1-38" fmla="*/ 1629797 h 1999985"/>
              <a:gd name="connsiteX2-39" fmla="*/ 1562100 w 11899900"/>
              <a:gd name="connsiteY2-40" fmla="*/ 359797 h 1999985"/>
              <a:gd name="connsiteX3-41" fmla="*/ 2108200 w 11899900"/>
              <a:gd name="connsiteY3-42" fmla="*/ 1286897 h 1999985"/>
              <a:gd name="connsiteX4-43" fmla="*/ 2476500 w 11899900"/>
              <a:gd name="connsiteY4-44" fmla="*/ 385197 h 1999985"/>
              <a:gd name="connsiteX5-45" fmla="*/ 3098800 w 11899900"/>
              <a:gd name="connsiteY5-46" fmla="*/ 1998097 h 1999985"/>
              <a:gd name="connsiteX6-47" fmla="*/ 3860800 w 11899900"/>
              <a:gd name="connsiteY6-48" fmla="*/ 4197 h 1999985"/>
              <a:gd name="connsiteX7-49" fmla="*/ 4762500 w 11899900"/>
              <a:gd name="connsiteY7-50" fmla="*/ 1451997 h 1999985"/>
              <a:gd name="connsiteX8-51" fmla="*/ 5232400 w 11899900"/>
              <a:gd name="connsiteY8-52" fmla="*/ 728097 h 1999985"/>
              <a:gd name="connsiteX9-53" fmla="*/ 6032500 w 11899900"/>
              <a:gd name="connsiteY9-54" fmla="*/ 1718697 h 1999985"/>
              <a:gd name="connsiteX10-55" fmla="*/ 6718300 w 11899900"/>
              <a:gd name="connsiteY10-56" fmla="*/ 258197 h 1999985"/>
              <a:gd name="connsiteX11-57" fmla="*/ 7467600 w 11899900"/>
              <a:gd name="connsiteY11-58" fmla="*/ 1642497 h 1999985"/>
              <a:gd name="connsiteX12-59" fmla="*/ 8077200 w 11899900"/>
              <a:gd name="connsiteY12-60" fmla="*/ 181997 h 1999985"/>
              <a:gd name="connsiteX13-61" fmla="*/ 9715500 w 11899900"/>
              <a:gd name="connsiteY13-62" fmla="*/ 1680597 h 1999985"/>
              <a:gd name="connsiteX14-63" fmla="*/ 10337800 w 11899900"/>
              <a:gd name="connsiteY14-64" fmla="*/ 270897 h 1999985"/>
              <a:gd name="connsiteX15-65" fmla="*/ 11899900 w 11899900"/>
              <a:gd name="connsiteY15-66" fmla="*/ 1490097 h 1999985"/>
              <a:gd name="connsiteX0-67" fmla="*/ 0 w 10337800"/>
              <a:gd name="connsiteY0-68" fmla="*/ 689997 h 1999985"/>
              <a:gd name="connsiteX1-69" fmla="*/ 812800 w 10337800"/>
              <a:gd name="connsiteY1-70" fmla="*/ 1629797 h 1999985"/>
              <a:gd name="connsiteX2-71" fmla="*/ 1562100 w 10337800"/>
              <a:gd name="connsiteY2-72" fmla="*/ 359797 h 1999985"/>
              <a:gd name="connsiteX3-73" fmla="*/ 2108200 w 10337800"/>
              <a:gd name="connsiteY3-74" fmla="*/ 1286897 h 1999985"/>
              <a:gd name="connsiteX4-75" fmla="*/ 2476500 w 10337800"/>
              <a:gd name="connsiteY4-76" fmla="*/ 385197 h 1999985"/>
              <a:gd name="connsiteX5-77" fmla="*/ 3098800 w 10337800"/>
              <a:gd name="connsiteY5-78" fmla="*/ 1998097 h 1999985"/>
              <a:gd name="connsiteX6-79" fmla="*/ 3860800 w 10337800"/>
              <a:gd name="connsiteY6-80" fmla="*/ 4197 h 1999985"/>
              <a:gd name="connsiteX7-81" fmla="*/ 4762500 w 10337800"/>
              <a:gd name="connsiteY7-82" fmla="*/ 1451997 h 1999985"/>
              <a:gd name="connsiteX8-83" fmla="*/ 5232400 w 10337800"/>
              <a:gd name="connsiteY8-84" fmla="*/ 728097 h 1999985"/>
              <a:gd name="connsiteX9-85" fmla="*/ 6032500 w 10337800"/>
              <a:gd name="connsiteY9-86" fmla="*/ 1718697 h 1999985"/>
              <a:gd name="connsiteX10-87" fmla="*/ 6718300 w 10337800"/>
              <a:gd name="connsiteY10-88" fmla="*/ 258197 h 1999985"/>
              <a:gd name="connsiteX11-89" fmla="*/ 7467600 w 10337800"/>
              <a:gd name="connsiteY11-90" fmla="*/ 1642497 h 1999985"/>
              <a:gd name="connsiteX12-91" fmla="*/ 8077200 w 10337800"/>
              <a:gd name="connsiteY12-92" fmla="*/ 181997 h 1999985"/>
              <a:gd name="connsiteX13-93" fmla="*/ 9715500 w 10337800"/>
              <a:gd name="connsiteY13-94" fmla="*/ 1680597 h 1999985"/>
              <a:gd name="connsiteX14-95" fmla="*/ 10337800 w 10337800"/>
              <a:gd name="connsiteY14-96" fmla="*/ 270897 h 19999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</a:cxnLst>
            <a:rect l="l" t="t" r="r" b="b"/>
            <a:pathLst>
              <a:path w="10337800" h="1999985">
                <a:moveTo>
                  <a:pt x="0" y="689997"/>
                </a:moveTo>
                <a:cubicBezTo>
                  <a:pt x="325967" y="753497"/>
                  <a:pt x="552450" y="1684830"/>
                  <a:pt x="812800" y="1629797"/>
                </a:cubicBezTo>
                <a:cubicBezTo>
                  <a:pt x="1073150" y="1574764"/>
                  <a:pt x="1346200" y="416947"/>
                  <a:pt x="1562100" y="359797"/>
                </a:cubicBezTo>
                <a:cubicBezTo>
                  <a:pt x="1778000" y="302647"/>
                  <a:pt x="1955800" y="1282664"/>
                  <a:pt x="2108200" y="1286897"/>
                </a:cubicBezTo>
                <a:cubicBezTo>
                  <a:pt x="2260600" y="1291130"/>
                  <a:pt x="2311400" y="266664"/>
                  <a:pt x="2476500" y="385197"/>
                </a:cubicBezTo>
                <a:cubicBezTo>
                  <a:pt x="2641600" y="503730"/>
                  <a:pt x="2868083" y="2061597"/>
                  <a:pt x="3098800" y="1998097"/>
                </a:cubicBezTo>
                <a:cubicBezTo>
                  <a:pt x="3329517" y="1934597"/>
                  <a:pt x="3583517" y="95214"/>
                  <a:pt x="3860800" y="4197"/>
                </a:cubicBezTo>
                <a:cubicBezTo>
                  <a:pt x="4138083" y="-86820"/>
                  <a:pt x="4533900" y="1331347"/>
                  <a:pt x="4762500" y="1451997"/>
                </a:cubicBezTo>
                <a:cubicBezTo>
                  <a:pt x="4991100" y="1572647"/>
                  <a:pt x="5020733" y="683647"/>
                  <a:pt x="5232400" y="728097"/>
                </a:cubicBezTo>
                <a:cubicBezTo>
                  <a:pt x="5444067" y="772547"/>
                  <a:pt x="5784850" y="1797014"/>
                  <a:pt x="6032500" y="1718697"/>
                </a:cubicBezTo>
                <a:cubicBezTo>
                  <a:pt x="6280150" y="1640380"/>
                  <a:pt x="6479117" y="270897"/>
                  <a:pt x="6718300" y="258197"/>
                </a:cubicBezTo>
                <a:cubicBezTo>
                  <a:pt x="6957483" y="245497"/>
                  <a:pt x="7241117" y="1655197"/>
                  <a:pt x="7467600" y="1642497"/>
                </a:cubicBezTo>
                <a:cubicBezTo>
                  <a:pt x="7694083" y="1629797"/>
                  <a:pt x="7702550" y="175647"/>
                  <a:pt x="8077200" y="181997"/>
                </a:cubicBezTo>
                <a:cubicBezTo>
                  <a:pt x="8451850" y="188347"/>
                  <a:pt x="9338733" y="1665780"/>
                  <a:pt x="9715500" y="1680597"/>
                </a:cubicBezTo>
                <a:cubicBezTo>
                  <a:pt x="10092267" y="1695414"/>
                  <a:pt x="9973733" y="302647"/>
                  <a:pt x="10337800" y="270897"/>
                </a:cubicBezTo>
              </a:path>
            </a:pathLst>
          </a:custGeom>
          <a:noFill/>
          <a:ln w="28575">
            <a:solidFill>
              <a:schemeClr val="accent3">
                <a:lumMod val="20000"/>
                <a:lumOff val="8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9714677" y="1268413"/>
            <a:ext cx="2150949" cy="254072"/>
          </a:xfrm>
          <a:custGeom>
            <a:avLst/>
            <a:gdLst>
              <a:gd name="connsiteX0" fmla="*/ 0 w 13881100"/>
              <a:gd name="connsiteY0" fmla="*/ 1248797 h 1999985"/>
              <a:gd name="connsiteX1" fmla="*/ 1143000 w 13881100"/>
              <a:gd name="connsiteY1" fmla="*/ 689997 h 1999985"/>
              <a:gd name="connsiteX2" fmla="*/ 1955800 w 13881100"/>
              <a:gd name="connsiteY2" fmla="*/ 1629797 h 1999985"/>
              <a:gd name="connsiteX3" fmla="*/ 2705100 w 13881100"/>
              <a:gd name="connsiteY3" fmla="*/ 359797 h 1999985"/>
              <a:gd name="connsiteX4" fmla="*/ 3251200 w 13881100"/>
              <a:gd name="connsiteY4" fmla="*/ 1286897 h 1999985"/>
              <a:gd name="connsiteX5" fmla="*/ 3619500 w 13881100"/>
              <a:gd name="connsiteY5" fmla="*/ 385197 h 1999985"/>
              <a:gd name="connsiteX6" fmla="*/ 4241800 w 13881100"/>
              <a:gd name="connsiteY6" fmla="*/ 1998097 h 1999985"/>
              <a:gd name="connsiteX7" fmla="*/ 5003800 w 13881100"/>
              <a:gd name="connsiteY7" fmla="*/ 4197 h 1999985"/>
              <a:gd name="connsiteX8" fmla="*/ 5905500 w 13881100"/>
              <a:gd name="connsiteY8" fmla="*/ 1451997 h 1999985"/>
              <a:gd name="connsiteX9" fmla="*/ 6375400 w 13881100"/>
              <a:gd name="connsiteY9" fmla="*/ 728097 h 1999985"/>
              <a:gd name="connsiteX10" fmla="*/ 7175500 w 13881100"/>
              <a:gd name="connsiteY10" fmla="*/ 1718697 h 1999985"/>
              <a:gd name="connsiteX11" fmla="*/ 7861300 w 13881100"/>
              <a:gd name="connsiteY11" fmla="*/ 258197 h 1999985"/>
              <a:gd name="connsiteX12" fmla="*/ 8610600 w 13881100"/>
              <a:gd name="connsiteY12" fmla="*/ 1642497 h 1999985"/>
              <a:gd name="connsiteX13" fmla="*/ 9220200 w 13881100"/>
              <a:gd name="connsiteY13" fmla="*/ 181997 h 1999985"/>
              <a:gd name="connsiteX14" fmla="*/ 10858500 w 13881100"/>
              <a:gd name="connsiteY14" fmla="*/ 1680597 h 1999985"/>
              <a:gd name="connsiteX15" fmla="*/ 11480800 w 13881100"/>
              <a:gd name="connsiteY15" fmla="*/ 270897 h 1999985"/>
              <a:gd name="connsiteX16" fmla="*/ 13042900 w 13881100"/>
              <a:gd name="connsiteY16" fmla="*/ 1490097 h 1999985"/>
              <a:gd name="connsiteX17" fmla="*/ 13881100 w 13881100"/>
              <a:gd name="connsiteY17" fmla="*/ 245497 h 1999985"/>
              <a:gd name="connsiteX0-1" fmla="*/ 0 w 12738100"/>
              <a:gd name="connsiteY0-2" fmla="*/ 689997 h 1999985"/>
              <a:gd name="connsiteX1-3" fmla="*/ 812800 w 12738100"/>
              <a:gd name="connsiteY1-4" fmla="*/ 1629797 h 1999985"/>
              <a:gd name="connsiteX2-5" fmla="*/ 1562100 w 12738100"/>
              <a:gd name="connsiteY2-6" fmla="*/ 359797 h 1999985"/>
              <a:gd name="connsiteX3-7" fmla="*/ 2108200 w 12738100"/>
              <a:gd name="connsiteY3-8" fmla="*/ 1286897 h 1999985"/>
              <a:gd name="connsiteX4-9" fmla="*/ 2476500 w 12738100"/>
              <a:gd name="connsiteY4-10" fmla="*/ 385197 h 1999985"/>
              <a:gd name="connsiteX5-11" fmla="*/ 3098800 w 12738100"/>
              <a:gd name="connsiteY5-12" fmla="*/ 1998097 h 1999985"/>
              <a:gd name="connsiteX6-13" fmla="*/ 3860800 w 12738100"/>
              <a:gd name="connsiteY6-14" fmla="*/ 4197 h 1999985"/>
              <a:gd name="connsiteX7-15" fmla="*/ 4762500 w 12738100"/>
              <a:gd name="connsiteY7-16" fmla="*/ 1451997 h 1999985"/>
              <a:gd name="connsiteX8-17" fmla="*/ 5232400 w 12738100"/>
              <a:gd name="connsiteY8-18" fmla="*/ 728097 h 1999985"/>
              <a:gd name="connsiteX9-19" fmla="*/ 6032500 w 12738100"/>
              <a:gd name="connsiteY9-20" fmla="*/ 1718697 h 1999985"/>
              <a:gd name="connsiteX10-21" fmla="*/ 6718300 w 12738100"/>
              <a:gd name="connsiteY10-22" fmla="*/ 258197 h 1999985"/>
              <a:gd name="connsiteX11-23" fmla="*/ 7467600 w 12738100"/>
              <a:gd name="connsiteY11-24" fmla="*/ 1642497 h 1999985"/>
              <a:gd name="connsiteX12-25" fmla="*/ 8077200 w 12738100"/>
              <a:gd name="connsiteY12-26" fmla="*/ 181997 h 1999985"/>
              <a:gd name="connsiteX13-27" fmla="*/ 9715500 w 12738100"/>
              <a:gd name="connsiteY13-28" fmla="*/ 1680597 h 1999985"/>
              <a:gd name="connsiteX14-29" fmla="*/ 10337800 w 12738100"/>
              <a:gd name="connsiteY14-30" fmla="*/ 270897 h 1999985"/>
              <a:gd name="connsiteX15-31" fmla="*/ 11899900 w 12738100"/>
              <a:gd name="connsiteY15-32" fmla="*/ 1490097 h 1999985"/>
              <a:gd name="connsiteX16-33" fmla="*/ 12738100 w 12738100"/>
              <a:gd name="connsiteY16-34" fmla="*/ 245497 h 1999985"/>
              <a:gd name="connsiteX0-35" fmla="*/ 0 w 11899900"/>
              <a:gd name="connsiteY0-36" fmla="*/ 689997 h 1999985"/>
              <a:gd name="connsiteX1-37" fmla="*/ 812800 w 11899900"/>
              <a:gd name="connsiteY1-38" fmla="*/ 1629797 h 1999985"/>
              <a:gd name="connsiteX2-39" fmla="*/ 1562100 w 11899900"/>
              <a:gd name="connsiteY2-40" fmla="*/ 359797 h 1999985"/>
              <a:gd name="connsiteX3-41" fmla="*/ 2108200 w 11899900"/>
              <a:gd name="connsiteY3-42" fmla="*/ 1286897 h 1999985"/>
              <a:gd name="connsiteX4-43" fmla="*/ 2476500 w 11899900"/>
              <a:gd name="connsiteY4-44" fmla="*/ 385197 h 1999985"/>
              <a:gd name="connsiteX5-45" fmla="*/ 3098800 w 11899900"/>
              <a:gd name="connsiteY5-46" fmla="*/ 1998097 h 1999985"/>
              <a:gd name="connsiteX6-47" fmla="*/ 3860800 w 11899900"/>
              <a:gd name="connsiteY6-48" fmla="*/ 4197 h 1999985"/>
              <a:gd name="connsiteX7-49" fmla="*/ 4762500 w 11899900"/>
              <a:gd name="connsiteY7-50" fmla="*/ 1451997 h 1999985"/>
              <a:gd name="connsiteX8-51" fmla="*/ 5232400 w 11899900"/>
              <a:gd name="connsiteY8-52" fmla="*/ 728097 h 1999985"/>
              <a:gd name="connsiteX9-53" fmla="*/ 6032500 w 11899900"/>
              <a:gd name="connsiteY9-54" fmla="*/ 1718697 h 1999985"/>
              <a:gd name="connsiteX10-55" fmla="*/ 6718300 w 11899900"/>
              <a:gd name="connsiteY10-56" fmla="*/ 258197 h 1999985"/>
              <a:gd name="connsiteX11-57" fmla="*/ 7467600 w 11899900"/>
              <a:gd name="connsiteY11-58" fmla="*/ 1642497 h 1999985"/>
              <a:gd name="connsiteX12-59" fmla="*/ 8077200 w 11899900"/>
              <a:gd name="connsiteY12-60" fmla="*/ 181997 h 1999985"/>
              <a:gd name="connsiteX13-61" fmla="*/ 9715500 w 11899900"/>
              <a:gd name="connsiteY13-62" fmla="*/ 1680597 h 1999985"/>
              <a:gd name="connsiteX14-63" fmla="*/ 10337800 w 11899900"/>
              <a:gd name="connsiteY14-64" fmla="*/ 270897 h 1999985"/>
              <a:gd name="connsiteX15-65" fmla="*/ 11899900 w 11899900"/>
              <a:gd name="connsiteY15-66" fmla="*/ 1490097 h 1999985"/>
              <a:gd name="connsiteX0-67" fmla="*/ 0 w 11087100"/>
              <a:gd name="connsiteY0-68" fmla="*/ 1629797 h 1999985"/>
              <a:gd name="connsiteX1-69" fmla="*/ 749300 w 11087100"/>
              <a:gd name="connsiteY1-70" fmla="*/ 359797 h 1999985"/>
              <a:gd name="connsiteX2-71" fmla="*/ 1295400 w 11087100"/>
              <a:gd name="connsiteY2-72" fmla="*/ 1286897 h 1999985"/>
              <a:gd name="connsiteX3-73" fmla="*/ 1663700 w 11087100"/>
              <a:gd name="connsiteY3-74" fmla="*/ 385197 h 1999985"/>
              <a:gd name="connsiteX4-75" fmla="*/ 2286000 w 11087100"/>
              <a:gd name="connsiteY4-76" fmla="*/ 1998097 h 1999985"/>
              <a:gd name="connsiteX5-77" fmla="*/ 3048000 w 11087100"/>
              <a:gd name="connsiteY5-78" fmla="*/ 4197 h 1999985"/>
              <a:gd name="connsiteX6-79" fmla="*/ 3949700 w 11087100"/>
              <a:gd name="connsiteY6-80" fmla="*/ 1451997 h 1999985"/>
              <a:gd name="connsiteX7-81" fmla="*/ 4419600 w 11087100"/>
              <a:gd name="connsiteY7-82" fmla="*/ 728097 h 1999985"/>
              <a:gd name="connsiteX8-83" fmla="*/ 5219700 w 11087100"/>
              <a:gd name="connsiteY8-84" fmla="*/ 1718697 h 1999985"/>
              <a:gd name="connsiteX9-85" fmla="*/ 5905500 w 11087100"/>
              <a:gd name="connsiteY9-86" fmla="*/ 258197 h 1999985"/>
              <a:gd name="connsiteX10-87" fmla="*/ 6654800 w 11087100"/>
              <a:gd name="connsiteY10-88" fmla="*/ 1642497 h 1999985"/>
              <a:gd name="connsiteX11-89" fmla="*/ 7264400 w 11087100"/>
              <a:gd name="connsiteY11-90" fmla="*/ 181997 h 1999985"/>
              <a:gd name="connsiteX12-91" fmla="*/ 8902700 w 11087100"/>
              <a:gd name="connsiteY12-92" fmla="*/ 1680597 h 1999985"/>
              <a:gd name="connsiteX13-93" fmla="*/ 9525000 w 11087100"/>
              <a:gd name="connsiteY13-94" fmla="*/ 270897 h 1999985"/>
              <a:gd name="connsiteX14-95" fmla="*/ 11087100 w 11087100"/>
              <a:gd name="connsiteY14-96" fmla="*/ 1490097 h 1999985"/>
              <a:gd name="connsiteX0-97" fmla="*/ 0 w 10337800"/>
              <a:gd name="connsiteY0-98" fmla="*/ 359797 h 1999985"/>
              <a:gd name="connsiteX1-99" fmla="*/ 546100 w 10337800"/>
              <a:gd name="connsiteY1-100" fmla="*/ 1286897 h 1999985"/>
              <a:gd name="connsiteX2-101" fmla="*/ 914400 w 10337800"/>
              <a:gd name="connsiteY2-102" fmla="*/ 385197 h 1999985"/>
              <a:gd name="connsiteX3-103" fmla="*/ 1536700 w 10337800"/>
              <a:gd name="connsiteY3-104" fmla="*/ 1998097 h 1999985"/>
              <a:gd name="connsiteX4-105" fmla="*/ 2298700 w 10337800"/>
              <a:gd name="connsiteY4-106" fmla="*/ 4197 h 1999985"/>
              <a:gd name="connsiteX5-107" fmla="*/ 3200400 w 10337800"/>
              <a:gd name="connsiteY5-108" fmla="*/ 1451997 h 1999985"/>
              <a:gd name="connsiteX6-109" fmla="*/ 3670300 w 10337800"/>
              <a:gd name="connsiteY6-110" fmla="*/ 728097 h 1999985"/>
              <a:gd name="connsiteX7-111" fmla="*/ 4470400 w 10337800"/>
              <a:gd name="connsiteY7-112" fmla="*/ 1718697 h 1999985"/>
              <a:gd name="connsiteX8-113" fmla="*/ 5156200 w 10337800"/>
              <a:gd name="connsiteY8-114" fmla="*/ 258197 h 1999985"/>
              <a:gd name="connsiteX9-115" fmla="*/ 5905500 w 10337800"/>
              <a:gd name="connsiteY9-116" fmla="*/ 1642497 h 1999985"/>
              <a:gd name="connsiteX10-117" fmla="*/ 6515100 w 10337800"/>
              <a:gd name="connsiteY10-118" fmla="*/ 181997 h 1999985"/>
              <a:gd name="connsiteX11-119" fmla="*/ 8153400 w 10337800"/>
              <a:gd name="connsiteY11-120" fmla="*/ 1680597 h 1999985"/>
              <a:gd name="connsiteX12-121" fmla="*/ 8775700 w 10337800"/>
              <a:gd name="connsiteY12-122" fmla="*/ 270897 h 1999985"/>
              <a:gd name="connsiteX13-123" fmla="*/ 10337800 w 10337800"/>
              <a:gd name="connsiteY13-124" fmla="*/ 1490097 h 1999985"/>
              <a:gd name="connsiteX0-125" fmla="*/ 0 w 9791700"/>
              <a:gd name="connsiteY0-126" fmla="*/ 1286897 h 1999985"/>
              <a:gd name="connsiteX1-127" fmla="*/ 368300 w 9791700"/>
              <a:gd name="connsiteY1-128" fmla="*/ 385197 h 1999985"/>
              <a:gd name="connsiteX2-129" fmla="*/ 990600 w 9791700"/>
              <a:gd name="connsiteY2-130" fmla="*/ 1998097 h 1999985"/>
              <a:gd name="connsiteX3-131" fmla="*/ 1752600 w 9791700"/>
              <a:gd name="connsiteY3-132" fmla="*/ 4197 h 1999985"/>
              <a:gd name="connsiteX4-133" fmla="*/ 2654300 w 9791700"/>
              <a:gd name="connsiteY4-134" fmla="*/ 1451997 h 1999985"/>
              <a:gd name="connsiteX5-135" fmla="*/ 3124200 w 9791700"/>
              <a:gd name="connsiteY5-136" fmla="*/ 728097 h 1999985"/>
              <a:gd name="connsiteX6-137" fmla="*/ 3924300 w 9791700"/>
              <a:gd name="connsiteY6-138" fmla="*/ 1718697 h 1999985"/>
              <a:gd name="connsiteX7-139" fmla="*/ 4610100 w 9791700"/>
              <a:gd name="connsiteY7-140" fmla="*/ 258197 h 1999985"/>
              <a:gd name="connsiteX8-141" fmla="*/ 5359400 w 9791700"/>
              <a:gd name="connsiteY8-142" fmla="*/ 1642497 h 1999985"/>
              <a:gd name="connsiteX9-143" fmla="*/ 5969000 w 9791700"/>
              <a:gd name="connsiteY9-144" fmla="*/ 181997 h 1999985"/>
              <a:gd name="connsiteX10-145" fmla="*/ 7607300 w 9791700"/>
              <a:gd name="connsiteY10-146" fmla="*/ 1680597 h 1999985"/>
              <a:gd name="connsiteX11-147" fmla="*/ 8229600 w 9791700"/>
              <a:gd name="connsiteY11-148" fmla="*/ 270897 h 1999985"/>
              <a:gd name="connsiteX12-149" fmla="*/ 9791700 w 9791700"/>
              <a:gd name="connsiteY12-150" fmla="*/ 1490097 h 1999985"/>
              <a:gd name="connsiteX0-151" fmla="*/ 0 w 9423400"/>
              <a:gd name="connsiteY0-152" fmla="*/ 385197 h 1999985"/>
              <a:gd name="connsiteX1-153" fmla="*/ 622300 w 9423400"/>
              <a:gd name="connsiteY1-154" fmla="*/ 1998097 h 1999985"/>
              <a:gd name="connsiteX2-155" fmla="*/ 1384300 w 9423400"/>
              <a:gd name="connsiteY2-156" fmla="*/ 4197 h 1999985"/>
              <a:gd name="connsiteX3-157" fmla="*/ 2286000 w 9423400"/>
              <a:gd name="connsiteY3-158" fmla="*/ 1451997 h 1999985"/>
              <a:gd name="connsiteX4-159" fmla="*/ 2755900 w 9423400"/>
              <a:gd name="connsiteY4-160" fmla="*/ 728097 h 1999985"/>
              <a:gd name="connsiteX5-161" fmla="*/ 3556000 w 9423400"/>
              <a:gd name="connsiteY5-162" fmla="*/ 1718697 h 1999985"/>
              <a:gd name="connsiteX6-163" fmla="*/ 4241800 w 9423400"/>
              <a:gd name="connsiteY6-164" fmla="*/ 258197 h 1999985"/>
              <a:gd name="connsiteX7-165" fmla="*/ 4991100 w 9423400"/>
              <a:gd name="connsiteY7-166" fmla="*/ 1642497 h 1999985"/>
              <a:gd name="connsiteX8-167" fmla="*/ 5600700 w 9423400"/>
              <a:gd name="connsiteY8-168" fmla="*/ 181997 h 1999985"/>
              <a:gd name="connsiteX9-169" fmla="*/ 7239000 w 9423400"/>
              <a:gd name="connsiteY9-170" fmla="*/ 1680597 h 1999985"/>
              <a:gd name="connsiteX10-171" fmla="*/ 7861300 w 9423400"/>
              <a:gd name="connsiteY10-172" fmla="*/ 270897 h 1999985"/>
              <a:gd name="connsiteX11-173" fmla="*/ 9423400 w 9423400"/>
              <a:gd name="connsiteY11-174" fmla="*/ 1490097 h 1999985"/>
              <a:gd name="connsiteX0-175" fmla="*/ 1 w 8801101"/>
              <a:gd name="connsiteY0-176" fmla="*/ 1998097 h 1998100"/>
              <a:gd name="connsiteX1-177" fmla="*/ 762001 w 8801101"/>
              <a:gd name="connsiteY1-178" fmla="*/ 4197 h 1998100"/>
              <a:gd name="connsiteX2-179" fmla="*/ 1663701 w 8801101"/>
              <a:gd name="connsiteY2-180" fmla="*/ 1451997 h 1998100"/>
              <a:gd name="connsiteX3-181" fmla="*/ 2133601 w 8801101"/>
              <a:gd name="connsiteY3-182" fmla="*/ 728097 h 1998100"/>
              <a:gd name="connsiteX4-183" fmla="*/ 2933701 w 8801101"/>
              <a:gd name="connsiteY4-184" fmla="*/ 1718697 h 1998100"/>
              <a:gd name="connsiteX5-185" fmla="*/ 3619501 w 8801101"/>
              <a:gd name="connsiteY5-186" fmla="*/ 258197 h 1998100"/>
              <a:gd name="connsiteX6-187" fmla="*/ 4368801 w 8801101"/>
              <a:gd name="connsiteY6-188" fmla="*/ 1642497 h 1998100"/>
              <a:gd name="connsiteX7-189" fmla="*/ 4978401 w 8801101"/>
              <a:gd name="connsiteY7-190" fmla="*/ 181997 h 1998100"/>
              <a:gd name="connsiteX8-191" fmla="*/ 6616701 w 8801101"/>
              <a:gd name="connsiteY8-192" fmla="*/ 1680597 h 1998100"/>
              <a:gd name="connsiteX9-193" fmla="*/ 7239001 w 8801101"/>
              <a:gd name="connsiteY9-194" fmla="*/ 270897 h 1998100"/>
              <a:gd name="connsiteX10-195" fmla="*/ 8801101 w 8801101"/>
              <a:gd name="connsiteY10-196" fmla="*/ 1490097 h 1998100"/>
              <a:gd name="connsiteX0-197" fmla="*/ 0 w 8039100"/>
              <a:gd name="connsiteY0-198" fmla="*/ 4197 h 1722965"/>
              <a:gd name="connsiteX1-199" fmla="*/ 901700 w 8039100"/>
              <a:gd name="connsiteY1-200" fmla="*/ 1451997 h 1722965"/>
              <a:gd name="connsiteX2-201" fmla="*/ 1371600 w 8039100"/>
              <a:gd name="connsiteY2-202" fmla="*/ 728097 h 1722965"/>
              <a:gd name="connsiteX3-203" fmla="*/ 2171700 w 8039100"/>
              <a:gd name="connsiteY3-204" fmla="*/ 1718697 h 1722965"/>
              <a:gd name="connsiteX4-205" fmla="*/ 2857500 w 8039100"/>
              <a:gd name="connsiteY4-206" fmla="*/ 258197 h 1722965"/>
              <a:gd name="connsiteX5-207" fmla="*/ 3606800 w 8039100"/>
              <a:gd name="connsiteY5-208" fmla="*/ 1642497 h 1722965"/>
              <a:gd name="connsiteX6-209" fmla="*/ 4216400 w 8039100"/>
              <a:gd name="connsiteY6-210" fmla="*/ 181997 h 1722965"/>
              <a:gd name="connsiteX7-211" fmla="*/ 5854700 w 8039100"/>
              <a:gd name="connsiteY7-212" fmla="*/ 1680597 h 1722965"/>
              <a:gd name="connsiteX8-213" fmla="*/ 6477000 w 8039100"/>
              <a:gd name="connsiteY8-214" fmla="*/ 270897 h 1722965"/>
              <a:gd name="connsiteX9-215" fmla="*/ 8039100 w 8039100"/>
              <a:gd name="connsiteY9-216" fmla="*/ 1490097 h 1722965"/>
              <a:gd name="connsiteX0-217" fmla="*/ 0 w 6476999"/>
              <a:gd name="connsiteY0-218" fmla="*/ 4197 h 1722965"/>
              <a:gd name="connsiteX1-219" fmla="*/ 901700 w 6476999"/>
              <a:gd name="connsiteY1-220" fmla="*/ 1451997 h 1722965"/>
              <a:gd name="connsiteX2-221" fmla="*/ 1371600 w 6476999"/>
              <a:gd name="connsiteY2-222" fmla="*/ 728097 h 1722965"/>
              <a:gd name="connsiteX3-223" fmla="*/ 2171700 w 6476999"/>
              <a:gd name="connsiteY3-224" fmla="*/ 1718697 h 1722965"/>
              <a:gd name="connsiteX4-225" fmla="*/ 2857500 w 6476999"/>
              <a:gd name="connsiteY4-226" fmla="*/ 258197 h 1722965"/>
              <a:gd name="connsiteX5-227" fmla="*/ 3606800 w 6476999"/>
              <a:gd name="connsiteY5-228" fmla="*/ 1642497 h 1722965"/>
              <a:gd name="connsiteX6-229" fmla="*/ 4216400 w 6476999"/>
              <a:gd name="connsiteY6-230" fmla="*/ 181997 h 1722965"/>
              <a:gd name="connsiteX7-231" fmla="*/ 5854700 w 6476999"/>
              <a:gd name="connsiteY7-232" fmla="*/ 1680597 h 1722965"/>
              <a:gd name="connsiteX8-233" fmla="*/ 6477000 w 6476999"/>
              <a:gd name="connsiteY8-234" fmla="*/ 270897 h 1722965"/>
              <a:gd name="connsiteX0-235" fmla="*/ 0 w 5854700"/>
              <a:gd name="connsiteY0-236" fmla="*/ 4197 h 1722965"/>
              <a:gd name="connsiteX1-237" fmla="*/ 901700 w 5854700"/>
              <a:gd name="connsiteY1-238" fmla="*/ 1451997 h 1722965"/>
              <a:gd name="connsiteX2-239" fmla="*/ 1371600 w 5854700"/>
              <a:gd name="connsiteY2-240" fmla="*/ 728097 h 1722965"/>
              <a:gd name="connsiteX3-241" fmla="*/ 2171700 w 5854700"/>
              <a:gd name="connsiteY3-242" fmla="*/ 1718697 h 1722965"/>
              <a:gd name="connsiteX4-243" fmla="*/ 2857500 w 5854700"/>
              <a:gd name="connsiteY4-244" fmla="*/ 258197 h 1722965"/>
              <a:gd name="connsiteX5-245" fmla="*/ 3606800 w 5854700"/>
              <a:gd name="connsiteY5-246" fmla="*/ 1642497 h 1722965"/>
              <a:gd name="connsiteX6-247" fmla="*/ 4216400 w 5854700"/>
              <a:gd name="connsiteY6-248" fmla="*/ 181997 h 1722965"/>
              <a:gd name="connsiteX7-249" fmla="*/ 5854700 w 5854700"/>
              <a:gd name="connsiteY7-250" fmla="*/ 1680597 h 1722965"/>
              <a:gd name="connsiteX0-251" fmla="*/ 0 w 4216400"/>
              <a:gd name="connsiteY0-252" fmla="*/ 4197 h 1722965"/>
              <a:gd name="connsiteX1-253" fmla="*/ 901700 w 4216400"/>
              <a:gd name="connsiteY1-254" fmla="*/ 1451997 h 1722965"/>
              <a:gd name="connsiteX2-255" fmla="*/ 1371600 w 4216400"/>
              <a:gd name="connsiteY2-256" fmla="*/ 728097 h 1722965"/>
              <a:gd name="connsiteX3-257" fmla="*/ 2171700 w 4216400"/>
              <a:gd name="connsiteY3-258" fmla="*/ 1718697 h 1722965"/>
              <a:gd name="connsiteX4-259" fmla="*/ 2857500 w 4216400"/>
              <a:gd name="connsiteY4-260" fmla="*/ 258197 h 1722965"/>
              <a:gd name="connsiteX5-261" fmla="*/ 3606800 w 4216400"/>
              <a:gd name="connsiteY5-262" fmla="*/ 1642497 h 1722965"/>
              <a:gd name="connsiteX6-263" fmla="*/ 4216400 w 4216400"/>
              <a:gd name="connsiteY6-264" fmla="*/ 181997 h 172296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216400" h="1722965">
                <a:moveTo>
                  <a:pt x="0" y="4197"/>
                </a:moveTo>
                <a:cubicBezTo>
                  <a:pt x="277283" y="-86820"/>
                  <a:pt x="673100" y="1331347"/>
                  <a:pt x="901700" y="1451997"/>
                </a:cubicBezTo>
                <a:cubicBezTo>
                  <a:pt x="1130300" y="1572647"/>
                  <a:pt x="1159933" y="683647"/>
                  <a:pt x="1371600" y="728097"/>
                </a:cubicBezTo>
                <a:cubicBezTo>
                  <a:pt x="1583267" y="772547"/>
                  <a:pt x="1924050" y="1797014"/>
                  <a:pt x="2171700" y="1718697"/>
                </a:cubicBezTo>
                <a:cubicBezTo>
                  <a:pt x="2419350" y="1640380"/>
                  <a:pt x="2618317" y="270897"/>
                  <a:pt x="2857500" y="258197"/>
                </a:cubicBezTo>
                <a:cubicBezTo>
                  <a:pt x="3096683" y="245497"/>
                  <a:pt x="3380317" y="1655197"/>
                  <a:pt x="3606800" y="1642497"/>
                </a:cubicBezTo>
                <a:cubicBezTo>
                  <a:pt x="3833283" y="1629797"/>
                  <a:pt x="3841750" y="175647"/>
                  <a:pt x="4216400" y="181997"/>
                </a:cubicBezTo>
              </a:path>
            </a:pathLst>
          </a:custGeom>
          <a:noFill/>
          <a:ln w="28575">
            <a:solidFill>
              <a:schemeClr val="accent3">
                <a:lumMod val="20000"/>
                <a:lumOff val="8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321978" y="2091408"/>
            <a:ext cx="2429536" cy="294922"/>
          </a:xfrm>
          <a:custGeom>
            <a:avLst/>
            <a:gdLst>
              <a:gd name="connsiteX0" fmla="*/ 0 w 13881100"/>
              <a:gd name="connsiteY0" fmla="*/ 1248797 h 1999985"/>
              <a:gd name="connsiteX1" fmla="*/ 1143000 w 13881100"/>
              <a:gd name="connsiteY1" fmla="*/ 689997 h 1999985"/>
              <a:gd name="connsiteX2" fmla="*/ 1955800 w 13881100"/>
              <a:gd name="connsiteY2" fmla="*/ 1629797 h 1999985"/>
              <a:gd name="connsiteX3" fmla="*/ 2705100 w 13881100"/>
              <a:gd name="connsiteY3" fmla="*/ 359797 h 1999985"/>
              <a:gd name="connsiteX4" fmla="*/ 3251200 w 13881100"/>
              <a:gd name="connsiteY4" fmla="*/ 1286897 h 1999985"/>
              <a:gd name="connsiteX5" fmla="*/ 3619500 w 13881100"/>
              <a:gd name="connsiteY5" fmla="*/ 385197 h 1999985"/>
              <a:gd name="connsiteX6" fmla="*/ 4241800 w 13881100"/>
              <a:gd name="connsiteY6" fmla="*/ 1998097 h 1999985"/>
              <a:gd name="connsiteX7" fmla="*/ 5003800 w 13881100"/>
              <a:gd name="connsiteY7" fmla="*/ 4197 h 1999985"/>
              <a:gd name="connsiteX8" fmla="*/ 5905500 w 13881100"/>
              <a:gd name="connsiteY8" fmla="*/ 1451997 h 1999985"/>
              <a:gd name="connsiteX9" fmla="*/ 6375400 w 13881100"/>
              <a:gd name="connsiteY9" fmla="*/ 728097 h 1999985"/>
              <a:gd name="connsiteX10" fmla="*/ 7175500 w 13881100"/>
              <a:gd name="connsiteY10" fmla="*/ 1718697 h 1999985"/>
              <a:gd name="connsiteX11" fmla="*/ 7861300 w 13881100"/>
              <a:gd name="connsiteY11" fmla="*/ 258197 h 1999985"/>
              <a:gd name="connsiteX12" fmla="*/ 8610600 w 13881100"/>
              <a:gd name="connsiteY12" fmla="*/ 1642497 h 1999985"/>
              <a:gd name="connsiteX13" fmla="*/ 9220200 w 13881100"/>
              <a:gd name="connsiteY13" fmla="*/ 181997 h 1999985"/>
              <a:gd name="connsiteX14" fmla="*/ 10858500 w 13881100"/>
              <a:gd name="connsiteY14" fmla="*/ 1680597 h 1999985"/>
              <a:gd name="connsiteX15" fmla="*/ 11480800 w 13881100"/>
              <a:gd name="connsiteY15" fmla="*/ 270897 h 1999985"/>
              <a:gd name="connsiteX16" fmla="*/ 13042900 w 13881100"/>
              <a:gd name="connsiteY16" fmla="*/ 1490097 h 1999985"/>
              <a:gd name="connsiteX17" fmla="*/ 13881100 w 13881100"/>
              <a:gd name="connsiteY17" fmla="*/ 245497 h 1999985"/>
              <a:gd name="connsiteX0-1" fmla="*/ 0 w 12738100"/>
              <a:gd name="connsiteY0-2" fmla="*/ 689997 h 1999985"/>
              <a:gd name="connsiteX1-3" fmla="*/ 812800 w 12738100"/>
              <a:gd name="connsiteY1-4" fmla="*/ 1629797 h 1999985"/>
              <a:gd name="connsiteX2-5" fmla="*/ 1562100 w 12738100"/>
              <a:gd name="connsiteY2-6" fmla="*/ 359797 h 1999985"/>
              <a:gd name="connsiteX3-7" fmla="*/ 2108200 w 12738100"/>
              <a:gd name="connsiteY3-8" fmla="*/ 1286897 h 1999985"/>
              <a:gd name="connsiteX4-9" fmla="*/ 2476500 w 12738100"/>
              <a:gd name="connsiteY4-10" fmla="*/ 385197 h 1999985"/>
              <a:gd name="connsiteX5-11" fmla="*/ 3098800 w 12738100"/>
              <a:gd name="connsiteY5-12" fmla="*/ 1998097 h 1999985"/>
              <a:gd name="connsiteX6-13" fmla="*/ 3860800 w 12738100"/>
              <a:gd name="connsiteY6-14" fmla="*/ 4197 h 1999985"/>
              <a:gd name="connsiteX7-15" fmla="*/ 4762500 w 12738100"/>
              <a:gd name="connsiteY7-16" fmla="*/ 1451997 h 1999985"/>
              <a:gd name="connsiteX8-17" fmla="*/ 5232400 w 12738100"/>
              <a:gd name="connsiteY8-18" fmla="*/ 728097 h 1999985"/>
              <a:gd name="connsiteX9-19" fmla="*/ 6032500 w 12738100"/>
              <a:gd name="connsiteY9-20" fmla="*/ 1718697 h 1999985"/>
              <a:gd name="connsiteX10-21" fmla="*/ 6718300 w 12738100"/>
              <a:gd name="connsiteY10-22" fmla="*/ 258197 h 1999985"/>
              <a:gd name="connsiteX11-23" fmla="*/ 7467600 w 12738100"/>
              <a:gd name="connsiteY11-24" fmla="*/ 1642497 h 1999985"/>
              <a:gd name="connsiteX12-25" fmla="*/ 8077200 w 12738100"/>
              <a:gd name="connsiteY12-26" fmla="*/ 181997 h 1999985"/>
              <a:gd name="connsiteX13-27" fmla="*/ 9715500 w 12738100"/>
              <a:gd name="connsiteY13-28" fmla="*/ 1680597 h 1999985"/>
              <a:gd name="connsiteX14-29" fmla="*/ 10337800 w 12738100"/>
              <a:gd name="connsiteY14-30" fmla="*/ 270897 h 1999985"/>
              <a:gd name="connsiteX15-31" fmla="*/ 11899900 w 12738100"/>
              <a:gd name="connsiteY15-32" fmla="*/ 1490097 h 1999985"/>
              <a:gd name="connsiteX16-33" fmla="*/ 12738100 w 12738100"/>
              <a:gd name="connsiteY16-34" fmla="*/ 245497 h 1999985"/>
              <a:gd name="connsiteX0-35" fmla="*/ 0 w 11899900"/>
              <a:gd name="connsiteY0-36" fmla="*/ 689997 h 1999985"/>
              <a:gd name="connsiteX1-37" fmla="*/ 812800 w 11899900"/>
              <a:gd name="connsiteY1-38" fmla="*/ 1629797 h 1999985"/>
              <a:gd name="connsiteX2-39" fmla="*/ 1562100 w 11899900"/>
              <a:gd name="connsiteY2-40" fmla="*/ 359797 h 1999985"/>
              <a:gd name="connsiteX3-41" fmla="*/ 2108200 w 11899900"/>
              <a:gd name="connsiteY3-42" fmla="*/ 1286897 h 1999985"/>
              <a:gd name="connsiteX4-43" fmla="*/ 2476500 w 11899900"/>
              <a:gd name="connsiteY4-44" fmla="*/ 385197 h 1999985"/>
              <a:gd name="connsiteX5-45" fmla="*/ 3098800 w 11899900"/>
              <a:gd name="connsiteY5-46" fmla="*/ 1998097 h 1999985"/>
              <a:gd name="connsiteX6-47" fmla="*/ 3860800 w 11899900"/>
              <a:gd name="connsiteY6-48" fmla="*/ 4197 h 1999985"/>
              <a:gd name="connsiteX7-49" fmla="*/ 4762500 w 11899900"/>
              <a:gd name="connsiteY7-50" fmla="*/ 1451997 h 1999985"/>
              <a:gd name="connsiteX8-51" fmla="*/ 5232400 w 11899900"/>
              <a:gd name="connsiteY8-52" fmla="*/ 728097 h 1999985"/>
              <a:gd name="connsiteX9-53" fmla="*/ 6032500 w 11899900"/>
              <a:gd name="connsiteY9-54" fmla="*/ 1718697 h 1999985"/>
              <a:gd name="connsiteX10-55" fmla="*/ 6718300 w 11899900"/>
              <a:gd name="connsiteY10-56" fmla="*/ 258197 h 1999985"/>
              <a:gd name="connsiteX11-57" fmla="*/ 7467600 w 11899900"/>
              <a:gd name="connsiteY11-58" fmla="*/ 1642497 h 1999985"/>
              <a:gd name="connsiteX12-59" fmla="*/ 8077200 w 11899900"/>
              <a:gd name="connsiteY12-60" fmla="*/ 181997 h 1999985"/>
              <a:gd name="connsiteX13-61" fmla="*/ 9715500 w 11899900"/>
              <a:gd name="connsiteY13-62" fmla="*/ 1680597 h 1999985"/>
              <a:gd name="connsiteX14-63" fmla="*/ 10337800 w 11899900"/>
              <a:gd name="connsiteY14-64" fmla="*/ 270897 h 1999985"/>
              <a:gd name="connsiteX15-65" fmla="*/ 11899900 w 11899900"/>
              <a:gd name="connsiteY15-66" fmla="*/ 1490097 h 1999985"/>
              <a:gd name="connsiteX0-67" fmla="*/ 0 w 10337799"/>
              <a:gd name="connsiteY0-68" fmla="*/ 689997 h 1999985"/>
              <a:gd name="connsiteX1-69" fmla="*/ 812800 w 10337799"/>
              <a:gd name="connsiteY1-70" fmla="*/ 1629797 h 1999985"/>
              <a:gd name="connsiteX2-71" fmla="*/ 1562100 w 10337799"/>
              <a:gd name="connsiteY2-72" fmla="*/ 359797 h 1999985"/>
              <a:gd name="connsiteX3-73" fmla="*/ 2108200 w 10337799"/>
              <a:gd name="connsiteY3-74" fmla="*/ 1286897 h 1999985"/>
              <a:gd name="connsiteX4-75" fmla="*/ 2476500 w 10337799"/>
              <a:gd name="connsiteY4-76" fmla="*/ 385197 h 1999985"/>
              <a:gd name="connsiteX5-77" fmla="*/ 3098800 w 10337799"/>
              <a:gd name="connsiteY5-78" fmla="*/ 1998097 h 1999985"/>
              <a:gd name="connsiteX6-79" fmla="*/ 3860800 w 10337799"/>
              <a:gd name="connsiteY6-80" fmla="*/ 4197 h 1999985"/>
              <a:gd name="connsiteX7-81" fmla="*/ 4762500 w 10337799"/>
              <a:gd name="connsiteY7-82" fmla="*/ 1451997 h 1999985"/>
              <a:gd name="connsiteX8-83" fmla="*/ 5232400 w 10337799"/>
              <a:gd name="connsiteY8-84" fmla="*/ 728097 h 1999985"/>
              <a:gd name="connsiteX9-85" fmla="*/ 6032500 w 10337799"/>
              <a:gd name="connsiteY9-86" fmla="*/ 1718697 h 1999985"/>
              <a:gd name="connsiteX10-87" fmla="*/ 6718300 w 10337799"/>
              <a:gd name="connsiteY10-88" fmla="*/ 258197 h 1999985"/>
              <a:gd name="connsiteX11-89" fmla="*/ 7467600 w 10337799"/>
              <a:gd name="connsiteY11-90" fmla="*/ 1642497 h 1999985"/>
              <a:gd name="connsiteX12-91" fmla="*/ 8077200 w 10337799"/>
              <a:gd name="connsiteY12-92" fmla="*/ 181997 h 1999985"/>
              <a:gd name="connsiteX13-93" fmla="*/ 9715500 w 10337799"/>
              <a:gd name="connsiteY13-94" fmla="*/ 1680597 h 1999985"/>
              <a:gd name="connsiteX14-95" fmla="*/ 10337800 w 10337799"/>
              <a:gd name="connsiteY14-96" fmla="*/ 270897 h 1999985"/>
              <a:gd name="connsiteX0-97" fmla="*/ 0 w 9715500"/>
              <a:gd name="connsiteY0-98" fmla="*/ 689997 h 1999985"/>
              <a:gd name="connsiteX1-99" fmla="*/ 812800 w 9715500"/>
              <a:gd name="connsiteY1-100" fmla="*/ 1629797 h 1999985"/>
              <a:gd name="connsiteX2-101" fmla="*/ 1562100 w 9715500"/>
              <a:gd name="connsiteY2-102" fmla="*/ 359797 h 1999985"/>
              <a:gd name="connsiteX3-103" fmla="*/ 2108200 w 9715500"/>
              <a:gd name="connsiteY3-104" fmla="*/ 1286897 h 1999985"/>
              <a:gd name="connsiteX4-105" fmla="*/ 2476500 w 9715500"/>
              <a:gd name="connsiteY4-106" fmla="*/ 385197 h 1999985"/>
              <a:gd name="connsiteX5-107" fmla="*/ 3098800 w 9715500"/>
              <a:gd name="connsiteY5-108" fmla="*/ 1998097 h 1999985"/>
              <a:gd name="connsiteX6-109" fmla="*/ 3860800 w 9715500"/>
              <a:gd name="connsiteY6-110" fmla="*/ 4197 h 1999985"/>
              <a:gd name="connsiteX7-111" fmla="*/ 4762500 w 9715500"/>
              <a:gd name="connsiteY7-112" fmla="*/ 1451997 h 1999985"/>
              <a:gd name="connsiteX8-113" fmla="*/ 5232400 w 9715500"/>
              <a:gd name="connsiteY8-114" fmla="*/ 728097 h 1999985"/>
              <a:gd name="connsiteX9-115" fmla="*/ 6032500 w 9715500"/>
              <a:gd name="connsiteY9-116" fmla="*/ 1718697 h 1999985"/>
              <a:gd name="connsiteX10-117" fmla="*/ 6718300 w 9715500"/>
              <a:gd name="connsiteY10-118" fmla="*/ 258197 h 1999985"/>
              <a:gd name="connsiteX11-119" fmla="*/ 7467600 w 9715500"/>
              <a:gd name="connsiteY11-120" fmla="*/ 1642497 h 1999985"/>
              <a:gd name="connsiteX12-121" fmla="*/ 8077200 w 9715500"/>
              <a:gd name="connsiteY12-122" fmla="*/ 181997 h 1999985"/>
              <a:gd name="connsiteX13-123" fmla="*/ 9715500 w 9715500"/>
              <a:gd name="connsiteY13-124" fmla="*/ 1680597 h 1999985"/>
              <a:gd name="connsiteX0-125" fmla="*/ 0 w 8077201"/>
              <a:gd name="connsiteY0-126" fmla="*/ 689997 h 1999985"/>
              <a:gd name="connsiteX1-127" fmla="*/ 812800 w 8077201"/>
              <a:gd name="connsiteY1-128" fmla="*/ 1629797 h 1999985"/>
              <a:gd name="connsiteX2-129" fmla="*/ 1562100 w 8077201"/>
              <a:gd name="connsiteY2-130" fmla="*/ 359797 h 1999985"/>
              <a:gd name="connsiteX3-131" fmla="*/ 2108200 w 8077201"/>
              <a:gd name="connsiteY3-132" fmla="*/ 1286897 h 1999985"/>
              <a:gd name="connsiteX4-133" fmla="*/ 2476500 w 8077201"/>
              <a:gd name="connsiteY4-134" fmla="*/ 385197 h 1999985"/>
              <a:gd name="connsiteX5-135" fmla="*/ 3098800 w 8077201"/>
              <a:gd name="connsiteY5-136" fmla="*/ 1998097 h 1999985"/>
              <a:gd name="connsiteX6-137" fmla="*/ 3860800 w 8077201"/>
              <a:gd name="connsiteY6-138" fmla="*/ 4197 h 1999985"/>
              <a:gd name="connsiteX7-139" fmla="*/ 4762500 w 8077201"/>
              <a:gd name="connsiteY7-140" fmla="*/ 1451997 h 1999985"/>
              <a:gd name="connsiteX8-141" fmla="*/ 5232400 w 8077201"/>
              <a:gd name="connsiteY8-142" fmla="*/ 728097 h 1999985"/>
              <a:gd name="connsiteX9-143" fmla="*/ 6032500 w 8077201"/>
              <a:gd name="connsiteY9-144" fmla="*/ 1718697 h 1999985"/>
              <a:gd name="connsiteX10-145" fmla="*/ 6718300 w 8077201"/>
              <a:gd name="connsiteY10-146" fmla="*/ 258197 h 1999985"/>
              <a:gd name="connsiteX11-147" fmla="*/ 7467600 w 8077201"/>
              <a:gd name="connsiteY11-148" fmla="*/ 1642497 h 1999985"/>
              <a:gd name="connsiteX12-149" fmla="*/ 8077200 w 8077201"/>
              <a:gd name="connsiteY12-150" fmla="*/ 181997 h 1999985"/>
              <a:gd name="connsiteX0-151" fmla="*/ 0 w 7467600"/>
              <a:gd name="connsiteY0-152" fmla="*/ 689997 h 1999985"/>
              <a:gd name="connsiteX1-153" fmla="*/ 812800 w 7467600"/>
              <a:gd name="connsiteY1-154" fmla="*/ 1629797 h 1999985"/>
              <a:gd name="connsiteX2-155" fmla="*/ 1562100 w 7467600"/>
              <a:gd name="connsiteY2-156" fmla="*/ 359797 h 1999985"/>
              <a:gd name="connsiteX3-157" fmla="*/ 2108200 w 7467600"/>
              <a:gd name="connsiteY3-158" fmla="*/ 1286897 h 1999985"/>
              <a:gd name="connsiteX4-159" fmla="*/ 2476500 w 7467600"/>
              <a:gd name="connsiteY4-160" fmla="*/ 385197 h 1999985"/>
              <a:gd name="connsiteX5-161" fmla="*/ 3098800 w 7467600"/>
              <a:gd name="connsiteY5-162" fmla="*/ 1998097 h 1999985"/>
              <a:gd name="connsiteX6-163" fmla="*/ 3860800 w 7467600"/>
              <a:gd name="connsiteY6-164" fmla="*/ 4197 h 1999985"/>
              <a:gd name="connsiteX7-165" fmla="*/ 4762500 w 7467600"/>
              <a:gd name="connsiteY7-166" fmla="*/ 1451997 h 1999985"/>
              <a:gd name="connsiteX8-167" fmla="*/ 5232400 w 7467600"/>
              <a:gd name="connsiteY8-168" fmla="*/ 728097 h 1999985"/>
              <a:gd name="connsiteX9-169" fmla="*/ 6032500 w 7467600"/>
              <a:gd name="connsiteY9-170" fmla="*/ 1718697 h 1999985"/>
              <a:gd name="connsiteX10-171" fmla="*/ 6718300 w 7467600"/>
              <a:gd name="connsiteY10-172" fmla="*/ 258197 h 1999985"/>
              <a:gd name="connsiteX11-173" fmla="*/ 7467600 w 7467600"/>
              <a:gd name="connsiteY11-174" fmla="*/ 1642497 h 1999985"/>
              <a:gd name="connsiteX0-175" fmla="*/ 0 w 6718300"/>
              <a:gd name="connsiteY0-176" fmla="*/ 689997 h 1999985"/>
              <a:gd name="connsiteX1-177" fmla="*/ 812800 w 6718300"/>
              <a:gd name="connsiteY1-178" fmla="*/ 1629797 h 1999985"/>
              <a:gd name="connsiteX2-179" fmla="*/ 1562100 w 6718300"/>
              <a:gd name="connsiteY2-180" fmla="*/ 359797 h 1999985"/>
              <a:gd name="connsiteX3-181" fmla="*/ 2108200 w 6718300"/>
              <a:gd name="connsiteY3-182" fmla="*/ 1286897 h 1999985"/>
              <a:gd name="connsiteX4-183" fmla="*/ 2476500 w 6718300"/>
              <a:gd name="connsiteY4-184" fmla="*/ 385197 h 1999985"/>
              <a:gd name="connsiteX5-185" fmla="*/ 3098800 w 6718300"/>
              <a:gd name="connsiteY5-186" fmla="*/ 1998097 h 1999985"/>
              <a:gd name="connsiteX6-187" fmla="*/ 3860800 w 6718300"/>
              <a:gd name="connsiteY6-188" fmla="*/ 4197 h 1999985"/>
              <a:gd name="connsiteX7-189" fmla="*/ 4762500 w 6718300"/>
              <a:gd name="connsiteY7-190" fmla="*/ 1451997 h 1999985"/>
              <a:gd name="connsiteX8-191" fmla="*/ 5232400 w 6718300"/>
              <a:gd name="connsiteY8-192" fmla="*/ 728097 h 1999985"/>
              <a:gd name="connsiteX9-193" fmla="*/ 6032500 w 6718300"/>
              <a:gd name="connsiteY9-194" fmla="*/ 1718697 h 1999985"/>
              <a:gd name="connsiteX10-195" fmla="*/ 6718300 w 6718300"/>
              <a:gd name="connsiteY10-196" fmla="*/ 258197 h 1999985"/>
              <a:gd name="connsiteX0-197" fmla="*/ 0 w 6032500"/>
              <a:gd name="connsiteY0-198" fmla="*/ 689997 h 1999985"/>
              <a:gd name="connsiteX1-199" fmla="*/ 812800 w 6032500"/>
              <a:gd name="connsiteY1-200" fmla="*/ 1629797 h 1999985"/>
              <a:gd name="connsiteX2-201" fmla="*/ 1562100 w 6032500"/>
              <a:gd name="connsiteY2-202" fmla="*/ 359797 h 1999985"/>
              <a:gd name="connsiteX3-203" fmla="*/ 2108200 w 6032500"/>
              <a:gd name="connsiteY3-204" fmla="*/ 1286897 h 1999985"/>
              <a:gd name="connsiteX4-205" fmla="*/ 2476500 w 6032500"/>
              <a:gd name="connsiteY4-206" fmla="*/ 385197 h 1999985"/>
              <a:gd name="connsiteX5-207" fmla="*/ 3098800 w 6032500"/>
              <a:gd name="connsiteY5-208" fmla="*/ 1998097 h 1999985"/>
              <a:gd name="connsiteX6-209" fmla="*/ 3860800 w 6032500"/>
              <a:gd name="connsiteY6-210" fmla="*/ 4197 h 1999985"/>
              <a:gd name="connsiteX7-211" fmla="*/ 4762500 w 6032500"/>
              <a:gd name="connsiteY7-212" fmla="*/ 1451997 h 1999985"/>
              <a:gd name="connsiteX8-213" fmla="*/ 5232400 w 6032500"/>
              <a:gd name="connsiteY8-214" fmla="*/ 728097 h 1999985"/>
              <a:gd name="connsiteX9-215" fmla="*/ 6032500 w 6032500"/>
              <a:gd name="connsiteY9-216" fmla="*/ 1718697 h 1999985"/>
              <a:gd name="connsiteX0-217" fmla="*/ 0 w 5232400"/>
              <a:gd name="connsiteY0-218" fmla="*/ 689997 h 1999985"/>
              <a:gd name="connsiteX1-219" fmla="*/ 812800 w 5232400"/>
              <a:gd name="connsiteY1-220" fmla="*/ 1629797 h 1999985"/>
              <a:gd name="connsiteX2-221" fmla="*/ 1562100 w 5232400"/>
              <a:gd name="connsiteY2-222" fmla="*/ 359797 h 1999985"/>
              <a:gd name="connsiteX3-223" fmla="*/ 2108200 w 5232400"/>
              <a:gd name="connsiteY3-224" fmla="*/ 1286897 h 1999985"/>
              <a:gd name="connsiteX4-225" fmla="*/ 2476500 w 5232400"/>
              <a:gd name="connsiteY4-226" fmla="*/ 385197 h 1999985"/>
              <a:gd name="connsiteX5-227" fmla="*/ 3098800 w 5232400"/>
              <a:gd name="connsiteY5-228" fmla="*/ 1998097 h 1999985"/>
              <a:gd name="connsiteX6-229" fmla="*/ 3860800 w 5232400"/>
              <a:gd name="connsiteY6-230" fmla="*/ 4197 h 1999985"/>
              <a:gd name="connsiteX7-231" fmla="*/ 4762500 w 5232400"/>
              <a:gd name="connsiteY7-232" fmla="*/ 1451997 h 1999985"/>
              <a:gd name="connsiteX8-233" fmla="*/ 5232400 w 5232400"/>
              <a:gd name="connsiteY8-234" fmla="*/ 728097 h 1999985"/>
              <a:gd name="connsiteX0-235" fmla="*/ 0 w 4762500"/>
              <a:gd name="connsiteY0-236" fmla="*/ 689997 h 1999985"/>
              <a:gd name="connsiteX1-237" fmla="*/ 812800 w 4762500"/>
              <a:gd name="connsiteY1-238" fmla="*/ 1629797 h 1999985"/>
              <a:gd name="connsiteX2-239" fmla="*/ 1562100 w 4762500"/>
              <a:gd name="connsiteY2-240" fmla="*/ 359797 h 1999985"/>
              <a:gd name="connsiteX3-241" fmla="*/ 2108200 w 4762500"/>
              <a:gd name="connsiteY3-242" fmla="*/ 1286897 h 1999985"/>
              <a:gd name="connsiteX4-243" fmla="*/ 2476500 w 4762500"/>
              <a:gd name="connsiteY4-244" fmla="*/ 385197 h 1999985"/>
              <a:gd name="connsiteX5-245" fmla="*/ 3098800 w 4762500"/>
              <a:gd name="connsiteY5-246" fmla="*/ 1998097 h 1999985"/>
              <a:gd name="connsiteX6-247" fmla="*/ 3860800 w 4762500"/>
              <a:gd name="connsiteY6-248" fmla="*/ 4197 h 1999985"/>
              <a:gd name="connsiteX7-249" fmla="*/ 4762500 w 4762500"/>
              <a:gd name="connsiteY7-250" fmla="*/ 1451997 h 19999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762500" h="1999985">
                <a:moveTo>
                  <a:pt x="0" y="689997"/>
                </a:moveTo>
                <a:cubicBezTo>
                  <a:pt x="325967" y="753497"/>
                  <a:pt x="552450" y="1684830"/>
                  <a:pt x="812800" y="1629797"/>
                </a:cubicBezTo>
                <a:cubicBezTo>
                  <a:pt x="1073150" y="1574764"/>
                  <a:pt x="1346200" y="416947"/>
                  <a:pt x="1562100" y="359797"/>
                </a:cubicBezTo>
                <a:cubicBezTo>
                  <a:pt x="1778000" y="302647"/>
                  <a:pt x="1955800" y="1282664"/>
                  <a:pt x="2108200" y="1286897"/>
                </a:cubicBezTo>
                <a:cubicBezTo>
                  <a:pt x="2260600" y="1291130"/>
                  <a:pt x="2311400" y="266664"/>
                  <a:pt x="2476500" y="385197"/>
                </a:cubicBezTo>
                <a:cubicBezTo>
                  <a:pt x="2641600" y="503730"/>
                  <a:pt x="2868083" y="2061597"/>
                  <a:pt x="3098800" y="1998097"/>
                </a:cubicBezTo>
                <a:cubicBezTo>
                  <a:pt x="3329517" y="1934597"/>
                  <a:pt x="3583517" y="95214"/>
                  <a:pt x="3860800" y="4197"/>
                </a:cubicBezTo>
                <a:cubicBezTo>
                  <a:pt x="4138083" y="-86820"/>
                  <a:pt x="4533900" y="1331347"/>
                  <a:pt x="4762500" y="1451997"/>
                </a:cubicBezTo>
              </a:path>
            </a:pathLst>
          </a:custGeom>
          <a:noFill/>
          <a:ln w="28575">
            <a:solidFill>
              <a:schemeClr val="accent3">
                <a:lumMod val="20000"/>
                <a:lumOff val="8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8481304" y="4609477"/>
            <a:ext cx="1325393" cy="160890"/>
          </a:xfrm>
          <a:custGeom>
            <a:avLst/>
            <a:gdLst>
              <a:gd name="connsiteX0" fmla="*/ 0 w 13881100"/>
              <a:gd name="connsiteY0" fmla="*/ 1248797 h 1999985"/>
              <a:gd name="connsiteX1" fmla="*/ 1143000 w 13881100"/>
              <a:gd name="connsiteY1" fmla="*/ 689997 h 1999985"/>
              <a:gd name="connsiteX2" fmla="*/ 1955800 w 13881100"/>
              <a:gd name="connsiteY2" fmla="*/ 1629797 h 1999985"/>
              <a:gd name="connsiteX3" fmla="*/ 2705100 w 13881100"/>
              <a:gd name="connsiteY3" fmla="*/ 359797 h 1999985"/>
              <a:gd name="connsiteX4" fmla="*/ 3251200 w 13881100"/>
              <a:gd name="connsiteY4" fmla="*/ 1286897 h 1999985"/>
              <a:gd name="connsiteX5" fmla="*/ 3619500 w 13881100"/>
              <a:gd name="connsiteY5" fmla="*/ 385197 h 1999985"/>
              <a:gd name="connsiteX6" fmla="*/ 4241800 w 13881100"/>
              <a:gd name="connsiteY6" fmla="*/ 1998097 h 1999985"/>
              <a:gd name="connsiteX7" fmla="*/ 5003800 w 13881100"/>
              <a:gd name="connsiteY7" fmla="*/ 4197 h 1999985"/>
              <a:gd name="connsiteX8" fmla="*/ 5905500 w 13881100"/>
              <a:gd name="connsiteY8" fmla="*/ 1451997 h 1999985"/>
              <a:gd name="connsiteX9" fmla="*/ 6375400 w 13881100"/>
              <a:gd name="connsiteY9" fmla="*/ 728097 h 1999985"/>
              <a:gd name="connsiteX10" fmla="*/ 7175500 w 13881100"/>
              <a:gd name="connsiteY10" fmla="*/ 1718697 h 1999985"/>
              <a:gd name="connsiteX11" fmla="*/ 7861300 w 13881100"/>
              <a:gd name="connsiteY11" fmla="*/ 258197 h 1999985"/>
              <a:gd name="connsiteX12" fmla="*/ 8610600 w 13881100"/>
              <a:gd name="connsiteY12" fmla="*/ 1642497 h 1999985"/>
              <a:gd name="connsiteX13" fmla="*/ 9220200 w 13881100"/>
              <a:gd name="connsiteY13" fmla="*/ 181997 h 1999985"/>
              <a:gd name="connsiteX14" fmla="*/ 10858500 w 13881100"/>
              <a:gd name="connsiteY14" fmla="*/ 1680597 h 1999985"/>
              <a:gd name="connsiteX15" fmla="*/ 11480800 w 13881100"/>
              <a:gd name="connsiteY15" fmla="*/ 270897 h 1999985"/>
              <a:gd name="connsiteX16" fmla="*/ 13042900 w 13881100"/>
              <a:gd name="connsiteY16" fmla="*/ 1490097 h 1999985"/>
              <a:gd name="connsiteX17" fmla="*/ 13881100 w 13881100"/>
              <a:gd name="connsiteY17" fmla="*/ 245497 h 1999985"/>
              <a:gd name="connsiteX0-1" fmla="*/ 0 w 12738100"/>
              <a:gd name="connsiteY0-2" fmla="*/ 689997 h 1999985"/>
              <a:gd name="connsiteX1-3" fmla="*/ 812800 w 12738100"/>
              <a:gd name="connsiteY1-4" fmla="*/ 1629797 h 1999985"/>
              <a:gd name="connsiteX2-5" fmla="*/ 1562100 w 12738100"/>
              <a:gd name="connsiteY2-6" fmla="*/ 359797 h 1999985"/>
              <a:gd name="connsiteX3-7" fmla="*/ 2108200 w 12738100"/>
              <a:gd name="connsiteY3-8" fmla="*/ 1286897 h 1999985"/>
              <a:gd name="connsiteX4-9" fmla="*/ 2476500 w 12738100"/>
              <a:gd name="connsiteY4-10" fmla="*/ 385197 h 1999985"/>
              <a:gd name="connsiteX5-11" fmla="*/ 3098800 w 12738100"/>
              <a:gd name="connsiteY5-12" fmla="*/ 1998097 h 1999985"/>
              <a:gd name="connsiteX6-13" fmla="*/ 3860800 w 12738100"/>
              <a:gd name="connsiteY6-14" fmla="*/ 4197 h 1999985"/>
              <a:gd name="connsiteX7-15" fmla="*/ 4762500 w 12738100"/>
              <a:gd name="connsiteY7-16" fmla="*/ 1451997 h 1999985"/>
              <a:gd name="connsiteX8-17" fmla="*/ 5232400 w 12738100"/>
              <a:gd name="connsiteY8-18" fmla="*/ 728097 h 1999985"/>
              <a:gd name="connsiteX9-19" fmla="*/ 6032500 w 12738100"/>
              <a:gd name="connsiteY9-20" fmla="*/ 1718697 h 1999985"/>
              <a:gd name="connsiteX10-21" fmla="*/ 6718300 w 12738100"/>
              <a:gd name="connsiteY10-22" fmla="*/ 258197 h 1999985"/>
              <a:gd name="connsiteX11-23" fmla="*/ 7467600 w 12738100"/>
              <a:gd name="connsiteY11-24" fmla="*/ 1642497 h 1999985"/>
              <a:gd name="connsiteX12-25" fmla="*/ 8077200 w 12738100"/>
              <a:gd name="connsiteY12-26" fmla="*/ 181997 h 1999985"/>
              <a:gd name="connsiteX13-27" fmla="*/ 9715500 w 12738100"/>
              <a:gd name="connsiteY13-28" fmla="*/ 1680597 h 1999985"/>
              <a:gd name="connsiteX14-29" fmla="*/ 10337800 w 12738100"/>
              <a:gd name="connsiteY14-30" fmla="*/ 270897 h 1999985"/>
              <a:gd name="connsiteX15-31" fmla="*/ 11899900 w 12738100"/>
              <a:gd name="connsiteY15-32" fmla="*/ 1490097 h 1999985"/>
              <a:gd name="connsiteX16-33" fmla="*/ 12738100 w 12738100"/>
              <a:gd name="connsiteY16-34" fmla="*/ 245497 h 1999985"/>
              <a:gd name="connsiteX0-35" fmla="*/ 0 w 11899900"/>
              <a:gd name="connsiteY0-36" fmla="*/ 689997 h 1999985"/>
              <a:gd name="connsiteX1-37" fmla="*/ 812800 w 11899900"/>
              <a:gd name="connsiteY1-38" fmla="*/ 1629797 h 1999985"/>
              <a:gd name="connsiteX2-39" fmla="*/ 1562100 w 11899900"/>
              <a:gd name="connsiteY2-40" fmla="*/ 359797 h 1999985"/>
              <a:gd name="connsiteX3-41" fmla="*/ 2108200 w 11899900"/>
              <a:gd name="connsiteY3-42" fmla="*/ 1286897 h 1999985"/>
              <a:gd name="connsiteX4-43" fmla="*/ 2476500 w 11899900"/>
              <a:gd name="connsiteY4-44" fmla="*/ 385197 h 1999985"/>
              <a:gd name="connsiteX5-45" fmla="*/ 3098800 w 11899900"/>
              <a:gd name="connsiteY5-46" fmla="*/ 1998097 h 1999985"/>
              <a:gd name="connsiteX6-47" fmla="*/ 3860800 w 11899900"/>
              <a:gd name="connsiteY6-48" fmla="*/ 4197 h 1999985"/>
              <a:gd name="connsiteX7-49" fmla="*/ 4762500 w 11899900"/>
              <a:gd name="connsiteY7-50" fmla="*/ 1451997 h 1999985"/>
              <a:gd name="connsiteX8-51" fmla="*/ 5232400 w 11899900"/>
              <a:gd name="connsiteY8-52" fmla="*/ 728097 h 1999985"/>
              <a:gd name="connsiteX9-53" fmla="*/ 6032500 w 11899900"/>
              <a:gd name="connsiteY9-54" fmla="*/ 1718697 h 1999985"/>
              <a:gd name="connsiteX10-55" fmla="*/ 6718300 w 11899900"/>
              <a:gd name="connsiteY10-56" fmla="*/ 258197 h 1999985"/>
              <a:gd name="connsiteX11-57" fmla="*/ 7467600 w 11899900"/>
              <a:gd name="connsiteY11-58" fmla="*/ 1642497 h 1999985"/>
              <a:gd name="connsiteX12-59" fmla="*/ 8077200 w 11899900"/>
              <a:gd name="connsiteY12-60" fmla="*/ 181997 h 1999985"/>
              <a:gd name="connsiteX13-61" fmla="*/ 9715500 w 11899900"/>
              <a:gd name="connsiteY13-62" fmla="*/ 1680597 h 1999985"/>
              <a:gd name="connsiteX14-63" fmla="*/ 10337800 w 11899900"/>
              <a:gd name="connsiteY14-64" fmla="*/ 270897 h 1999985"/>
              <a:gd name="connsiteX15-65" fmla="*/ 11899900 w 11899900"/>
              <a:gd name="connsiteY15-66" fmla="*/ 1490097 h 1999985"/>
              <a:gd name="connsiteX0-67" fmla="*/ 0 w 10337799"/>
              <a:gd name="connsiteY0-68" fmla="*/ 689997 h 1999985"/>
              <a:gd name="connsiteX1-69" fmla="*/ 812800 w 10337799"/>
              <a:gd name="connsiteY1-70" fmla="*/ 1629797 h 1999985"/>
              <a:gd name="connsiteX2-71" fmla="*/ 1562100 w 10337799"/>
              <a:gd name="connsiteY2-72" fmla="*/ 359797 h 1999985"/>
              <a:gd name="connsiteX3-73" fmla="*/ 2108200 w 10337799"/>
              <a:gd name="connsiteY3-74" fmla="*/ 1286897 h 1999985"/>
              <a:gd name="connsiteX4-75" fmla="*/ 2476500 w 10337799"/>
              <a:gd name="connsiteY4-76" fmla="*/ 385197 h 1999985"/>
              <a:gd name="connsiteX5-77" fmla="*/ 3098800 w 10337799"/>
              <a:gd name="connsiteY5-78" fmla="*/ 1998097 h 1999985"/>
              <a:gd name="connsiteX6-79" fmla="*/ 3860800 w 10337799"/>
              <a:gd name="connsiteY6-80" fmla="*/ 4197 h 1999985"/>
              <a:gd name="connsiteX7-81" fmla="*/ 4762500 w 10337799"/>
              <a:gd name="connsiteY7-82" fmla="*/ 1451997 h 1999985"/>
              <a:gd name="connsiteX8-83" fmla="*/ 5232400 w 10337799"/>
              <a:gd name="connsiteY8-84" fmla="*/ 728097 h 1999985"/>
              <a:gd name="connsiteX9-85" fmla="*/ 6032500 w 10337799"/>
              <a:gd name="connsiteY9-86" fmla="*/ 1718697 h 1999985"/>
              <a:gd name="connsiteX10-87" fmla="*/ 6718300 w 10337799"/>
              <a:gd name="connsiteY10-88" fmla="*/ 258197 h 1999985"/>
              <a:gd name="connsiteX11-89" fmla="*/ 7467600 w 10337799"/>
              <a:gd name="connsiteY11-90" fmla="*/ 1642497 h 1999985"/>
              <a:gd name="connsiteX12-91" fmla="*/ 8077200 w 10337799"/>
              <a:gd name="connsiteY12-92" fmla="*/ 181997 h 1999985"/>
              <a:gd name="connsiteX13-93" fmla="*/ 9715500 w 10337799"/>
              <a:gd name="connsiteY13-94" fmla="*/ 1680597 h 1999985"/>
              <a:gd name="connsiteX14-95" fmla="*/ 10337800 w 10337799"/>
              <a:gd name="connsiteY14-96" fmla="*/ 270897 h 1999985"/>
              <a:gd name="connsiteX0-97" fmla="*/ 0 w 9715500"/>
              <a:gd name="connsiteY0-98" fmla="*/ 689997 h 1999985"/>
              <a:gd name="connsiteX1-99" fmla="*/ 812800 w 9715500"/>
              <a:gd name="connsiteY1-100" fmla="*/ 1629797 h 1999985"/>
              <a:gd name="connsiteX2-101" fmla="*/ 1562100 w 9715500"/>
              <a:gd name="connsiteY2-102" fmla="*/ 359797 h 1999985"/>
              <a:gd name="connsiteX3-103" fmla="*/ 2108200 w 9715500"/>
              <a:gd name="connsiteY3-104" fmla="*/ 1286897 h 1999985"/>
              <a:gd name="connsiteX4-105" fmla="*/ 2476500 w 9715500"/>
              <a:gd name="connsiteY4-106" fmla="*/ 385197 h 1999985"/>
              <a:gd name="connsiteX5-107" fmla="*/ 3098800 w 9715500"/>
              <a:gd name="connsiteY5-108" fmla="*/ 1998097 h 1999985"/>
              <a:gd name="connsiteX6-109" fmla="*/ 3860800 w 9715500"/>
              <a:gd name="connsiteY6-110" fmla="*/ 4197 h 1999985"/>
              <a:gd name="connsiteX7-111" fmla="*/ 4762500 w 9715500"/>
              <a:gd name="connsiteY7-112" fmla="*/ 1451997 h 1999985"/>
              <a:gd name="connsiteX8-113" fmla="*/ 5232400 w 9715500"/>
              <a:gd name="connsiteY8-114" fmla="*/ 728097 h 1999985"/>
              <a:gd name="connsiteX9-115" fmla="*/ 6032500 w 9715500"/>
              <a:gd name="connsiteY9-116" fmla="*/ 1718697 h 1999985"/>
              <a:gd name="connsiteX10-117" fmla="*/ 6718300 w 9715500"/>
              <a:gd name="connsiteY10-118" fmla="*/ 258197 h 1999985"/>
              <a:gd name="connsiteX11-119" fmla="*/ 7467600 w 9715500"/>
              <a:gd name="connsiteY11-120" fmla="*/ 1642497 h 1999985"/>
              <a:gd name="connsiteX12-121" fmla="*/ 8077200 w 9715500"/>
              <a:gd name="connsiteY12-122" fmla="*/ 181997 h 1999985"/>
              <a:gd name="connsiteX13-123" fmla="*/ 9715500 w 9715500"/>
              <a:gd name="connsiteY13-124" fmla="*/ 1680597 h 1999985"/>
              <a:gd name="connsiteX0-125" fmla="*/ 0 w 8077201"/>
              <a:gd name="connsiteY0-126" fmla="*/ 689997 h 1999985"/>
              <a:gd name="connsiteX1-127" fmla="*/ 812800 w 8077201"/>
              <a:gd name="connsiteY1-128" fmla="*/ 1629797 h 1999985"/>
              <a:gd name="connsiteX2-129" fmla="*/ 1562100 w 8077201"/>
              <a:gd name="connsiteY2-130" fmla="*/ 359797 h 1999985"/>
              <a:gd name="connsiteX3-131" fmla="*/ 2108200 w 8077201"/>
              <a:gd name="connsiteY3-132" fmla="*/ 1286897 h 1999985"/>
              <a:gd name="connsiteX4-133" fmla="*/ 2476500 w 8077201"/>
              <a:gd name="connsiteY4-134" fmla="*/ 385197 h 1999985"/>
              <a:gd name="connsiteX5-135" fmla="*/ 3098800 w 8077201"/>
              <a:gd name="connsiteY5-136" fmla="*/ 1998097 h 1999985"/>
              <a:gd name="connsiteX6-137" fmla="*/ 3860800 w 8077201"/>
              <a:gd name="connsiteY6-138" fmla="*/ 4197 h 1999985"/>
              <a:gd name="connsiteX7-139" fmla="*/ 4762500 w 8077201"/>
              <a:gd name="connsiteY7-140" fmla="*/ 1451997 h 1999985"/>
              <a:gd name="connsiteX8-141" fmla="*/ 5232400 w 8077201"/>
              <a:gd name="connsiteY8-142" fmla="*/ 728097 h 1999985"/>
              <a:gd name="connsiteX9-143" fmla="*/ 6032500 w 8077201"/>
              <a:gd name="connsiteY9-144" fmla="*/ 1718697 h 1999985"/>
              <a:gd name="connsiteX10-145" fmla="*/ 6718300 w 8077201"/>
              <a:gd name="connsiteY10-146" fmla="*/ 258197 h 1999985"/>
              <a:gd name="connsiteX11-147" fmla="*/ 7467600 w 8077201"/>
              <a:gd name="connsiteY11-148" fmla="*/ 1642497 h 1999985"/>
              <a:gd name="connsiteX12-149" fmla="*/ 8077200 w 8077201"/>
              <a:gd name="connsiteY12-150" fmla="*/ 181997 h 1999985"/>
              <a:gd name="connsiteX0-151" fmla="*/ 0 w 7467600"/>
              <a:gd name="connsiteY0-152" fmla="*/ 689997 h 1999985"/>
              <a:gd name="connsiteX1-153" fmla="*/ 812800 w 7467600"/>
              <a:gd name="connsiteY1-154" fmla="*/ 1629797 h 1999985"/>
              <a:gd name="connsiteX2-155" fmla="*/ 1562100 w 7467600"/>
              <a:gd name="connsiteY2-156" fmla="*/ 359797 h 1999985"/>
              <a:gd name="connsiteX3-157" fmla="*/ 2108200 w 7467600"/>
              <a:gd name="connsiteY3-158" fmla="*/ 1286897 h 1999985"/>
              <a:gd name="connsiteX4-159" fmla="*/ 2476500 w 7467600"/>
              <a:gd name="connsiteY4-160" fmla="*/ 385197 h 1999985"/>
              <a:gd name="connsiteX5-161" fmla="*/ 3098800 w 7467600"/>
              <a:gd name="connsiteY5-162" fmla="*/ 1998097 h 1999985"/>
              <a:gd name="connsiteX6-163" fmla="*/ 3860800 w 7467600"/>
              <a:gd name="connsiteY6-164" fmla="*/ 4197 h 1999985"/>
              <a:gd name="connsiteX7-165" fmla="*/ 4762500 w 7467600"/>
              <a:gd name="connsiteY7-166" fmla="*/ 1451997 h 1999985"/>
              <a:gd name="connsiteX8-167" fmla="*/ 5232400 w 7467600"/>
              <a:gd name="connsiteY8-168" fmla="*/ 728097 h 1999985"/>
              <a:gd name="connsiteX9-169" fmla="*/ 6032500 w 7467600"/>
              <a:gd name="connsiteY9-170" fmla="*/ 1718697 h 1999985"/>
              <a:gd name="connsiteX10-171" fmla="*/ 6718300 w 7467600"/>
              <a:gd name="connsiteY10-172" fmla="*/ 258197 h 1999985"/>
              <a:gd name="connsiteX11-173" fmla="*/ 7467600 w 7467600"/>
              <a:gd name="connsiteY11-174" fmla="*/ 1642497 h 1999985"/>
              <a:gd name="connsiteX0-175" fmla="*/ 0 w 6718300"/>
              <a:gd name="connsiteY0-176" fmla="*/ 689997 h 1999985"/>
              <a:gd name="connsiteX1-177" fmla="*/ 812800 w 6718300"/>
              <a:gd name="connsiteY1-178" fmla="*/ 1629797 h 1999985"/>
              <a:gd name="connsiteX2-179" fmla="*/ 1562100 w 6718300"/>
              <a:gd name="connsiteY2-180" fmla="*/ 359797 h 1999985"/>
              <a:gd name="connsiteX3-181" fmla="*/ 2108200 w 6718300"/>
              <a:gd name="connsiteY3-182" fmla="*/ 1286897 h 1999985"/>
              <a:gd name="connsiteX4-183" fmla="*/ 2476500 w 6718300"/>
              <a:gd name="connsiteY4-184" fmla="*/ 385197 h 1999985"/>
              <a:gd name="connsiteX5-185" fmla="*/ 3098800 w 6718300"/>
              <a:gd name="connsiteY5-186" fmla="*/ 1998097 h 1999985"/>
              <a:gd name="connsiteX6-187" fmla="*/ 3860800 w 6718300"/>
              <a:gd name="connsiteY6-188" fmla="*/ 4197 h 1999985"/>
              <a:gd name="connsiteX7-189" fmla="*/ 4762500 w 6718300"/>
              <a:gd name="connsiteY7-190" fmla="*/ 1451997 h 1999985"/>
              <a:gd name="connsiteX8-191" fmla="*/ 5232400 w 6718300"/>
              <a:gd name="connsiteY8-192" fmla="*/ 728097 h 1999985"/>
              <a:gd name="connsiteX9-193" fmla="*/ 6032500 w 6718300"/>
              <a:gd name="connsiteY9-194" fmla="*/ 1718697 h 1999985"/>
              <a:gd name="connsiteX10-195" fmla="*/ 6718300 w 6718300"/>
              <a:gd name="connsiteY10-196" fmla="*/ 258197 h 1999985"/>
              <a:gd name="connsiteX0-197" fmla="*/ 0 w 6032500"/>
              <a:gd name="connsiteY0-198" fmla="*/ 689997 h 1999985"/>
              <a:gd name="connsiteX1-199" fmla="*/ 812800 w 6032500"/>
              <a:gd name="connsiteY1-200" fmla="*/ 1629797 h 1999985"/>
              <a:gd name="connsiteX2-201" fmla="*/ 1562100 w 6032500"/>
              <a:gd name="connsiteY2-202" fmla="*/ 359797 h 1999985"/>
              <a:gd name="connsiteX3-203" fmla="*/ 2108200 w 6032500"/>
              <a:gd name="connsiteY3-204" fmla="*/ 1286897 h 1999985"/>
              <a:gd name="connsiteX4-205" fmla="*/ 2476500 w 6032500"/>
              <a:gd name="connsiteY4-206" fmla="*/ 385197 h 1999985"/>
              <a:gd name="connsiteX5-207" fmla="*/ 3098800 w 6032500"/>
              <a:gd name="connsiteY5-208" fmla="*/ 1998097 h 1999985"/>
              <a:gd name="connsiteX6-209" fmla="*/ 3860800 w 6032500"/>
              <a:gd name="connsiteY6-210" fmla="*/ 4197 h 1999985"/>
              <a:gd name="connsiteX7-211" fmla="*/ 4762500 w 6032500"/>
              <a:gd name="connsiteY7-212" fmla="*/ 1451997 h 1999985"/>
              <a:gd name="connsiteX8-213" fmla="*/ 5232400 w 6032500"/>
              <a:gd name="connsiteY8-214" fmla="*/ 728097 h 1999985"/>
              <a:gd name="connsiteX9-215" fmla="*/ 6032500 w 6032500"/>
              <a:gd name="connsiteY9-216" fmla="*/ 1718697 h 1999985"/>
              <a:gd name="connsiteX0-217" fmla="*/ 0 w 5232400"/>
              <a:gd name="connsiteY0-218" fmla="*/ 689997 h 1999985"/>
              <a:gd name="connsiteX1-219" fmla="*/ 812800 w 5232400"/>
              <a:gd name="connsiteY1-220" fmla="*/ 1629797 h 1999985"/>
              <a:gd name="connsiteX2-221" fmla="*/ 1562100 w 5232400"/>
              <a:gd name="connsiteY2-222" fmla="*/ 359797 h 1999985"/>
              <a:gd name="connsiteX3-223" fmla="*/ 2108200 w 5232400"/>
              <a:gd name="connsiteY3-224" fmla="*/ 1286897 h 1999985"/>
              <a:gd name="connsiteX4-225" fmla="*/ 2476500 w 5232400"/>
              <a:gd name="connsiteY4-226" fmla="*/ 385197 h 1999985"/>
              <a:gd name="connsiteX5-227" fmla="*/ 3098800 w 5232400"/>
              <a:gd name="connsiteY5-228" fmla="*/ 1998097 h 1999985"/>
              <a:gd name="connsiteX6-229" fmla="*/ 3860800 w 5232400"/>
              <a:gd name="connsiteY6-230" fmla="*/ 4197 h 1999985"/>
              <a:gd name="connsiteX7-231" fmla="*/ 4762500 w 5232400"/>
              <a:gd name="connsiteY7-232" fmla="*/ 1451997 h 1999985"/>
              <a:gd name="connsiteX8-233" fmla="*/ 5232400 w 5232400"/>
              <a:gd name="connsiteY8-234" fmla="*/ 728097 h 1999985"/>
              <a:gd name="connsiteX0-235" fmla="*/ 0 w 4762500"/>
              <a:gd name="connsiteY0-236" fmla="*/ 689997 h 1999985"/>
              <a:gd name="connsiteX1-237" fmla="*/ 812800 w 4762500"/>
              <a:gd name="connsiteY1-238" fmla="*/ 1629797 h 1999985"/>
              <a:gd name="connsiteX2-239" fmla="*/ 1562100 w 4762500"/>
              <a:gd name="connsiteY2-240" fmla="*/ 359797 h 1999985"/>
              <a:gd name="connsiteX3-241" fmla="*/ 2108200 w 4762500"/>
              <a:gd name="connsiteY3-242" fmla="*/ 1286897 h 1999985"/>
              <a:gd name="connsiteX4-243" fmla="*/ 2476500 w 4762500"/>
              <a:gd name="connsiteY4-244" fmla="*/ 385197 h 1999985"/>
              <a:gd name="connsiteX5-245" fmla="*/ 3098800 w 4762500"/>
              <a:gd name="connsiteY5-246" fmla="*/ 1998097 h 1999985"/>
              <a:gd name="connsiteX6-247" fmla="*/ 3860800 w 4762500"/>
              <a:gd name="connsiteY6-248" fmla="*/ 4197 h 1999985"/>
              <a:gd name="connsiteX7-249" fmla="*/ 4762500 w 4762500"/>
              <a:gd name="connsiteY7-250" fmla="*/ 1451997 h 19999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762500" h="1999985">
                <a:moveTo>
                  <a:pt x="0" y="689997"/>
                </a:moveTo>
                <a:cubicBezTo>
                  <a:pt x="325967" y="753497"/>
                  <a:pt x="552450" y="1684830"/>
                  <a:pt x="812800" y="1629797"/>
                </a:cubicBezTo>
                <a:cubicBezTo>
                  <a:pt x="1073150" y="1574764"/>
                  <a:pt x="1346200" y="416947"/>
                  <a:pt x="1562100" y="359797"/>
                </a:cubicBezTo>
                <a:cubicBezTo>
                  <a:pt x="1778000" y="302647"/>
                  <a:pt x="1955800" y="1282664"/>
                  <a:pt x="2108200" y="1286897"/>
                </a:cubicBezTo>
                <a:cubicBezTo>
                  <a:pt x="2260600" y="1291130"/>
                  <a:pt x="2311400" y="266664"/>
                  <a:pt x="2476500" y="385197"/>
                </a:cubicBezTo>
                <a:cubicBezTo>
                  <a:pt x="2641600" y="503730"/>
                  <a:pt x="2868083" y="2061597"/>
                  <a:pt x="3098800" y="1998097"/>
                </a:cubicBezTo>
                <a:cubicBezTo>
                  <a:pt x="3329517" y="1934597"/>
                  <a:pt x="3583517" y="95214"/>
                  <a:pt x="3860800" y="4197"/>
                </a:cubicBezTo>
                <a:cubicBezTo>
                  <a:pt x="4138083" y="-86820"/>
                  <a:pt x="4533900" y="1331347"/>
                  <a:pt x="4762500" y="1451997"/>
                </a:cubicBezTo>
              </a:path>
            </a:pathLst>
          </a:custGeom>
          <a:noFill/>
          <a:ln w="28575">
            <a:solidFill>
              <a:schemeClr val="accent3">
                <a:lumMod val="20000"/>
                <a:lumOff val="8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682399" y="475410"/>
            <a:ext cx="3856038" cy="681990"/>
            <a:chOff x="682399" y="475410"/>
            <a:chExt cx="3856038" cy="681990"/>
          </a:xfrm>
        </p:grpSpPr>
        <p:sp>
          <p:nvSpPr>
            <p:cNvPr id="24" name="矩形 23"/>
            <p:cNvSpPr/>
            <p:nvPr/>
          </p:nvSpPr>
          <p:spPr>
            <a:xfrm>
              <a:off x="682399" y="475410"/>
              <a:ext cx="3856038" cy="68199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补充说明</a:t>
              </a:r>
              <a:endPara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加号 24"/>
            <p:cNvSpPr/>
            <p:nvPr/>
          </p:nvSpPr>
          <p:spPr>
            <a:xfrm>
              <a:off x="4111352" y="475410"/>
              <a:ext cx="296342" cy="296342"/>
            </a:xfrm>
            <a:prstGeom prst="mathPlus">
              <a:avLst>
                <a:gd name="adj1" fmla="val 1818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033780" y="136715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小</a:t>
            </a:r>
            <a:r>
              <a:rPr lang="zh-CN" altLang="en-US"/>
              <a:t>改动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213485" y="2364740"/>
            <a:ext cx="426656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原先的文件</a:t>
            </a:r>
            <a:r>
              <a:rPr lang="en-US" altLang="zh-CN" sz="1400"/>
              <a:t>write</a:t>
            </a:r>
            <a:r>
              <a:rPr lang="zh-CN" altLang="en-US" sz="1400"/>
              <a:t>后，只有新的写入长度超过原文件大小才会</a:t>
            </a:r>
            <a:r>
              <a:rPr lang="en-US" altLang="zh-CN" sz="1400"/>
              <a:t>resize</a:t>
            </a:r>
            <a:r>
              <a:rPr lang="zh-CN" altLang="en-US" sz="1400"/>
              <a:t>，</a:t>
            </a:r>
            <a:r>
              <a:rPr lang="en-US" altLang="zh-CN" sz="1400">
                <a:sym typeface="+mn-ea"/>
              </a:rPr>
              <a:t> </a:t>
            </a:r>
            <a:r>
              <a:rPr lang="zh-CN" altLang="en-US" sz="1400">
                <a:sym typeface="+mn-ea"/>
              </a:rPr>
              <a:t>会出现</a:t>
            </a:r>
            <a:r>
              <a:rPr lang="zh-CN" altLang="en-US" sz="1400">
                <a:sym typeface="+mn-ea"/>
              </a:rPr>
              <a:t>右边的情况</a:t>
            </a:r>
            <a:endParaRPr lang="zh-CN" altLang="en-US" sz="1400"/>
          </a:p>
          <a:p>
            <a:endParaRPr lang="zh-CN" altLang="en-US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760" y="3299460"/>
            <a:ext cx="5400675" cy="16478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85405" y="2569210"/>
            <a:ext cx="34747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原文件</a:t>
            </a:r>
            <a:endParaRPr lang="zh-CN" altLang="en-US"/>
          </a:p>
          <a:p>
            <a:r>
              <a:rPr lang="en-US" altLang="zh-CN"/>
              <a:t>123456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未使用</a:t>
            </a:r>
            <a:r>
              <a:rPr lang="en-US" altLang="zh-CN"/>
              <a:t>O_APPEND</a:t>
            </a:r>
            <a:r>
              <a:rPr lang="zh-CN" altLang="en-US"/>
              <a:t>向文件写入</a:t>
            </a:r>
            <a:r>
              <a:rPr lang="en-US" altLang="zh-CN"/>
              <a:t>“789”</a:t>
            </a:r>
            <a:r>
              <a:rPr lang="zh-CN" altLang="en-US"/>
              <a:t>后关闭文件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写入后的</a:t>
            </a:r>
            <a:r>
              <a:rPr lang="zh-CN" altLang="en-US"/>
              <a:t>文件</a:t>
            </a:r>
            <a:endParaRPr lang="zh-CN" altLang="en-US"/>
          </a:p>
          <a:p>
            <a:r>
              <a:rPr lang="en-US" altLang="zh-CN"/>
              <a:t>789456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4221480" y="1325880"/>
            <a:ext cx="6187440" cy="4290060"/>
          </a:xfrm>
          <a:custGeom>
            <a:avLst/>
            <a:gdLst>
              <a:gd name="connsiteX0" fmla="*/ 6187440 w 6187440"/>
              <a:gd name="connsiteY0" fmla="*/ 1912620 h 4290060"/>
              <a:gd name="connsiteX1" fmla="*/ 3703320 w 6187440"/>
              <a:gd name="connsiteY1" fmla="*/ 4290060 h 4290060"/>
              <a:gd name="connsiteX2" fmla="*/ 266700 w 6187440"/>
              <a:gd name="connsiteY2" fmla="*/ 2308860 h 4290060"/>
              <a:gd name="connsiteX3" fmla="*/ 1135380 w 6187440"/>
              <a:gd name="connsiteY3" fmla="*/ 2202180 h 4290060"/>
              <a:gd name="connsiteX4" fmla="*/ 350520 w 6187440"/>
              <a:gd name="connsiteY4" fmla="*/ 1744980 h 4290060"/>
              <a:gd name="connsiteX5" fmla="*/ 0 w 6187440"/>
              <a:gd name="connsiteY5" fmla="*/ 960120 h 4290060"/>
              <a:gd name="connsiteX6" fmla="*/ 114300 w 6187440"/>
              <a:gd name="connsiteY6" fmla="*/ 449580 h 4290060"/>
              <a:gd name="connsiteX7" fmla="*/ 342900 w 6187440"/>
              <a:gd name="connsiteY7" fmla="*/ 205740 h 4290060"/>
              <a:gd name="connsiteX8" fmla="*/ 655320 w 6187440"/>
              <a:gd name="connsiteY8" fmla="*/ 15240 h 4290060"/>
              <a:gd name="connsiteX9" fmla="*/ 1127760 w 6187440"/>
              <a:gd name="connsiteY9" fmla="*/ 0 h 4290060"/>
              <a:gd name="connsiteX10" fmla="*/ 1485900 w 6187440"/>
              <a:gd name="connsiteY10" fmla="*/ 45720 h 4290060"/>
              <a:gd name="connsiteX11" fmla="*/ 2125980 w 6187440"/>
              <a:gd name="connsiteY11" fmla="*/ 419100 h 4290060"/>
              <a:gd name="connsiteX12" fmla="*/ 2324100 w 6187440"/>
              <a:gd name="connsiteY12" fmla="*/ 251460 h 4290060"/>
              <a:gd name="connsiteX13" fmla="*/ 2766060 w 6187440"/>
              <a:gd name="connsiteY13" fmla="*/ 502920 h 4290060"/>
              <a:gd name="connsiteX14" fmla="*/ 2979420 w 6187440"/>
              <a:gd name="connsiteY14" fmla="*/ 358140 h 4290060"/>
              <a:gd name="connsiteX15" fmla="*/ 3322320 w 6187440"/>
              <a:gd name="connsiteY15" fmla="*/ 350520 h 4290060"/>
              <a:gd name="connsiteX16" fmla="*/ 3474720 w 6187440"/>
              <a:gd name="connsiteY16" fmla="*/ 335280 h 4290060"/>
              <a:gd name="connsiteX17" fmla="*/ 6187440 w 6187440"/>
              <a:gd name="connsiteY17" fmla="*/ 1912620 h 429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187440" h="4290060">
                <a:moveTo>
                  <a:pt x="6187440" y="1912620"/>
                </a:moveTo>
                <a:lnTo>
                  <a:pt x="3703320" y="4290060"/>
                </a:lnTo>
                <a:lnTo>
                  <a:pt x="266700" y="2308860"/>
                </a:lnTo>
                <a:lnTo>
                  <a:pt x="1135380" y="2202180"/>
                </a:lnTo>
                <a:lnTo>
                  <a:pt x="350520" y="1744980"/>
                </a:lnTo>
                <a:lnTo>
                  <a:pt x="0" y="960120"/>
                </a:lnTo>
                <a:lnTo>
                  <a:pt x="114300" y="449580"/>
                </a:lnTo>
                <a:lnTo>
                  <a:pt x="342900" y="205740"/>
                </a:lnTo>
                <a:lnTo>
                  <a:pt x="655320" y="15240"/>
                </a:lnTo>
                <a:lnTo>
                  <a:pt x="1127760" y="0"/>
                </a:lnTo>
                <a:lnTo>
                  <a:pt x="1485900" y="45720"/>
                </a:lnTo>
                <a:lnTo>
                  <a:pt x="2125980" y="419100"/>
                </a:lnTo>
                <a:lnTo>
                  <a:pt x="2324100" y="251460"/>
                </a:lnTo>
                <a:lnTo>
                  <a:pt x="2766060" y="502920"/>
                </a:lnTo>
                <a:lnTo>
                  <a:pt x="2979420" y="358140"/>
                </a:lnTo>
                <a:lnTo>
                  <a:pt x="3322320" y="350520"/>
                </a:lnTo>
                <a:lnTo>
                  <a:pt x="3474720" y="335280"/>
                </a:lnTo>
                <a:lnTo>
                  <a:pt x="6187440" y="1912620"/>
                </a:lnTo>
                <a:close/>
              </a:path>
            </a:pathLst>
          </a:custGeom>
          <a:gradFill flip="none" rotWithShape="0">
            <a:gsLst>
              <a:gs pos="0">
                <a:schemeClr val="accent3">
                  <a:lumMod val="75000"/>
                  <a:alpha val="33000"/>
                </a:schemeClr>
              </a:gs>
              <a:gs pos="100000">
                <a:srgbClr val="F9F9F9">
                  <a:alpha val="0"/>
                </a:srgb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30855" y="2783840"/>
            <a:ext cx="6974840" cy="108839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5400" b="1" noProof="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软雅黑" panose="020B0503020204020204" charset="-122"/>
              </a:rPr>
              <a:t>感谢您的观看指导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2333" y="2910620"/>
            <a:ext cx="8931414" cy="243861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412333" y="2931885"/>
            <a:ext cx="1281452" cy="1281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426044" y="2931885"/>
            <a:ext cx="1281452" cy="1281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39755" y="2931885"/>
            <a:ext cx="1281452" cy="1281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453466" y="2931885"/>
            <a:ext cx="1281452" cy="1281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82399" y="475410"/>
            <a:ext cx="3856038" cy="628955"/>
            <a:chOff x="682399" y="475410"/>
            <a:chExt cx="3856038" cy="628955"/>
          </a:xfrm>
        </p:grpSpPr>
        <p:sp>
          <p:nvSpPr>
            <p:cNvPr id="14" name="矩形 13"/>
            <p:cNvSpPr/>
            <p:nvPr/>
          </p:nvSpPr>
          <p:spPr>
            <a:xfrm>
              <a:off x="682399" y="475410"/>
              <a:ext cx="3856038" cy="62895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</a:t>
              </a:r>
              <a:endPara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加号 14"/>
            <p:cNvSpPr/>
            <p:nvPr/>
          </p:nvSpPr>
          <p:spPr>
            <a:xfrm>
              <a:off x="3078459" y="475410"/>
              <a:ext cx="296342" cy="296342"/>
            </a:xfrm>
            <a:prstGeom prst="mathPlus">
              <a:avLst>
                <a:gd name="adj1" fmla="val 1818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2501802" y="3521771"/>
            <a:ext cx="876780" cy="6093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159646" y="3826470"/>
            <a:ext cx="534139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518685" y="3545528"/>
            <a:ext cx="876780" cy="56188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02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5176529" y="3826470"/>
            <a:ext cx="534139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516250" y="3545528"/>
            <a:ext cx="876780" cy="56188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03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174094" y="3826470"/>
            <a:ext cx="534139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8513815" y="3545528"/>
            <a:ext cx="876780" cy="56188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9171659" y="3826470"/>
            <a:ext cx="534139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29"/>
          <p:cNvSpPr/>
          <p:nvPr/>
        </p:nvSpPr>
        <p:spPr>
          <a:xfrm>
            <a:off x="3082792" y="3073636"/>
            <a:ext cx="333497" cy="434630"/>
          </a:xfrm>
          <a:custGeom>
            <a:avLst/>
            <a:gdLst>
              <a:gd name="connsiteX0" fmla="*/ 192241 w 462838"/>
              <a:gd name="connsiteY0" fmla="*/ 447667 h 603193"/>
              <a:gd name="connsiteX1" fmla="*/ 350547 w 462838"/>
              <a:gd name="connsiteY1" fmla="*/ 447667 h 603193"/>
              <a:gd name="connsiteX2" fmla="*/ 368351 w 462838"/>
              <a:gd name="connsiteY2" fmla="*/ 465414 h 603193"/>
              <a:gd name="connsiteX3" fmla="*/ 350547 w 462838"/>
              <a:gd name="connsiteY3" fmla="*/ 483161 h 603193"/>
              <a:gd name="connsiteX4" fmla="*/ 192241 w 462838"/>
              <a:gd name="connsiteY4" fmla="*/ 483161 h 603193"/>
              <a:gd name="connsiteX5" fmla="*/ 174437 w 462838"/>
              <a:gd name="connsiteY5" fmla="*/ 465414 h 603193"/>
              <a:gd name="connsiteX6" fmla="*/ 192241 w 462838"/>
              <a:gd name="connsiteY6" fmla="*/ 447667 h 603193"/>
              <a:gd name="connsiteX7" fmla="*/ 130898 w 462838"/>
              <a:gd name="connsiteY7" fmla="*/ 446891 h 603193"/>
              <a:gd name="connsiteX8" fmla="*/ 149527 w 462838"/>
              <a:gd name="connsiteY8" fmla="*/ 465485 h 603193"/>
              <a:gd name="connsiteX9" fmla="*/ 130898 w 462838"/>
              <a:gd name="connsiteY9" fmla="*/ 484079 h 603193"/>
              <a:gd name="connsiteX10" fmla="*/ 112269 w 462838"/>
              <a:gd name="connsiteY10" fmla="*/ 465485 h 603193"/>
              <a:gd name="connsiteX11" fmla="*/ 130898 w 462838"/>
              <a:gd name="connsiteY11" fmla="*/ 446891 h 603193"/>
              <a:gd name="connsiteX12" fmla="*/ 192241 w 462838"/>
              <a:gd name="connsiteY12" fmla="*/ 350922 h 603193"/>
              <a:gd name="connsiteX13" fmla="*/ 350547 w 462838"/>
              <a:gd name="connsiteY13" fmla="*/ 350922 h 603193"/>
              <a:gd name="connsiteX14" fmla="*/ 368351 w 462838"/>
              <a:gd name="connsiteY14" fmla="*/ 368705 h 603193"/>
              <a:gd name="connsiteX15" fmla="*/ 350547 w 462838"/>
              <a:gd name="connsiteY15" fmla="*/ 386487 h 603193"/>
              <a:gd name="connsiteX16" fmla="*/ 192241 w 462838"/>
              <a:gd name="connsiteY16" fmla="*/ 386487 h 603193"/>
              <a:gd name="connsiteX17" fmla="*/ 174437 w 462838"/>
              <a:gd name="connsiteY17" fmla="*/ 368705 h 603193"/>
              <a:gd name="connsiteX18" fmla="*/ 192241 w 462838"/>
              <a:gd name="connsiteY18" fmla="*/ 350922 h 603193"/>
              <a:gd name="connsiteX19" fmla="*/ 130898 w 462838"/>
              <a:gd name="connsiteY19" fmla="*/ 350145 h 603193"/>
              <a:gd name="connsiteX20" fmla="*/ 149527 w 462838"/>
              <a:gd name="connsiteY20" fmla="*/ 368669 h 603193"/>
              <a:gd name="connsiteX21" fmla="*/ 130898 w 462838"/>
              <a:gd name="connsiteY21" fmla="*/ 387193 h 603193"/>
              <a:gd name="connsiteX22" fmla="*/ 112269 w 462838"/>
              <a:gd name="connsiteY22" fmla="*/ 368669 h 603193"/>
              <a:gd name="connsiteX23" fmla="*/ 130898 w 462838"/>
              <a:gd name="connsiteY23" fmla="*/ 350145 h 603193"/>
              <a:gd name="connsiteX24" fmla="*/ 192241 w 462838"/>
              <a:gd name="connsiteY24" fmla="*/ 254177 h 603193"/>
              <a:gd name="connsiteX25" fmla="*/ 350547 w 462838"/>
              <a:gd name="connsiteY25" fmla="*/ 254177 h 603193"/>
              <a:gd name="connsiteX26" fmla="*/ 368351 w 462838"/>
              <a:gd name="connsiteY26" fmla="*/ 271960 h 603193"/>
              <a:gd name="connsiteX27" fmla="*/ 350547 w 462838"/>
              <a:gd name="connsiteY27" fmla="*/ 289742 h 603193"/>
              <a:gd name="connsiteX28" fmla="*/ 192241 w 462838"/>
              <a:gd name="connsiteY28" fmla="*/ 289742 h 603193"/>
              <a:gd name="connsiteX29" fmla="*/ 174437 w 462838"/>
              <a:gd name="connsiteY29" fmla="*/ 271960 h 603193"/>
              <a:gd name="connsiteX30" fmla="*/ 192241 w 462838"/>
              <a:gd name="connsiteY30" fmla="*/ 254177 h 603193"/>
              <a:gd name="connsiteX31" fmla="*/ 130898 w 462838"/>
              <a:gd name="connsiteY31" fmla="*/ 253471 h 603193"/>
              <a:gd name="connsiteX32" fmla="*/ 149527 w 462838"/>
              <a:gd name="connsiteY32" fmla="*/ 271959 h 603193"/>
              <a:gd name="connsiteX33" fmla="*/ 130898 w 462838"/>
              <a:gd name="connsiteY33" fmla="*/ 290447 h 603193"/>
              <a:gd name="connsiteX34" fmla="*/ 112269 w 462838"/>
              <a:gd name="connsiteY34" fmla="*/ 271959 h 603193"/>
              <a:gd name="connsiteX35" fmla="*/ 130898 w 462838"/>
              <a:gd name="connsiteY35" fmla="*/ 253471 h 603193"/>
              <a:gd name="connsiteX36" fmla="*/ 324432 w 462838"/>
              <a:gd name="connsiteY36" fmla="*/ 56735 h 603193"/>
              <a:gd name="connsiteX37" fmla="*/ 324432 w 462838"/>
              <a:gd name="connsiteY37" fmla="*/ 138207 h 603193"/>
              <a:gd name="connsiteX38" fmla="*/ 406022 w 462838"/>
              <a:gd name="connsiteY38" fmla="*/ 138207 h 603193"/>
              <a:gd name="connsiteX39" fmla="*/ 35603 w 462838"/>
              <a:gd name="connsiteY39" fmla="*/ 35552 h 603193"/>
              <a:gd name="connsiteX40" fmla="*/ 35603 w 462838"/>
              <a:gd name="connsiteY40" fmla="*/ 567642 h 603193"/>
              <a:gd name="connsiteX41" fmla="*/ 427235 w 462838"/>
              <a:gd name="connsiteY41" fmla="*/ 567642 h 603193"/>
              <a:gd name="connsiteX42" fmla="*/ 427235 w 462838"/>
              <a:gd name="connsiteY42" fmla="*/ 173759 h 603193"/>
              <a:gd name="connsiteX43" fmla="*/ 306630 w 462838"/>
              <a:gd name="connsiteY43" fmla="*/ 173759 h 603193"/>
              <a:gd name="connsiteX44" fmla="*/ 288829 w 462838"/>
              <a:gd name="connsiteY44" fmla="*/ 155983 h 603193"/>
              <a:gd name="connsiteX45" fmla="*/ 288829 w 462838"/>
              <a:gd name="connsiteY45" fmla="*/ 35552 h 603193"/>
              <a:gd name="connsiteX46" fmla="*/ 17802 w 462838"/>
              <a:gd name="connsiteY46" fmla="*/ 0 h 603193"/>
              <a:gd name="connsiteX47" fmla="*/ 310636 w 462838"/>
              <a:gd name="connsiteY47" fmla="*/ 0 h 603193"/>
              <a:gd name="connsiteX48" fmla="*/ 323245 w 462838"/>
              <a:gd name="connsiteY48" fmla="*/ 5185 h 603193"/>
              <a:gd name="connsiteX49" fmla="*/ 457646 w 462838"/>
              <a:gd name="connsiteY49" fmla="*/ 139540 h 603193"/>
              <a:gd name="connsiteX50" fmla="*/ 462838 w 462838"/>
              <a:gd name="connsiteY50" fmla="*/ 151984 h 603193"/>
              <a:gd name="connsiteX51" fmla="*/ 462838 w 462838"/>
              <a:gd name="connsiteY51" fmla="*/ 585417 h 603193"/>
              <a:gd name="connsiteX52" fmla="*/ 445037 w 462838"/>
              <a:gd name="connsiteY52" fmla="*/ 603193 h 603193"/>
              <a:gd name="connsiteX53" fmla="*/ 17802 w 462838"/>
              <a:gd name="connsiteY53" fmla="*/ 603193 h 603193"/>
              <a:gd name="connsiteX54" fmla="*/ 0 w 462838"/>
              <a:gd name="connsiteY54" fmla="*/ 585417 h 603193"/>
              <a:gd name="connsiteX55" fmla="*/ 0 w 462838"/>
              <a:gd name="connsiteY55" fmla="*/ 17776 h 603193"/>
              <a:gd name="connsiteX56" fmla="*/ 17802 w 462838"/>
              <a:gd name="connsiteY56" fmla="*/ 0 h 60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462838" h="603193">
                <a:moveTo>
                  <a:pt x="192241" y="447667"/>
                </a:moveTo>
                <a:lnTo>
                  <a:pt x="350547" y="447667"/>
                </a:lnTo>
                <a:cubicBezTo>
                  <a:pt x="360339" y="447667"/>
                  <a:pt x="368351" y="455653"/>
                  <a:pt x="368351" y="465414"/>
                </a:cubicBezTo>
                <a:cubicBezTo>
                  <a:pt x="368351" y="475323"/>
                  <a:pt x="360339" y="483161"/>
                  <a:pt x="350547" y="483161"/>
                </a:cubicBezTo>
                <a:lnTo>
                  <a:pt x="192241" y="483161"/>
                </a:lnTo>
                <a:cubicBezTo>
                  <a:pt x="182449" y="483161"/>
                  <a:pt x="174437" y="475323"/>
                  <a:pt x="174437" y="465414"/>
                </a:cubicBezTo>
                <a:cubicBezTo>
                  <a:pt x="174437" y="455653"/>
                  <a:pt x="182449" y="447667"/>
                  <a:pt x="192241" y="447667"/>
                </a:cubicBezTo>
                <a:close/>
                <a:moveTo>
                  <a:pt x="130898" y="446891"/>
                </a:moveTo>
                <a:cubicBezTo>
                  <a:pt x="141187" y="446891"/>
                  <a:pt x="149527" y="455216"/>
                  <a:pt x="149527" y="465485"/>
                </a:cubicBezTo>
                <a:cubicBezTo>
                  <a:pt x="149527" y="475754"/>
                  <a:pt x="141187" y="484079"/>
                  <a:pt x="130898" y="484079"/>
                </a:cubicBezTo>
                <a:cubicBezTo>
                  <a:pt x="120609" y="484079"/>
                  <a:pt x="112269" y="475754"/>
                  <a:pt x="112269" y="465485"/>
                </a:cubicBezTo>
                <a:cubicBezTo>
                  <a:pt x="112269" y="455216"/>
                  <a:pt x="120609" y="446891"/>
                  <a:pt x="130898" y="446891"/>
                </a:cubicBezTo>
                <a:close/>
                <a:moveTo>
                  <a:pt x="192241" y="350922"/>
                </a:moveTo>
                <a:lnTo>
                  <a:pt x="350547" y="350922"/>
                </a:lnTo>
                <a:cubicBezTo>
                  <a:pt x="360339" y="350922"/>
                  <a:pt x="368351" y="358924"/>
                  <a:pt x="368351" y="368705"/>
                </a:cubicBezTo>
                <a:cubicBezTo>
                  <a:pt x="368351" y="378485"/>
                  <a:pt x="360339" y="386487"/>
                  <a:pt x="350547" y="386487"/>
                </a:cubicBezTo>
                <a:lnTo>
                  <a:pt x="192241" y="386487"/>
                </a:lnTo>
                <a:cubicBezTo>
                  <a:pt x="182449" y="386487"/>
                  <a:pt x="174437" y="378485"/>
                  <a:pt x="174437" y="368705"/>
                </a:cubicBezTo>
                <a:cubicBezTo>
                  <a:pt x="174437" y="358924"/>
                  <a:pt x="182449" y="350922"/>
                  <a:pt x="192241" y="350922"/>
                </a:cubicBezTo>
                <a:close/>
                <a:moveTo>
                  <a:pt x="130898" y="350145"/>
                </a:moveTo>
                <a:cubicBezTo>
                  <a:pt x="141187" y="350145"/>
                  <a:pt x="149527" y="358438"/>
                  <a:pt x="149527" y="368669"/>
                </a:cubicBezTo>
                <a:cubicBezTo>
                  <a:pt x="149527" y="378900"/>
                  <a:pt x="141187" y="387193"/>
                  <a:pt x="130898" y="387193"/>
                </a:cubicBezTo>
                <a:cubicBezTo>
                  <a:pt x="120609" y="387193"/>
                  <a:pt x="112269" y="378900"/>
                  <a:pt x="112269" y="368669"/>
                </a:cubicBezTo>
                <a:cubicBezTo>
                  <a:pt x="112269" y="358438"/>
                  <a:pt x="120609" y="350145"/>
                  <a:pt x="130898" y="350145"/>
                </a:cubicBezTo>
                <a:close/>
                <a:moveTo>
                  <a:pt x="192241" y="254177"/>
                </a:moveTo>
                <a:lnTo>
                  <a:pt x="350547" y="254177"/>
                </a:lnTo>
                <a:cubicBezTo>
                  <a:pt x="360339" y="254177"/>
                  <a:pt x="368351" y="262179"/>
                  <a:pt x="368351" y="271960"/>
                </a:cubicBezTo>
                <a:cubicBezTo>
                  <a:pt x="368351" y="281740"/>
                  <a:pt x="360339" y="289742"/>
                  <a:pt x="350547" y="289742"/>
                </a:cubicBezTo>
                <a:lnTo>
                  <a:pt x="192241" y="289742"/>
                </a:lnTo>
                <a:cubicBezTo>
                  <a:pt x="182449" y="289742"/>
                  <a:pt x="174437" y="281740"/>
                  <a:pt x="174437" y="271960"/>
                </a:cubicBezTo>
                <a:cubicBezTo>
                  <a:pt x="174437" y="262179"/>
                  <a:pt x="182449" y="254177"/>
                  <a:pt x="192241" y="254177"/>
                </a:cubicBezTo>
                <a:close/>
                <a:moveTo>
                  <a:pt x="130898" y="253471"/>
                </a:moveTo>
                <a:cubicBezTo>
                  <a:pt x="141187" y="253471"/>
                  <a:pt x="149527" y="261748"/>
                  <a:pt x="149527" y="271959"/>
                </a:cubicBezTo>
                <a:cubicBezTo>
                  <a:pt x="149527" y="282170"/>
                  <a:pt x="141187" y="290447"/>
                  <a:pt x="130898" y="290447"/>
                </a:cubicBezTo>
                <a:cubicBezTo>
                  <a:pt x="120609" y="290447"/>
                  <a:pt x="112269" y="282170"/>
                  <a:pt x="112269" y="271959"/>
                </a:cubicBezTo>
                <a:cubicBezTo>
                  <a:pt x="112269" y="261748"/>
                  <a:pt x="120609" y="253471"/>
                  <a:pt x="130898" y="253471"/>
                </a:cubicBezTo>
                <a:close/>
                <a:moveTo>
                  <a:pt x="324432" y="56735"/>
                </a:moveTo>
                <a:lnTo>
                  <a:pt x="324432" y="138207"/>
                </a:lnTo>
                <a:lnTo>
                  <a:pt x="406022" y="138207"/>
                </a:lnTo>
                <a:close/>
                <a:moveTo>
                  <a:pt x="35603" y="35552"/>
                </a:moveTo>
                <a:lnTo>
                  <a:pt x="35603" y="567642"/>
                </a:lnTo>
                <a:lnTo>
                  <a:pt x="427235" y="567642"/>
                </a:lnTo>
                <a:lnTo>
                  <a:pt x="427235" y="173759"/>
                </a:lnTo>
                <a:lnTo>
                  <a:pt x="306630" y="173759"/>
                </a:lnTo>
                <a:cubicBezTo>
                  <a:pt x="296840" y="173759"/>
                  <a:pt x="288829" y="165760"/>
                  <a:pt x="288829" y="155983"/>
                </a:cubicBezTo>
                <a:lnTo>
                  <a:pt x="288829" y="35552"/>
                </a:lnTo>
                <a:close/>
                <a:moveTo>
                  <a:pt x="17802" y="0"/>
                </a:moveTo>
                <a:lnTo>
                  <a:pt x="310636" y="0"/>
                </a:lnTo>
                <a:cubicBezTo>
                  <a:pt x="315383" y="0"/>
                  <a:pt x="319833" y="1926"/>
                  <a:pt x="323245" y="5185"/>
                </a:cubicBezTo>
                <a:lnTo>
                  <a:pt x="457646" y="139540"/>
                </a:lnTo>
                <a:cubicBezTo>
                  <a:pt x="460910" y="142799"/>
                  <a:pt x="462838" y="147391"/>
                  <a:pt x="462838" y="151984"/>
                </a:cubicBezTo>
                <a:lnTo>
                  <a:pt x="462838" y="585417"/>
                </a:lnTo>
                <a:cubicBezTo>
                  <a:pt x="462838" y="595194"/>
                  <a:pt x="454827" y="603193"/>
                  <a:pt x="445037" y="603193"/>
                </a:cubicBezTo>
                <a:lnTo>
                  <a:pt x="17802" y="603193"/>
                </a:lnTo>
                <a:cubicBezTo>
                  <a:pt x="8011" y="603193"/>
                  <a:pt x="0" y="595194"/>
                  <a:pt x="0" y="585417"/>
                </a:cubicBezTo>
                <a:lnTo>
                  <a:pt x="0" y="17776"/>
                </a:lnTo>
                <a:cubicBezTo>
                  <a:pt x="0" y="7999"/>
                  <a:pt x="8011" y="0"/>
                  <a:pt x="1780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" name="椭圆 30"/>
          <p:cNvSpPr/>
          <p:nvPr/>
        </p:nvSpPr>
        <p:spPr>
          <a:xfrm>
            <a:off x="5033593" y="3073942"/>
            <a:ext cx="434630" cy="434019"/>
          </a:xfrm>
          <a:custGeom>
            <a:avLst/>
            <a:gdLst>
              <a:gd name="connsiteX0" fmla="*/ 161808 w 607614"/>
              <a:gd name="connsiteY0" fmla="*/ 404249 h 606761"/>
              <a:gd name="connsiteX1" fmla="*/ 161808 w 607614"/>
              <a:gd name="connsiteY1" fmla="*/ 434590 h 606761"/>
              <a:gd name="connsiteX2" fmla="*/ 445806 w 607614"/>
              <a:gd name="connsiteY2" fmla="*/ 434590 h 606761"/>
              <a:gd name="connsiteX3" fmla="*/ 445806 w 607614"/>
              <a:gd name="connsiteY3" fmla="*/ 404249 h 606761"/>
              <a:gd name="connsiteX4" fmla="*/ 142065 w 607614"/>
              <a:gd name="connsiteY4" fmla="*/ 384526 h 606761"/>
              <a:gd name="connsiteX5" fmla="*/ 465549 w 607614"/>
              <a:gd name="connsiteY5" fmla="*/ 384526 h 606761"/>
              <a:gd name="connsiteX6" fmla="*/ 465549 w 607614"/>
              <a:gd name="connsiteY6" fmla="*/ 455071 h 606761"/>
              <a:gd name="connsiteX7" fmla="*/ 142065 w 607614"/>
              <a:gd name="connsiteY7" fmla="*/ 455071 h 606761"/>
              <a:gd name="connsiteX8" fmla="*/ 303868 w 607614"/>
              <a:gd name="connsiteY8" fmla="*/ 139594 h 606761"/>
              <a:gd name="connsiteX9" fmla="*/ 170955 w 607614"/>
              <a:gd name="connsiteY9" fmla="*/ 333713 h 606761"/>
              <a:gd name="connsiteX10" fmla="*/ 436782 w 607614"/>
              <a:gd name="connsiteY10" fmla="*/ 333713 h 606761"/>
              <a:gd name="connsiteX11" fmla="*/ 303868 w 607614"/>
              <a:gd name="connsiteY11" fmla="*/ 111348 h 606761"/>
              <a:gd name="connsiteX12" fmla="*/ 312223 w 607614"/>
              <a:gd name="connsiteY12" fmla="*/ 115329 h 606761"/>
              <a:gd name="connsiteX13" fmla="*/ 464124 w 607614"/>
              <a:gd name="connsiteY13" fmla="*/ 338263 h 606761"/>
              <a:gd name="connsiteX14" fmla="*/ 464883 w 607614"/>
              <a:gd name="connsiteY14" fmla="*/ 348879 h 606761"/>
              <a:gd name="connsiteX15" fmla="*/ 455769 w 607614"/>
              <a:gd name="connsiteY15" fmla="*/ 354187 h 606761"/>
              <a:gd name="connsiteX16" fmla="*/ 151967 w 607614"/>
              <a:gd name="connsiteY16" fmla="*/ 354187 h 606761"/>
              <a:gd name="connsiteX17" fmla="*/ 142853 w 607614"/>
              <a:gd name="connsiteY17" fmla="*/ 348879 h 606761"/>
              <a:gd name="connsiteX18" fmla="*/ 143613 w 607614"/>
              <a:gd name="connsiteY18" fmla="*/ 338263 h 606761"/>
              <a:gd name="connsiteX19" fmla="*/ 295514 w 607614"/>
              <a:gd name="connsiteY19" fmla="*/ 115329 h 606761"/>
              <a:gd name="connsiteX20" fmla="*/ 303868 w 607614"/>
              <a:gd name="connsiteY20" fmla="*/ 111348 h 606761"/>
              <a:gd name="connsiteX21" fmla="*/ 303807 w 607614"/>
              <a:gd name="connsiteY21" fmla="*/ 20478 h 606761"/>
              <a:gd name="connsiteX22" fmla="*/ 20507 w 607614"/>
              <a:gd name="connsiteY22" fmla="*/ 303380 h 606761"/>
              <a:gd name="connsiteX23" fmla="*/ 303807 w 607614"/>
              <a:gd name="connsiteY23" fmla="*/ 586283 h 606761"/>
              <a:gd name="connsiteX24" fmla="*/ 587107 w 607614"/>
              <a:gd name="connsiteY24" fmla="*/ 303380 h 606761"/>
              <a:gd name="connsiteX25" fmla="*/ 303807 w 607614"/>
              <a:gd name="connsiteY25" fmla="*/ 20478 h 606761"/>
              <a:gd name="connsiteX26" fmla="*/ 303807 w 607614"/>
              <a:gd name="connsiteY26" fmla="*/ 0 h 606761"/>
              <a:gd name="connsiteX27" fmla="*/ 607614 w 607614"/>
              <a:gd name="connsiteY27" fmla="*/ 303380 h 606761"/>
              <a:gd name="connsiteX28" fmla="*/ 303807 w 607614"/>
              <a:gd name="connsiteY28" fmla="*/ 606761 h 606761"/>
              <a:gd name="connsiteX29" fmla="*/ 0 w 607614"/>
              <a:gd name="connsiteY29" fmla="*/ 303380 h 606761"/>
              <a:gd name="connsiteX30" fmla="*/ 303807 w 607614"/>
              <a:gd name="connsiteY30" fmla="*/ 0 h 606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7614" h="606761">
                <a:moveTo>
                  <a:pt x="161808" y="404249"/>
                </a:moveTo>
                <a:lnTo>
                  <a:pt x="161808" y="434590"/>
                </a:lnTo>
                <a:lnTo>
                  <a:pt x="445806" y="434590"/>
                </a:lnTo>
                <a:lnTo>
                  <a:pt x="445806" y="404249"/>
                </a:lnTo>
                <a:close/>
                <a:moveTo>
                  <a:pt x="142065" y="384526"/>
                </a:moveTo>
                <a:lnTo>
                  <a:pt x="465549" y="384526"/>
                </a:lnTo>
                <a:lnTo>
                  <a:pt x="465549" y="455071"/>
                </a:lnTo>
                <a:lnTo>
                  <a:pt x="142065" y="455071"/>
                </a:lnTo>
                <a:close/>
                <a:moveTo>
                  <a:pt x="303868" y="139594"/>
                </a:moveTo>
                <a:lnTo>
                  <a:pt x="170955" y="333713"/>
                </a:lnTo>
                <a:lnTo>
                  <a:pt x="436782" y="333713"/>
                </a:lnTo>
                <a:close/>
                <a:moveTo>
                  <a:pt x="303868" y="111348"/>
                </a:moveTo>
                <a:cubicBezTo>
                  <a:pt x="307096" y="111348"/>
                  <a:pt x="310324" y="112675"/>
                  <a:pt x="312223" y="115329"/>
                </a:cubicBezTo>
                <a:lnTo>
                  <a:pt x="464124" y="338263"/>
                </a:lnTo>
                <a:cubicBezTo>
                  <a:pt x="466402" y="341296"/>
                  <a:pt x="466402" y="345087"/>
                  <a:pt x="464883" y="348879"/>
                </a:cubicBezTo>
                <a:cubicBezTo>
                  <a:pt x="462605" y="351912"/>
                  <a:pt x="459567" y="354187"/>
                  <a:pt x="455769" y="354187"/>
                </a:cubicBezTo>
                <a:lnTo>
                  <a:pt x="151967" y="354187"/>
                </a:lnTo>
                <a:cubicBezTo>
                  <a:pt x="148170" y="354187"/>
                  <a:pt x="145132" y="351912"/>
                  <a:pt x="142853" y="348879"/>
                </a:cubicBezTo>
                <a:cubicBezTo>
                  <a:pt x="141334" y="345087"/>
                  <a:pt x="141334" y="341296"/>
                  <a:pt x="143613" y="338263"/>
                </a:cubicBezTo>
                <a:lnTo>
                  <a:pt x="295514" y="115329"/>
                </a:lnTo>
                <a:cubicBezTo>
                  <a:pt x="297413" y="112675"/>
                  <a:pt x="300640" y="111348"/>
                  <a:pt x="303868" y="111348"/>
                </a:cubicBezTo>
                <a:close/>
                <a:moveTo>
                  <a:pt x="303807" y="20478"/>
                </a:moveTo>
                <a:cubicBezTo>
                  <a:pt x="147347" y="20478"/>
                  <a:pt x="20507" y="147139"/>
                  <a:pt x="20507" y="303380"/>
                </a:cubicBezTo>
                <a:cubicBezTo>
                  <a:pt x="20507" y="459622"/>
                  <a:pt x="147347" y="586283"/>
                  <a:pt x="303807" y="586283"/>
                </a:cubicBezTo>
                <a:cubicBezTo>
                  <a:pt x="460268" y="586283"/>
                  <a:pt x="587107" y="459622"/>
                  <a:pt x="587107" y="303380"/>
                </a:cubicBezTo>
                <a:cubicBezTo>
                  <a:pt x="587107" y="147139"/>
                  <a:pt x="460268" y="20478"/>
                  <a:pt x="303807" y="20478"/>
                </a:cubicBezTo>
                <a:close/>
                <a:moveTo>
                  <a:pt x="303807" y="0"/>
                </a:moveTo>
                <a:cubicBezTo>
                  <a:pt x="471661" y="0"/>
                  <a:pt x="607614" y="135763"/>
                  <a:pt x="607614" y="303380"/>
                </a:cubicBezTo>
                <a:cubicBezTo>
                  <a:pt x="607614" y="470998"/>
                  <a:pt x="471661" y="606761"/>
                  <a:pt x="303807" y="606761"/>
                </a:cubicBezTo>
                <a:cubicBezTo>
                  <a:pt x="135953" y="606761"/>
                  <a:pt x="0" y="470998"/>
                  <a:pt x="0" y="303380"/>
                </a:cubicBezTo>
                <a:cubicBezTo>
                  <a:pt x="0" y="135763"/>
                  <a:pt x="135953" y="0"/>
                  <a:pt x="303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椭圆 31"/>
          <p:cNvSpPr/>
          <p:nvPr/>
        </p:nvSpPr>
        <p:spPr>
          <a:xfrm>
            <a:off x="7070633" y="3073970"/>
            <a:ext cx="434630" cy="433963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  <a:gd name="connsiteX49" fmla="*/ 325000 h 606722"/>
              <a:gd name="connsiteY49" fmla="*/ 325000 h 606722"/>
              <a:gd name="connsiteX50" fmla="*/ 325000 h 606722"/>
              <a:gd name="connsiteY50" fmla="*/ 325000 h 606722"/>
              <a:gd name="connsiteX51" fmla="*/ 325000 h 606722"/>
              <a:gd name="connsiteY51" fmla="*/ 325000 h 606722"/>
              <a:gd name="connsiteX52" fmla="*/ 325000 h 606722"/>
              <a:gd name="connsiteY52" fmla="*/ 325000 h 606722"/>
              <a:gd name="connsiteX53" fmla="*/ 325000 h 606722"/>
              <a:gd name="connsiteY53" fmla="*/ 325000 h 606722"/>
              <a:gd name="connsiteX54" fmla="*/ 325000 h 606722"/>
              <a:gd name="connsiteY54" fmla="*/ 325000 h 606722"/>
              <a:gd name="connsiteX55" fmla="*/ 325000 h 606722"/>
              <a:gd name="connsiteY55" fmla="*/ 325000 h 606722"/>
              <a:gd name="connsiteX56" fmla="*/ 325000 h 606722"/>
              <a:gd name="connsiteY56" fmla="*/ 325000 h 606722"/>
              <a:gd name="connsiteX57" fmla="*/ 325000 h 606722"/>
              <a:gd name="connsiteY57" fmla="*/ 325000 h 606722"/>
              <a:gd name="connsiteX58" fmla="*/ 325000 h 606722"/>
              <a:gd name="connsiteY58" fmla="*/ 325000 h 606722"/>
              <a:gd name="connsiteX59" fmla="*/ 325000 h 606722"/>
              <a:gd name="connsiteY59" fmla="*/ 325000 h 606722"/>
              <a:gd name="connsiteX60" fmla="*/ 325000 h 606722"/>
              <a:gd name="connsiteY60" fmla="*/ 325000 h 606722"/>
              <a:gd name="connsiteX61" fmla="*/ 325000 h 606722"/>
              <a:gd name="connsiteY61" fmla="*/ 325000 h 606722"/>
              <a:gd name="connsiteX62" fmla="*/ 325000 h 606722"/>
              <a:gd name="connsiteY62" fmla="*/ 325000 h 606722"/>
              <a:gd name="connsiteX63" fmla="*/ 325000 h 606722"/>
              <a:gd name="connsiteY63" fmla="*/ 325000 h 606722"/>
              <a:gd name="connsiteX64" fmla="*/ 325000 h 606722"/>
              <a:gd name="connsiteY64" fmla="*/ 325000 h 606722"/>
              <a:gd name="connsiteX65" fmla="*/ 325000 h 606722"/>
              <a:gd name="connsiteY65" fmla="*/ 325000 h 606722"/>
              <a:gd name="connsiteX66" fmla="*/ 325000 h 606722"/>
              <a:gd name="connsiteY66" fmla="*/ 325000 h 606722"/>
              <a:gd name="connsiteX67" fmla="*/ 325000 h 606722"/>
              <a:gd name="connsiteY67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607535" h="606604">
                <a:moveTo>
                  <a:pt x="394900" y="353768"/>
                </a:moveTo>
                <a:cubicBezTo>
                  <a:pt x="400507" y="353768"/>
                  <a:pt x="405045" y="358301"/>
                  <a:pt x="405045" y="363900"/>
                </a:cubicBezTo>
                <a:lnTo>
                  <a:pt x="405045" y="515616"/>
                </a:lnTo>
                <a:cubicBezTo>
                  <a:pt x="405045" y="543435"/>
                  <a:pt x="382353" y="566099"/>
                  <a:pt x="354410" y="566099"/>
                </a:cubicBezTo>
                <a:lnTo>
                  <a:pt x="212649" y="566099"/>
                </a:lnTo>
                <a:cubicBezTo>
                  <a:pt x="207131" y="566099"/>
                  <a:pt x="202593" y="561566"/>
                  <a:pt x="202593" y="556056"/>
                </a:cubicBezTo>
                <a:cubicBezTo>
                  <a:pt x="202593" y="550457"/>
                  <a:pt x="207131" y="545924"/>
                  <a:pt x="212649" y="545924"/>
                </a:cubicBezTo>
                <a:lnTo>
                  <a:pt x="354410" y="545924"/>
                </a:lnTo>
                <a:cubicBezTo>
                  <a:pt x="371140" y="545924"/>
                  <a:pt x="384845" y="532325"/>
                  <a:pt x="384845" y="515616"/>
                </a:cubicBezTo>
                <a:lnTo>
                  <a:pt x="384845" y="363900"/>
                </a:lnTo>
                <a:cubicBezTo>
                  <a:pt x="384845" y="358301"/>
                  <a:pt x="389294" y="353768"/>
                  <a:pt x="394900" y="353768"/>
                </a:cubicBezTo>
                <a:close/>
                <a:moveTo>
                  <a:pt x="131640" y="262739"/>
                </a:moveTo>
                <a:cubicBezTo>
                  <a:pt x="137236" y="262739"/>
                  <a:pt x="141766" y="267271"/>
                  <a:pt x="141766" y="272870"/>
                </a:cubicBezTo>
                <a:lnTo>
                  <a:pt x="141766" y="333565"/>
                </a:lnTo>
                <a:cubicBezTo>
                  <a:pt x="141766" y="339075"/>
                  <a:pt x="137236" y="343607"/>
                  <a:pt x="131640" y="343607"/>
                </a:cubicBezTo>
                <a:cubicBezTo>
                  <a:pt x="126044" y="343607"/>
                  <a:pt x="121514" y="339075"/>
                  <a:pt x="121514" y="333565"/>
                </a:cubicBezTo>
                <a:lnTo>
                  <a:pt x="121514" y="272870"/>
                </a:lnTo>
                <a:cubicBezTo>
                  <a:pt x="121514" y="267271"/>
                  <a:pt x="126044" y="262739"/>
                  <a:pt x="131640" y="262739"/>
                </a:cubicBezTo>
                <a:close/>
                <a:moveTo>
                  <a:pt x="489057" y="194973"/>
                </a:moveTo>
                <a:cubicBezTo>
                  <a:pt x="492973" y="190974"/>
                  <a:pt x="499381" y="190974"/>
                  <a:pt x="503386" y="194973"/>
                </a:cubicBezTo>
                <a:lnTo>
                  <a:pt x="604576" y="296095"/>
                </a:lnTo>
                <a:cubicBezTo>
                  <a:pt x="605555" y="296983"/>
                  <a:pt x="606267" y="298138"/>
                  <a:pt x="606801" y="299383"/>
                </a:cubicBezTo>
                <a:cubicBezTo>
                  <a:pt x="607780" y="301871"/>
                  <a:pt x="607780" y="304625"/>
                  <a:pt x="606801" y="307113"/>
                </a:cubicBezTo>
                <a:cubicBezTo>
                  <a:pt x="606267" y="308357"/>
                  <a:pt x="605555" y="309424"/>
                  <a:pt x="604576" y="310401"/>
                </a:cubicBezTo>
                <a:lnTo>
                  <a:pt x="503386" y="411434"/>
                </a:lnTo>
                <a:cubicBezTo>
                  <a:pt x="501339" y="413478"/>
                  <a:pt x="498758" y="414455"/>
                  <a:pt x="496177" y="414455"/>
                </a:cubicBezTo>
                <a:cubicBezTo>
                  <a:pt x="493596" y="414455"/>
                  <a:pt x="491015" y="413478"/>
                  <a:pt x="489057" y="411434"/>
                </a:cubicBezTo>
                <a:cubicBezTo>
                  <a:pt x="485052" y="407524"/>
                  <a:pt x="485052" y="401126"/>
                  <a:pt x="489057" y="397217"/>
                </a:cubicBezTo>
                <a:lnTo>
                  <a:pt x="572982" y="313333"/>
                </a:lnTo>
                <a:lnTo>
                  <a:pt x="232921" y="313333"/>
                </a:lnTo>
                <a:cubicBezTo>
                  <a:pt x="227314" y="313333"/>
                  <a:pt x="222775" y="308802"/>
                  <a:pt x="222775" y="303203"/>
                </a:cubicBezTo>
                <a:cubicBezTo>
                  <a:pt x="222775" y="297605"/>
                  <a:pt x="227314" y="293074"/>
                  <a:pt x="232921" y="293074"/>
                </a:cubicBezTo>
                <a:lnTo>
                  <a:pt x="572982" y="293074"/>
                </a:lnTo>
                <a:lnTo>
                  <a:pt x="489057" y="209279"/>
                </a:lnTo>
                <a:cubicBezTo>
                  <a:pt x="485052" y="205281"/>
                  <a:pt x="485052" y="198883"/>
                  <a:pt x="489057" y="194973"/>
                </a:cubicBezTo>
                <a:close/>
                <a:moveTo>
                  <a:pt x="211398" y="40317"/>
                </a:moveTo>
                <a:lnTo>
                  <a:pt x="354409" y="40317"/>
                </a:lnTo>
                <a:cubicBezTo>
                  <a:pt x="382353" y="40317"/>
                  <a:pt x="405046" y="62981"/>
                  <a:pt x="405046" y="90889"/>
                </a:cubicBezTo>
                <a:lnTo>
                  <a:pt x="405046" y="242605"/>
                </a:lnTo>
                <a:cubicBezTo>
                  <a:pt x="405046" y="248115"/>
                  <a:pt x="400508" y="252648"/>
                  <a:pt x="394901" y="252648"/>
                </a:cubicBezTo>
                <a:cubicBezTo>
                  <a:pt x="389295" y="252648"/>
                  <a:pt x="384845" y="248115"/>
                  <a:pt x="384845" y="242605"/>
                </a:cubicBezTo>
                <a:lnTo>
                  <a:pt x="384845" y="90889"/>
                </a:lnTo>
                <a:cubicBezTo>
                  <a:pt x="384845" y="74180"/>
                  <a:pt x="371140" y="60581"/>
                  <a:pt x="354409" y="60581"/>
                </a:cubicBezTo>
                <a:lnTo>
                  <a:pt x="211398" y="60581"/>
                </a:lnTo>
                <a:cubicBezTo>
                  <a:pt x="205791" y="60581"/>
                  <a:pt x="201253" y="56048"/>
                  <a:pt x="201253" y="50449"/>
                </a:cubicBezTo>
                <a:cubicBezTo>
                  <a:pt x="201253" y="44850"/>
                  <a:pt x="205791" y="40317"/>
                  <a:pt x="211398" y="40317"/>
                </a:cubicBezTo>
                <a:close/>
                <a:moveTo>
                  <a:pt x="147115" y="20146"/>
                </a:moveTo>
                <a:cubicBezTo>
                  <a:pt x="144890" y="20146"/>
                  <a:pt x="142576" y="20590"/>
                  <a:pt x="140084" y="21568"/>
                </a:cubicBezTo>
                <a:lnTo>
                  <a:pt x="44232" y="59782"/>
                </a:lnTo>
                <a:cubicBezTo>
                  <a:pt x="24919" y="66981"/>
                  <a:pt x="20292" y="73024"/>
                  <a:pt x="20292" y="90887"/>
                </a:cubicBezTo>
                <a:lnTo>
                  <a:pt x="20292" y="515689"/>
                </a:lnTo>
                <a:cubicBezTo>
                  <a:pt x="20292" y="533464"/>
                  <a:pt x="24919" y="539596"/>
                  <a:pt x="44054" y="546616"/>
                </a:cubicBezTo>
                <a:lnTo>
                  <a:pt x="140262" y="585098"/>
                </a:lnTo>
                <a:cubicBezTo>
                  <a:pt x="142576" y="585897"/>
                  <a:pt x="144890" y="586431"/>
                  <a:pt x="147115" y="586431"/>
                </a:cubicBezTo>
                <a:cubicBezTo>
                  <a:pt x="156015" y="586431"/>
                  <a:pt x="161978" y="578254"/>
                  <a:pt x="161978" y="566257"/>
                </a:cubicBezTo>
                <a:lnTo>
                  <a:pt x="161978" y="40319"/>
                </a:lnTo>
                <a:cubicBezTo>
                  <a:pt x="161978" y="28233"/>
                  <a:pt x="156015" y="20146"/>
                  <a:pt x="147115" y="20146"/>
                </a:cubicBezTo>
                <a:close/>
                <a:moveTo>
                  <a:pt x="151669" y="315"/>
                </a:moveTo>
                <a:cubicBezTo>
                  <a:pt x="169354" y="2727"/>
                  <a:pt x="182270" y="18724"/>
                  <a:pt x="182270" y="40319"/>
                </a:cubicBezTo>
                <a:lnTo>
                  <a:pt x="182270" y="566257"/>
                </a:lnTo>
                <a:cubicBezTo>
                  <a:pt x="182270" y="589630"/>
                  <a:pt x="167496" y="606604"/>
                  <a:pt x="147115" y="606604"/>
                </a:cubicBezTo>
                <a:cubicBezTo>
                  <a:pt x="142487" y="606604"/>
                  <a:pt x="137681" y="605716"/>
                  <a:pt x="132964" y="603938"/>
                </a:cubicBezTo>
                <a:lnTo>
                  <a:pt x="36756" y="565457"/>
                </a:lnTo>
                <a:cubicBezTo>
                  <a:pt x="10057" y="555592"/>
                  <a:pt x="0" y="542084"/>
                  <a:pt x="0" y="515689"/>
                </a:cubicBezTo>
                <a:lnTo>
                  <a:pt x="0" y="90887"/>
                </a:lnTo>
                <a:cubicBezTo>
                  <a:pt x="0" y="64492"/>
                  <a:pt x="10057" y="50895"/>
                  <a:pt x="37023" y="40942"/>
                </a:cubicBezTo>
                <a:lnTo>
                  <a:pt x="132697" y="2727"/>
                </a:lnTo>
                <a:cubicBezTo>
                  <a:pt x="139350" y="217"/>
                  <a:pt x="145774" y="-489"/>
                  <a:pt x="151669" y="3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7" name="椭圆 32"/>
          <p:cNvSpPr/>
          <p:nvPr/>
        </p:nvSpPr>
        <p:spPr>
          <a:xfrm>
            <a:off x="9048020" y="3075147"/>
            <a:ext cx="434630" cy="431608"/>
          </a:xfrm>
          <a:custGeom>
            <a:avLst/>
            <a:gdLst>
              <a:gd name="T0" fmla="*/ 4559 w 4624"/>
              <a:gd name="T1" fmla="*/ 1208 h 4600"/>
              <a:gd name="T2" fmla="*/ 3980 w 4624"/>
              <a:gd name="T3" fmla="*/ 629 h 4600"/>
              <a:gd name="T4" fmla="*/ 3980 w 4624"/>
              <a:gd name="T5" fmla="*/ 628 h 4600"/>
              <a:gd name="T6" fmla="*/ 3979 w 4624"/>
              <a:gd name="T7" fmla="*/ 628 h 4600"/>
              <a:gd name="T8" fmla="*/ 3400 w 4624"/>
              <a:gd name="T9" fmla="*/ 49 h 4600"/>
              <a:gd name="T10" fmla="*/ 3282 w 4624"/>
              <a:gd name="T11" fmla="*/ 0 h 4600"/>
              <a:gd name="T12" fmla="*/ 3164 w 4624"/>
              <a:gd name="T13" fmla="*/ 49 h 4600"/>
              <a:gd name="T14" fmla="*/ 358 w 4624"/>
              <a:gd name="T15" fmla="*/ 2855 h 4600"/>
              <a:gd name="T16" fmla="*/ 313 w 4624"/>
              <a:gd name="T17" fmla="*/ 2939 h 4600"/>
              <a:gd name="T18" fmla="*/ 11 w 4624"/>
              <a:gd name="T19" fmla="*/ 4400 h 4600"/>
              <a:gd name="T20" fmla="*/ 57 w 4624"/>
              <a:gd name="T21" fmla="*/ 4551 h 4600"/>
              <a:gd name="T22" fmla="*/ 175 w 4624"/>
              <a:gd name="T23" fmla="*/ 4600 h 4600"/>
              <a:gd name="T24" fmla="*/ 208 w 4624"/>
              <a:gd name="T25" fmla="*/ 4597 h 4600"/>
              <a:gd name="T26" fmla="*/ 1669 w 4624"/>
              <a:gd name="T27" fmla="*/ 4295 h 4600"/>
              <a:gd name="T28" fmla="*/ 1753 w 4624"/>
              <a:gd name="T29" fmla="*/ 4250 h 4600"/>
              <a:gd name="T30" fmla="*/ 4559 w 4624"/>
              <a:gd name="T31" fmla="*/ 1444 h 4600"/>
              <a:gd name="T32" fmla="*/ 4559 w 4624"/>
              <a:gd name="T33" fmla="*/ 1208 h 4600"/>
              <a:gd name="T34" fmla="*/ 577 w 4624"/>
              <a:gd name="T35" fmla="*/ 3309 h 4600"/>
              <a:gd name="T36" fmla="*/ 1299 w 4624"/>
              <a:gd name="T37" fmla="*/ 4031 h 4600"/>
              <a:gd name="T38" fmla="*/ 389 w 4624"/>
              <a:gd name="T39" fmla="*/ 4219 h 4600"/>
              <a:gd name="T40" fmla="*/ 577 w 4624"/>
              <a:gd name="T41" fmla="*/ 3309 h 4600"/>
              <a:gd name="T42" fmla="*/ 1636 w 4624"/>
              <a:gd name="T43" fmla="*/ 3896 h 4600"/>
              <a:gd name="T44" fmla="*/ 712 w 4624"/>
              <a:gd name="T45" fmla="*/ 2972 h 4600"/>
              <a:gd name="T46" fmla="*/ 3282 w 4624"/>
              <a:gd name="T47" fmla="*/ 402 h 4600"/>
              <a:gd name="T48" fmla="*/ 3626 w 4624"/>
              <a:gd name="T49" fmla="*/ 746 h 4600"/>
              <a:gd name="T50" fmla="*/ 2071 w 4624"/>
              <a:gd name="T51" fmla="*/ 2302 h 4600"/>
              <a:gd name="T52" fmla="*/ 2071 w 4624"/>
              <a:gd name="T53" fmla="*/ 2537 h 4600"/>
              <a:gd name="T54" fmla="*/ 2189 w 4624"/>
              <a:gd name="T55" fmla="*/ 2586 h 4600"/>
              <a:gd name="T56" fmla="*/ 2307 w 4624"/>
              <a:gd name="T57" fmla="*/ 2537 h 4600"/>
              <a:gd name="T58" fmla="*/ 3862 w 4624"/>
              <a:gd name="T59" fmla="*/ 982 h 4600"/>
              <a:gd name="T60" fmla="*/ 4206 w 4624"/>
              <a:gd name="T61" fmla="*/ 1326 h 4600"/>
              <a:gd name="T62" fmla="*/ 1636 w 4624"/>
              <a:gd name="T63" fmla="*/ 3896 h 4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24" h="4600">
                <a:moveTo>
                  <a:pt x="4559" y="1208"/>
                </a:moveTo>
                <a:lnTo>
                  <a:pt x="3980" y="629"/>
                </a:lnTo>
                <a:cubicBezTo>
                  <a:pt x="3980" y="629"/>
                  <a:pt x="3980" y="629"/>
                  <a:pt x="3980" y="628"/>
                </a:cubicBezTo>
                <a:cubicBezTo>
                  <a:pt x="3979" y="628"/>
                  <a:pt x="3979" y="628"/>
                  <a:pt x="3979" y="628"/>
                </a:cubicBezTo>
                <a:lnTo>
                  <a:pt x="3400" y="49"/>
                </a:lnTo>
                <a:cubicBezTo>
                  <a:pt x="3369" y="18"/>
                  <a:pt x="3326" y="0"/>
                  <a:pt x="3282" y="0"/>
                </a:cubicBezTo>
                <a:cubicBezTo>
                  <a:pt x="3238" y="0"/>
                  <a:pt x="3195" y="18"/>
                  <a:pt x="3164" y="49"/>
                </a:cubicBezTo>
                <a:lnTo>
                  <a:pt x="358" y="2855"/>
                </a:lnTo>
                <a:cubicBezTo>
                  <a:pt x="335" y="2878"/>
                  <a:pt x="320" y="2907"/>
                  <a:pt x="313" y="2939"/>
                </a:cubicBezTo>
                <a:lnTo>
                  <a:pt x="11" y="4400"/>
                </a:lnTo>
                <a:cubicBezTo>
                  <a:pt x="0" y="4455"/>
                  <a:pt x="17" y="4512"/>
                  <a:pt x="57" y="4551"/>
                </a:cubicBezTo>
                <a:cubicBezTo>
                  <a:pt x="88" y="4583"/>
                  <a:pt x="131" y="4600"/>
                  <a:pt x="175" y="4600"/>
                </a:cubicBezTo>
                <a:cubicBezTo>
                  <a:pt x="186" y="4600"/>
                  <a:pt x="197" y="4599"/>
                  <a:pt x="208" y="4597"/>
                </a:cubicBezTo>
                <a:lnTo>
                  <a:pt x="1669" y="4295"/>
                </a:lnTo>
                <a:cubicBezTo>
                  <a:pt x="1701" y="4288"/>
                  <a:pt x="1730" y="4273"/>
                  <a:pt x="1753" y="4250"/>
                </a:cubicBezTo>
                <a:lnTo>
                  <a:pt x="4559" y="1444"/>
                </a:lnTo>
                <a:cubicBezTo>
                  <a:pt x="4624" y="1379"/>
                  <a:pt x="4624" y="1273"/>
                  <a:pt x="4559" y="1208"/>
                </a:cubicBezTo>
                <a:close/>
                <a:moveTo>
                  <a:pt x="577" y="3309"/>
                </a:moveTo>
                <a:lnTo>
                  <a:pt x="1299" y="4031"/>
                </a:lnTo>
                <a:lnTo>
                  <a:pt x="389" y="4219"/>
                </a:lnTo>
                <a:lnTo>
                  <a:pt x="577" y="3309"/>
                </a:lnTo>
                <a:close/>
                <a:moveTo>
                  <a:pt x="1636" y="3896"/>
                </a:moveTo>
                <a:lnTo>
                  <a:pt x="712" y="2972"/>
                </a:lnTo>
                <a:lnTo>
                  <a:pt x="3282" y="402"/>
                </a:lnTo>
                <a:lnTo>
                  <a:pt x="3626" y="746"/>
                </a:lnTo>
                <a:lnTo>
                  <a:pt x="2071" y="2302"/>
                </a:lnTo>
                <a:cubicBezTo>
                  <a:pt x="2006" y="2367"/>
                  <a:pt x="2006" y="2472"/>
                  <a:pt x="2071" y="2537"/>
                </a:cubicBezTo>
                <a:cubicBezTo>
                  <a:pt x="2103" y="2570"/>
                  <a:pt x="2146" y="2586"/>
                  <a:pt x="2189" y="2586"/>
                </a:cubicBezTo>
                <a:cubicBezTo>
                  <a:pt x="2231" y="2586"/>
                  <a:pt x="2274" y="2570"/>
                  <a:pt x="2307" y="2537"/>
                </a:cubicBezTo>
                <a:lnTo>
                  <a:pt x="3862" y="982"/>
                </a:lnTo>
                <a:lnTo>
                  <a:pt x="4206" y="1326"/>
                </a:lnTo>
                <a:lnTo>
                  <a:pt x="1636" y="38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782438" y="4452711"/>
            <a:ext cx="2541242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总体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概览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809860" y="4452711"/>
            <a:ext cx="2541242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challenge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部分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796149" y="2247175"/>
            <a:ext cx="2541242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easy &amp; normal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部分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823571" y="2247175"/>
            <a:ext cx="2541242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补充说明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6" grpId="0"/>
      <p:bldP spid="24" grpId="0"/>
      <p:bldP spid="26" grpId="0"/>
      <p:bldP spid="28" grpId="0"/>
      <p:bldP spid="35" grpId="0" animBg="1"/>
      <p:bldP spid="36" grpId="0" animBg="1"/>
      <p:bldP spid="34" grpId="0" animBg="1"/>
      <p:bldP spid="37" grpId="0" animBg="1"/>
      <p:bldP spid="38" grpId="0"/>
      <p:bldP spid="39" grpId="0"/>
      <p:bldP spid="40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629025" y="3093339"/>
            <a:ext cx="4966940" cy="75565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总体</a:t>
            </a:r>
            <a:r>
              <a:rPr lang="zh-CN" altLang="en-US" sz="3600" b="1" dirty="0">
                <a:solidFill>
                  <a:schemeClr val="bg1"/>
                </a:solidFill>
              </a:rPr>
              <a:t>概览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加号 5"/>
          <p:cNvSpPr/>
          <p:nvPr/>
        </p:nvSpPr>
        <p:spPr>
          <a:xfrm>
            <a:off x="8995830" y="2945168"/>
            <a:ext cx="296342" cy="296342"/>
          </a:xfrm>
          <a:prstGeom prst="mathPlus">
            <a:avLst>
              <a:gd name="adj1" fmla="val 181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29025" y="2114917"/>
            <a:ext cx="4966940" cy="8301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400" b="1" dirty="0">
                <a:solidFill>
                  <a:schemeClr val="bg1"/>
                </a:solidFill>
              </a:rPr>
              <a:t>PART 01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304799" y="5930900"/>
            <a:ext cx="11582401" cy="377825"/>
          </a:xfrm>
          <a:custGeom>
            <a:avLst/>
            <a:gdLst>
              <a:gd name="connsiteX0" fmla="*/ 0 w 13881100"/>
              <a:gd name="connsiteY0" fmla="*/ 1248797 h 1999985"/>
              <a:gd name="connsiteX1" fmla="*/ 1143000 w 13881100"/>
              <a:gd name="connsiteY1" fmla="*/ 689997 h 1999985"/>
              <a:gd name="connsiteX2" fmla="*/ 1955800 w 13881100"/>
              <a:gd name="connsiteY2" fmla="*/ 1629797 h 1999985"/>
              <a:gd name="connsiteX3" fmla="*/ 2705100 w 13881100"/>
              <a:gd name="connsiteY3" fmla="*/ 359797 h 1999985"/>
              <a:gd name="connsiteX4" fmla="*/ 3251200 w 13881100"/>
              <a:gd name="connsiteY4" fmla="*/ 1286897 h 1999985"/>
              <a:gd name="connsiteX5" fmla="*/ 3619500 w 13881100"/>
              <a:gd name="connsiteY5" fmla="*/ 385197 h 1999985"/>
              <a:gd name="connsiteX6" fmla="*/ 4241800 w 13881100"/>
              <a:gd name="connsiteY6" fmla="*/ 1998097 h 1999985"/>
              <a:gd name="connsiteX7" fmla="*/ 5003800 w 13881100"/>
              <a:gd name="connsiteY7" fmla="*/ 4197 h 1999985"/>
              <a:gd name="connsiteX8" fmla="*/ 5905500 w 13881100"/>
              <a:gd name="connsiteY8" fmla="*/ 1451997 h 1999985"/>
              <a:gd name="connsiteX9" fmla="*/ 6375400 w 13881100"/>
              <a:gd name="connsiteY9" fmla="*/ 728097 h 1999985"/>
              <a:gd name="connsiteX10" fmla="*/ 7175500 w 13881100"/>
              <a:gd name="connsiteY10" fmla="*/ 1718697 h 1999985"/>
              <a:gd name="connsiteX11" fmla="*/ 7861300 w 13881100"/>
              <a:gd name="connsiteY11" fmla="*/ 258197 h 1999985"/>
              <a:gd name="connsiteX12" fmla="*/ 8610600 w 13881100"/>
              <a:gd name="connsiteY12" fmla="*/ 1642497 h 1999985"/>
              <a:gd name="connsiteX13" fmla="*/ 9220200 w 13881100"/>
              <a:gd name="connsiteY13" fmla="*/ 181997 h 1999985"/>
              <a:gd name="connsiteX14" fmla="*/ 10858500 w 13881100"/>
              <a:gd name="connsiteY14" fmla="*/ 1680597 h 1999985"/>
              <a:gd name="connsiteX15" fmla="*/ 11480800 w 13881100"/>
              <a:gd name="connsiteY15" fmla="*/ 270897 h 1999985"/>
              <a:gd name="connsiteX16" fmla="*/ 13042900 w 13881100"/>
              <a:gd name="connsiteY16" fmla="*/ 1490097 h 1999985"/>
              <a:gd name="connsiteX17" fmla="*/ 13881100 w 13881100"/>
              <a:gd name="connsiteY17" fmla="*/ 245497 h 1999985"/>
              <a:gd name="connsiteX0-1" fmla="*/ 0 w 12738100"/>
              <a:gd name="connsiteY0-2" fmla="*/ 689997 h 1999985"/>
              <a:gd name="connsiteX1-3" fmla="*/ 812800 w 12738100"/>
              <a:gd name="connsiteY1-4" fmla="*/ 1629797 h 1999985"/>
              <a:gd name="connsiteX2-5" fmla="*/ 1562100 w 12738100"/>
              <a:gd name="connsiteY2-6" fmla="*/ 359797 h 1999985"/>
              <a:gd name="connsiteX3-7" fmla="*/ 2108200 w 12738100"/>
              <a:gd name="connsiteY3-8" fmla="*/ 1286897 h 1999985"/>
              <a:gd name="connsiteX4-9" fmla="*/ 2476500 w 12738100"/>
              <a:gd name="connsiteY4-10" fmla="*/ 385197 h 1999985"/>
              <a:gd name="connsiteX5-11" fmla="*/ 3098800 w 12738100"/>
              <a:gd name="connsiteY5-12" fmla="*/ 1998097 h 1999985"/>
              <a:gd name="connsiteX6-13" fmla="*/ 3860800 w 12738100"/>
              <a:gd name="connsiteY6-14" fmla="*/ 4197 h 1999985"/>
              <a:gd name="connsiteX7-15" fmla="*/ 4762500 w 12738100"/>
              <a:gd name="connsiteY7-16" fmla="*/ 1451997 h 1999985"/>
              <a:gd name="connsiteX8-17" fmla="*/ 5232400 w 12738100"/>
              <a:gd name="connsiteY8-18" fmla="*/ 728097 h 1999985"/>
              <a:gd name="connsiteX9-19" fmla="*/ 6032500 w 12738100"/>
              <a:gd name="connsiteY9-20" fmla="*/ 1718697 h 1999985"/>
              <a:gd name="connsiteX10-21" fmla="*/ 6718300 w 12738100"/>
              <a:gd name="connsiteY10-22" fmla="*/ 258197 h 1999985"/>
              <a:gd name="connsiteX11-23" fmla="*/ 7467600 w 12738100"/>
              <a:gd name="connsiteY11-24" fmla="*/ 1642497 h 1999985"/>
              <a:gd name="connsiteX12-25" fmla="*/ 8077200 w 12738100"/>
              <a:gd name="connsiteY12-26" fmla="*/ 181997 h 1999985"/>
              <a:gd name="connsiteX13-27" fmla="*/ 9715500 w 12738100"/>
              <a:gd name="connsiteY13-28" fmla="*/ 1680597 h 1999985"/>
              <a:gd name="connsiteX14-29" fmla="*/ 10337800 w 12738100"/>
              <a:gd name="connsiteY14-30" fmla="*/ 270897 h 1999985"/>
              <a:gd name="connsiteX15-31" fmla="*/ 11899900 w 12738100"/>
              <a:gd name="connsiteY15-32" fmla="*/ 1490097 h 1999985"/>
              <a:gd name="connsiteX16-33" fmla="*/ 12738100 w 12738100"/>
              <a:gd name="connsiteY16-34" fmla="*/ 245497 h 1999985"/>
              <a:gd name="connsiteX0-35" fmla="*/ 0 w 11899900"/>
              <a:gd name="connsiteY0-36" fmla="*/ 689997 h 1999985"/>
              <a:gd name="connsiteX1-37" fmla="*/ 812800 w 11899900"/>
              <a:gd name="connsiteY1-38" fmla="*/ 1629797 h 1999985"/>
              <a:gd name="connsiteX2-39" fmla="*/ 1562100 w 11899900"/>
              <a:gd name="connsiteY2-40" fmla="*/ 359797 h 1999985"/>
              <a:gd name="connsiteX3-41" fmla="*/ 2108200 w 11899900"/>
              <a:gd name="connsiteY3-42" fmla="*/ 1286897 h 1999985"/>
              <a:gd name="connsiteX4-43" fmla="*/ 2476500 w 11899900"/>
              <a:gd name="connsiteY4-44" fmla="*/ 385197 h 1999985"/>
              <a:gd name="connsiteX5-45" fmla="*/ 3098800 w 11899900"/>
              <a:gd name="connsiteY5-46" fmla="*/ 1998097 h 1999985"/>
              <a:gd name="connsiteX6-47" fmla="*/ 3860800 w 11899900"/>
              <a:gd name="connsiteY6-48" fmla="*/ 4197 h 1999985"/>
              <a:gd name="connsiteX7-49" fmla="*/ 4762500 w 11899900"/>
              <a:gd name="connsiteY7-50" fmla="*/ 1451997 h 1999985"/>
              <a:gd name="connsiteX8-51" fmla="*/ 5232400 w 11899900"/>
              <a:gd name="connsiteY8-52" fmla="*/ 728097 h 1999985"/>
              <a:gd name="connsiteX9-53" fmla="*/ 6032500 w 11899900"/>
              <a:gd name="connsiteY9-54" fmla="*/ 1718697 h 1999985"/>
              <a:gd name="connsiteX10-55" fmla="*/ 6718300 w 11899900"/>
              <a:gd name="connsiteY10-56" fmla="*/ 258197 h 1999985"/>
              <a:gd name="connsiteX11-57" fmla="*/ 7467600 w 11899900"/>
              <a:gd name="connsiteY11-58" fmla="*/ 1642497 h 1999985"/>
              <a:gd name="connsiteX12-59" fmla="*/ 8077200 w 11899900"/>
              <a:gd name="connsiteY12-60" fmla="*/ 181997 h 1999985"/>
              <a:gd name="connsiteX13-61" fmla="*/ 9715500 w 11899900"/>
              <a:gd name="connsiteY13-62" fmla="*/ 1680597 h 1999985"/>
              <a:gd name="connsiteX14-63" fmla="*/ 10337800 w 11899900"/>
              <a:gd name="connsiteY14-64" fmla="*/ 270897 h 1999985"/>
              <a:gd name="connsiteX15-65" fmla="*/ 11899900 w 11899900"/>
              <a:gd name="connsiteY15-66" fmla="*/ 1490097 h 1999985"/>
              <a:gd name="connsiteX0-67" fmla="*/ 0 w 10337800"/>
              <a:gd name="connsiteY0-68" fmla="*/ 689997 h 1999985"/>
              <a:gd name="connsiteX1-69" fmla="*/ 812800 w 10337800"/>
              <a:gd name="connsiteY1-70" fmla="*/ 1629797 h 1999985"/>
              <a:gd name="connsiteX2-71" fmla="*/ 1562100 w 10337800"/>
              <a:gd name="connsiteY2-72" fmla="*/ 359797 h 1999985"/>
              <a:gd name="connsiteX3-73" fmla="*/ 2108200 w 10337800"/>
              <a:gd name="connsiteY3-74" fmla="*/ 1286897 h 1999985"/>
              <a:gd name="connsiteX4-75" fmla="*/ 2476500 w 10337800"/>
              <a:gd name="connsiteY4-76" fmla="*/ 385197 h 1999985"/>
              <a:gd name="connsiteX5-77" fmla="*/ 3098800 w 10337800"/>
              <a:gd name="connsiteY5-78" fmla="*/ 1998097 h 1999985"/>
              <a:gd name="connsiteX6-79" fmla="*/ 3860800 w 10337800"/>
              <a:gd name="connsiteY6-80" fmla="*/ 4197 h 1999985"/>
              <a:gd name="connsiteX7-81" fmla="*/ 4762500 w 10337800"/>
              <a:gd name="connsiteY7-82" fmla="*/ 1451997 h 1999985"/>
              <a:gd name="connsiteX8-83" fmla="*/ 5232400 w 10337800"/>
              <a:gd name="connsiteY8-84" fmla="*/ 728097 h 1999985"/>
              <a:gd name="connsiteX9-85" fmla="*/ 6032500 w 10337800"/>
              <a:gd name="connsiteY9-86" fmla="*/ 1718697 h 1999985"/>
              <a:gd name="connsiteX10-87" fmla="*/ 6718300 w 10337800"/>
              <a:gd name="connsiteY10-88" fmla="*/ 258197 h 1999985"/>
              <a:gd name="connsiteX11-89" fmla="*/ 7467600 w 10337800"/>
              <a:gd name="connsiteY11-90" fmla="*/ 1642497 h 1999985"/>
              <a:gd name="connsiteX12-91" fmla="*/ 8077200 w 10337800"/>
              <a:gd name="connsiteY12-92" fmla="*/ 181997 h 1999985"/>
              <a:gd name="connsiteX13-93" fmla="*/ 9715500 w 10337800"/>
              <a:gd name="connsiteY13-94" fmla="*/ 1680597 h 1999985"/>
              <a:gd name="connsiteX14-95" fmla="*/ 10337800 w 10337800"/>
              <a:gd name="connsiteY14-96" fmla="*/ 270897 h 19999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</a:cxnLst>
            <a:rect l="l" t="t" r="r" b="b"/>
            <a:pathLst>
              <a:path w="10337800" h="1999985">
                <a:moveTo>
                  <a:pt x="0" y="689997"/>
                </a:moveTo>
                <a:cubicBezTo>
                  <a:pt x="325967" y="753497"/>
                  <a:pt x="552450" y="1684830"/>
                  <a:pt x="812800" y="1629797"/>
                </a:cubicBezTo>
                <a:cubicBezTo>
                  <a:pt x="1073150" y="1574764"/>
                  <a:pt x="1346200" y="416947"/>
                  <a:pt x="1562100" y="359797"/>
                </a:cubicBezTo>
                <a:cubicBezTo>
                  <a:pt x="1778000" y="302647"/>
                  <a:pt x="1955800" y="1282664"/>
                  <a:pt x="2108200" y="1286897"/>
                </a:cubicBezTo>
                <a:cubicBezTo>
                  <a:pt x="2260600" y="1291130"/>
                  <a:pt x="2311400" y="266664"/>
                  <a:pt x="2476500" y="385197"/>
                </a:cubicBezTo>
                <a:cubicBezTo>
                  <a:pt x="2641600" y="503730"/>
                  <a:pt x="2868083" y="2061597"/>
                  <a:pt x="3098800" y="1998097"/>
                </a:cubicBezTo>
                <a:cubicBezTo>
                  <a:pt x="3329517" y="1934597"/>
                  <a:pt x="3583517" y="95214"/>
                  <a:pt x="3860800" y="4197"/>
                </a:cubicBezTo>
                <a:cubicBezTo>
                  <a:pt x="4138083" y="-86820"/>
                  <a:pt x="4533900" y="1331347"/>
                  <a:pt x="4762500" y="1451997"/>
                </a:cubicBezTo>
                <a:cubicBezTo>
                  <a:pt x="4991100" y="1572647"/>
                  <a:pt x="5020733" y="683647"/>
                  <a:pt x="5232400" y="728097"/>
                </a:cubicBezTo>
                <a:cubicBezTo>
                  <a:pt x="5444067" y="772547"/>
                  <a:pt x="5784850" y="1797014"/>
                  <a:pt x="6032500" y="1718697"/>
                </a:cubicBezTo>
                <a:cubicBezTo>
                  <a:pt x="6280150" y="1640380"/>
                  <a:pt x="6479117" y="270897"/>
                  <a:pt x="6718300" y="258197"/>
                </a:cubicBezTo>
                <a:cubicBezTo>
                  <a:pt x="6957483" y="245497"/>
                  <a:pt x="7241117" y="1655197"/>
                  <a:pt x="7467600" y="1642497"/>
                </a:cubicBezTo>
                <a:cubicBezTo>
                  <a:pt x="7694083" y="1629797"/>
                  <a:pt x="7702550" y="175647"/>
                  <a:pt x="8077200" y="181997"/>
                </a:cubicBezTo>
                <a:cubicBezTo>
                  <a:pt x="8451850" y="188347"/>
                  <a:pt x="9338733" y="1665780"/>
                  <a:pt x="9715500" y="1680597"/>
                </a:cubicBezTo>
                <a:cubicBezTo>
                  <a:pt x="10092267" y="1695414"/>
                  <a:pt x="9973733" y="302647"/>
                  <a:pt x="10337800" y="270897"/>
                </a:cubicBezTo>
              </a:path>
            </a:pathLst>
          </a:custGeom>
          <a:noFill/>
          <a:ln w="28575">
            <a:solidFill>
              <a:schemeClr val="accent3">
                <a:lumMod val="20000"/>
                <a:lumOff val="8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9714677" y="1268413"/>
            <a:ext cx="2150949" cy="254072"/>
          </a:xfrm>
          <a:custGeom>
            <a:avLst/>
            <a:gdLst>
              <a:gd name="connsiteX0" fmla="*/ 0 w 13881100"/>
              <a:gd name="connsiteY0" fmla="*/ 1248797 h 1999985"/>
              <a:gd name="connsiteX1" fmla="*/ 1143000 w 13881100"/>
              <a:gd name="connsiteY1" fmla="*/ 689997 h 1999985"/>
              <a:gd name="connsiteX2" fmla="*/ 1955800 w 13881100"/>
              <a:gd name="connsiteY2" fmla="*/ 1629797 h 1999985"/>
              <a:gd name="connsiteX3" fmla="*/ 2705100 w 13881100"/>
              <a:gd name="connsiteY3" fmla="*/ 359797 h 1999985"/>
              <a:gd name="connsiteX4" fmla="*/ 3251200 w 13881100"/>
              <a:gd name="connsiteY4" fmla="*/ 1286897 h 1999985"/>
              <a:gd name="connsiteX5" fmla="*/ 3619500 w 13881100"/>
              <a:gd name="connsiteY5" fmla="*/ 385197 h 1999985"/>
              <a:gd name="connsiteX6" fmla="*/ 4241800 w 13881100"/>
              <a:gd name="connsiteY6" fmla="*/ 1998097 h 1999985"/>
              <a:gd name="connsiteX7" fmla="*/ 5003800 w 13881100"/>
              <a:gd name="connsiteY7" fmla="*/ 4197 h 1999985"/>
              <a:gd name="connsiteX8" fmla="*/ 5905500 w 13881100"/>
              <a:gd name="connsiteY8" fmla="*/ 1451997 h 1999985"/>
              <a:gd name="connsiteX9" fmla="*/ 6375400 w 13881100"/>
              <a:gd name="connsiteY9" fmla="*/ 728097 h 1999985"/>
              <a:gd name="connsiteX10" fmla="*/ 7175500 w 13881100"/>
              <a:gd name="connsiteY10" fmla="*/ 1718697 h 1999985"/>
              <a:gd name="connsiteX11" fmla="*/ 7861300 w 13881100"/>
              <a:gd name="connsiteY11" fmla="*/ 258197 h 1999985"/>
              <a:gd name="connsiteX12" fmla="*/ 8610600 w 13881100"/>
              <a:gd name="connsiteY12" fmla="*/ 1642497 h 1999985"/>
              <a:gd name="connsiteX13" fmla="*/ 9220200 w 13881100"/>
              <a:gd name="connsiteY13" fmla="*/ 181997 h 1999985"/>
              <a:gd name="connsiteX14" fmla="*/ 10858500 w 13881100"/>
              <a:gd name="connsiteY14" fmla="*/ 1680597 h 1999985"/>
              <a:gd name="connsiteX15" fmla="*/ 11480800 w 13881100"/>
              <a:gd name="connsiteY15" fmla="*/ 270897 h 1999985"/>
              <a:gd name="connsiteX16" fmla="*/ 13042900 w 13881100"/>
              <a:gd name="connsiteY16" fmla="*/ 1490097 h 1999985"/>
              <a:gd name="connsiteX17" fmla="*/ 13881100 w 13881100"/>
              <a:gd name="connsiteY17" fmla="*/ 245497 h 1999985"/>
              <a:gd name="connsiteX0-1" fmla="*/ 0 w 12738100"/>
              <a:gd name="connsiteY0-2" fmla="*/ 689997 h 1999985"/>
              <a:gd name="connsiteX1-3" fmla="*/ 812800 w 12738100"/>
              <a:gd name="connsiteY1-4" fmla="*/ 1629797 h 1999985"/>
              <a:gd name="connsiteX2-5" fmla="*/ 1562100 w 12738100"/>
              <a:gd name="connsiteY2-6" fmla="*/ 359797 h 1999985"/>
              <a:gd name="connsiteX3-7" fmla="*/ 2108200 w 12738100"/>
              <a:gd name="connsiteY3-8" fmla="*/ 1286897 h 1999985"/>
              <a:gd name="connsiteX4-9" fmla="*/ 2476500 w 12738100"/>
              <a:gd name="connsiteY4-10" fmla="*/ 385197 h 1999985"/>
              <a:gd name="connsiteX5-11" fmla="*/ 3098800 w 12738100"/>
              <a:gd name="connsiteY5-12" fmla="*/ 1998097 h 1999985"/>
              <a:gd name="connsiteX6-13" fmla="*/ 3860800 w 12738100"/>
              <a:gd name="connsiteY6-14" fmla="*/ 4197 h 1999985"/>
              <a:gd name="connsiteX7-15" fmla="*/ 4762500 w 12738100"/>
              <a:gd name="connsiteY7-16" fmla="*/ 1451997 h 1999985"/>
              <a:gd name="connsiteX8-17" fmla="*/ 5232400 w 12738100"/>
              <a:gd name="connsiteY8-18" fmla="*/ 728097 h 1999985"/>
              <a:gd name="connsiteX9-19" fmla="*/ 6032500 w 12738100"/>
              <a:gd name="connsiteY9-20" fmla="*/ 1718697 h 1999985"/>
              <a:gd name="connsiteX10-21" fmla="*/ 6718300 w 12738100"/>
              <a:gd name="connsiteY10-22" fmla="*/ 258197 h 1999985"/>
              <a:gd name="connsiteX11-23" fmla="*/ 7467600 w 12738100"/>
              <a:gd name="connsiteY11-24" fmla="*/ 1642497 h 1999985"/>
              <a:gd name="connsiteX12-25" fmla="*/ 8077200 w 12738100"/>
              <a:gd name="connsiteY12-26" fmla="*/ 181997 h 1999985"/>
              <a:gd name="connsiteX13-27" fmla="*/ 9715500 w 12738100"/>
              <a:gd name="connsiteY13-28" fmla="*/ 1680597 h 1999985"/>
              <a:gd name="connsiteX14-29" fmla="*/ 10337800 w 12738100"/>
              <a:gd name="connsiteY14-30" fmla="*/ 270897 h 1999985"/>
              <a:gd name="connsiteX15-31" fmla="*/ 11899900 w 12738100"/>
              <a:gd name="connsiteY15-32" fmla="*/ 1490097 h 1999985"/>
              <a:gd name="connsiteX16-33" fmla="*/ 12738100 w 12738100"/>
              <a:gd name="connsiteY16-34" fmla="*/ 245497 h 1999985"/>
              <a:gd name="connsiteX0-35" fmla="*/ 0 w 11899900"/>
              <a:gd name="connsiteY0-36" fmla="*/ 689997 h 1999985"/>
              <a:gd name="connsiteX1-37" fmla="*/ 812800 w 11899900"/>
              <a:gd name="connsiteY1-38" fmla="*/ 1629797 h 1999985"/>
              <a:gd name="connsiteX2-39" fmla="*/ 1562100 w 11899900"/>
              <a:gd name="connsiteY2-40" fmla="*/ 359797 h 1999985"/>
              <a:gd name="connsiteX3-41" fmla="*/ 2108200 w 11899900"/>
              <a:gd name="connsiteY3-42" fmla="*/ 1286897 h 1999985"/>
              <a:gd name="connsiteX4-43" fmla="*/ 2476500 w 11899900"/>
              <a:gd name="connsiteY4-44" fmla="*/ 385197 h 1999985"/>
              <a:gd name="connsiteX5-45" fmla="*/ 3098800 w 11899900"/>
              <a:gd name="connsiteY5-46" fmla="*/ 1998097 h 1999985"/>
              <a:gd name="connsiteX6-47" fmla="*/ 3860800 w 11899900"/>
              <a:gd name="connsiteY6-48" fmla="*/ 4197 h 1999985"/>
              <a:gd name="connsiteX7-49" fmla="*/ 4762500 w 11899900"/>
              <a:gd name="connsiteY7-50" fmla="*/ 1451997 h 1999985"/>
              <a:gd name="connsiteX8-51" fmla="*/ 5232400 w 11899900"/>
              <a:gd name="connsiteY8-52" fmla="*/ 728097 h 1999985"/>
              <a:gd name="connsiteX9-53" fmla="*/ 6032500 w 11899900"/>
              <a:gd name="connsiteY9-54" fmla="*/ 1718697 h 1999985"/>
              <a:gd name="connsiteX10-55" fmla="*/ 6718300 w 11899900"/>
              <a:gd name="connsiteY10-56" fmla="*/ 258197 h 1999985"/>
              <a:gd name="connsiteX11-57" fmla="*/ 7467600 w 11899900"/>
              <a:gd name="connsiteY11-58" fmla="*/ 1642497 h 1999985"/>
              <a:gd name="connsiteX12-59" fmla="*/ 8077200 w 11899900"/>
              <a:gd name="connsiteY12-60" fmla="*/ 181997 h 1999985"/>
              <a:gd name="connsiteX13-61" fmla="*/ 9715500 w 11899900"/>
              <a:gd name="connsiteY13-62" fmla="*/ 1680597 h 1999985"/>
              <a:gd name="connsiteX14-63" fmla="*/ 10337800 w 11899900"/>
              <a:gd name="connsiteY14-64" fmla="*/ 270897 h 1999985"/>
              <a:gd name="connsiteX15-65" fmla="*/ 11899900 w 11899900"/>
              <a:gd name="connsiteY15-66" fmla="*/ 1490097 h 1999985"/>
              <a:gd name="connsiteX0-67" fmla="*/ 0 w 11087100"/>
              <a:gd name="connsiteY0-68" fmla="*/ 1629797 h 1999985"/>
              <a:gd name="connsiteX1-69" fmla="*/ 749300 w 11087100"/>
              <a:gd name="connsiteY1-70" fmla="*/ 359797 h 1999985"/>
              <a:gd name="connsiteX2-71" fmla="*/ 1295400 w 11087100"/>
              <a:gd name="connsiteY2-72" fmla="*/ 1286897 h 1999985"/>
              <a:gd name="connsiteX3-73" fmla="*/ 1663700 w 11087100"/>
              <a:gd name="connsiteY3-74" fmla="*/ 385197 h 1999985"/>
              <a:gd name="connsiteX4-75" fmla="*/ 2286000 w 11087100"/>
              <a:gd name="connsiteY4-76" fmla="*/ 1998097 h 1999985"/>
              <a:gd name="connsiteX5-77" fmla="*/ 3048000 w 11087100"/>
              <a:gd name="connsiteY5-78" fmla="*/ 4197 h 1999985"/>
              <a:gd name="connsiteX6-79" fmla="*/ 3949700 w 11087100"/>
              <a:gd name="connsiteY6-80" fmla="*/ 1451997 h 1999985"/>
              <a:gd name="connsiteX7-81" fmla="*/ 4419600 w 11087100"/>
              <a:gd name="connsiteY7-82" fmla="*/ 728097 h 1999985"/>
              <a:gd name="connsiteX8-83" fmla="*/ 5219700 w 11087100"/>
              <a:gd name="connsiteY8-84" fmla="*/ 1718697 h 1999985"/>
              <a:gd name="connsiteX9-85" fmla="*/ 5905500 w 11087100"/>
              <a:gd name="connsiteY9-86" fmla="*/ 258197 h 1999985"/>
              <a:gd name="connsiteX10-87" fmla="*/ 6654800 w 11087100"/>
              <a:gd name="connsiteY10-88" fmla="*/ 1642497 h 1999985"/>
              <a:gd name="connsiteX11-89" fmla="*/ 7264400 w 11087100"/>
              <a:gd name="connsiteY11-90" fmla="*/ 181997 h 1999985"/>
              <a:gd name="connsiteX12-91" fmla="*/ 8902700 w 11087100"/>
              <a:gd name="connsiteY12-92" fmla="*/ 1680597 h 1999985"/>
              <a:gd name="connsiteX13-93" fmla="*/ 9525000 w 11087100"/>
              <a:gd name="connsiteY13-94" fmla="*/ 270897 h 1999985"/>
              <a:gd name="connsiteX14-95" fmla="*/ 11087100 w 11087100"/>
              <a:gd name="connsiteY14-96" fmla="*/ 1490097 h 1999985"/>
              <a:gd name="connsiteX0-97" fmla="*/ 0 w 10337800"/>
              <a:gd name="connsiteY0-98" fmla="*/ 359797 h 1999985"/>
              <a:gd name="connsiteX1-99" fmla="*/ 546100 w 10337800"/>
              <a:gd name="connsiteY1-100" fmla="*/ 1286897 h 1999985"/>
              <a:gd name="connsiteX2-101" fmla="*/ 914400 w 10337800"/>
              <a:gd name="connsiteY2-102" fmla="*/ 385197 h 1999985"/>
              <a:gd name="connsiteX3-103" fmla="*/ 1536700 w 10337800"/>
              <a:gd name="connsiteY3-104" fmla="*/ 1998097 h 1999985"/>
              <a:gd name="connsiteX4-105" fmla="*/ 2298700 w 10337800"/>
              <a:gd name="connsiteY4-106" fmla="*/ 4197 h 1999985"/>
              <a:gd name="connsiteX5-107" fmla="*/ 3200400 w 10337800"/>
              <a:gd name="connsiteY5-108" fmla="*/ 1451997 h 1999985"/>
              <a:gd name="connsiteX6-109" fmla="*/ 3670300 w 10337800"/>
              <a:gd name="connsiteY6-110" fmla="*/ 728097 h 1999985"/>
              <a:gd name="connsiteX7-111" fmla="*/ 4470400 w 10337800"/>
              <a:gd name="connsiteY7-112" fmla="*/ 1718697 h 1999985"/>
              <a:gd name="connsiteX8-113" fmla="*/ 5156200 w 10337800"/>
              <a:gd name="connsiteY8-114" fmla="*/ 258197 h 1999985"/>
              <a:gd name="connsiteX9-115" fmla="*/ 5905500 w 10337800"/>
              <a:gd name="connsiteY9-116" fmla="*/ 1642497 h 1999985"/>
              <a:gd name="connsiteX10-117" fmla="*/ 6515100 w 10337800"/>
              <a:gd name="connsiteY10-118" fmla="*/ 181997 h 1999985"/>
              <a:gd name="connsiteX11-119" fmla="*/ 8153400 w 10337800"/>
              <a:gd name="connsiteY11-120" fmla="*/ 1680597 h 1999985"/>
              <a:gd name="connsiteX12-121" fmla="*/ 8775700 w 10337800"/>
              <a:gd name="connsiteY12-122" fmla="*/ 270897 h 1999985"/>
              <a:gd name="connsiteX13-123" fmla="*/ 10337800 w 10337800"/>
              <a:gd name="connsiteY13-124" fmla="*/ 1490097 h 1999985"/>
              <a:gd name="connsiteX0-125" fmla="*/ 0 w 9791700"/>
              <a:gd name="connsiteY0-126" fmla="*/ 1286897 h 1999985"/>
              <a:gd name="connsiteX1-127" fmla="*/ 368300 w 9791700"/>
              <a:gd name="connsiteY1-128" fmla="*/ 385197 h 1999985"/>
              <a:gd name="connsiteX2-129" fmla="*/ 990600 w 9791700"/>
              <a:gd name="connsiteY2-130" fmla="*/ 1998097 h 1999985"/>
              <a:gd name="connsiteX3-131" fmla="*/ 1752600 w 9791700"/>
              <a:gd name="connsiteY3-132" fmla="*/ 4197 h 1999985"/>
              <a:gd name="connsiteX4-133" fmla="*/ 2654300 w 9791700"/>
              <a:gd name="connsiteY4-134" fmla="*/ 1451997 h 1999985"/>
              <a:gd name="connsiteX5-135" fmla="*/ 3124200 w 9791700"/>
              <a:gd name="connsiteY5-136" fmla="*/ 728097 h 1999985"/>
              <a:gd name="connsiteX6-137" fmla="*/ 3924300 w 9791700"/>
              <a:gd name="connsiteY6-138" fmla="*/ 1718697 h 1999985"/>
              <a:gd name="connsiteX7-139" fmla="*/ 4610100 w 9791700"/>
              <a:gd name="connsiteY7-140" fmla="*/ 258197 h 1999985"/>
              <a:gd name="connsiteX8-141" fmla="*/ 5359400 w 9791700"/>
              <a:gd name="connsiteY8-142" fmla="*/ 1642497 h 1999985"/>
              <a:gd name="connsiteX9-143" fmla="*/ 5969000 w 9791700"/>
              <a:gd name="connsiteY9-144" fmla="*/ 181997 h 1999985"/>
              <a:gd name="connsiteX10-145" fmla="*/ 7607300 w 9791700"/>
              <a:gd name="connsiteY10-146" fmla="*/ 1680597 h 1999985"/>
              <a:gd name="connsiteX11-147" fmla="*/ 8229600 w 9791700"/>
              <a:gd name="connsiteY11-148" fmla="*/ 270897 h 1999985"/>
              <a:gd name="connsiteX12-149" fmla="*/ 9791700 w 9791700"/>
              <a:gd name="connsiteY12-150" fmla="*/ 1490097 h 1999985"/>
              <a:gd name="connsiteX0-151" fmla="*/ 0 w 9423400"/>
              <a:gd name="connsiteY0-152" fmla="*/ 385197 h 1999985"/>
              <a:gd name="connsiteX1-153" fmla="*/ 622300 w 9423400"/>
              <a:gd name="connsiteY1-154" fmla="*/ 1998097 h 1999985"/>
              <a:gd name="connsiteX2-155" fmla="*/ 1384300 w 9423400"/>
              <a:gd name="connsiteY2-156" fmla="*/ 4197 h 1999985"/>
              <a:gd name="connsiteX3-157" fmla="*/ 2286000 w 9423400"/>
              <a:gd name="connsiteY3-158" fmla="*/ 1451997 h 1999985"/>
              <a:gd name="connsiteX4-159" fmla="*/ 2755900 w 9423400"/>
              <a:gd name="connsiteY4-160" fmla="*/ 728097 h 1999985"/>
              <a:gd name="connsiteX5-161" fmla="*/ 3556000 w 9423400"/>
              <a:gd name="connsiteY5-162" fmla="*/ 1718697 h 1999985"/>
              <a:gd name="connsiteX6-163" fmla="*/ 4241800 w 9423400"/>
              <a:gd name="connsiteY6-164" fmla="*/ 258197 h 1999985"/>
              <a:gd name="connsiteX7-165" fmla="*/ 4991100 w 9423400"/>
              <a:gd name="connsiteY7-166" fmla="*/ 1642497 h 1999985"/>
              <a:gd name="connsiteX8-167" fmla="*/ 5600700 w 9423400"/>
              <a:gd name="connsiteY8-168" fmla="*/ 181997 h 1999985"/>
              <a:gd name="connsiteX9-169" fmla="*/ 7239000 w 9423400"/>
              <a:gd name="connsiteY9-170" fmla="*/ 1680597 h 1999985"/>
              <a:gd name="connsiteX10-171" fmla="*/ 7861300 w 9423400"/>
              <a:gd name="connsiteY10-172" fmla="*/ 270897 h 1999985"/>
              <a:gd name="connsiteX11-173" fmla="*/ 9423400 w 9423400"/>
              <a:gd name="connsiteY11-174" fmla="*/ 1490097 h 1999985"/>
              <a:gd name="connsiteX0-175" fmla="*/ 1 w 8801101"/>
              <a:gd name="connsiteY0-176" fmla="*/ 1998097 h 1998100"/>
              <a:gd name="connsiteX1-177" fmla="*/ 762001 w 8801101"/>
              <a:gd name="connsiteY1-178" fmla="*/ 4197 h 1998100"/>
              <a:gd name="connsiteX2-179" fmla="*/ 1663701 w 8801101"/>
              <a:gd name="connsiteY2-180" fmla="*/ 1451997 h 1998100"/>
              <a:gd name="connsiteX3-181" fmla="*/ 2133601 w 8801101"/>
              <a:gd name="connsiteY3-182" fmla="*/ 728097 h 1998100"/>
              <a:gd name="connsiteX4-183" fmla="*/ 2933701 w 8801101"/>
              <a:gd name="connsiteY4-184" fmla="*/ 1718697 h 1998100"/>
              <a:gd name="connsiteX5-185" fmla="*/ 3619501 w 8801101"/>
              <a:gd name="connsiteY5-186" fmla="*/ 258197 h 1998100"/>
              <a:gd name="connsiteX6-187" fmla="*/ 4368801 w 8801101"/>
              <a:gd name="connsiteY6-188" fmla="*/ 1642497 h 1998100"/>
              <a:gd name="connsiteX7-189" fmla="*/ 4978401 w 8801101"/>
              <a:gd name="connsiteY7-190" fmla="*/ 181997 h 1998100"/>
              <a:gd name="connsiteX8-191" fmla="*/ 6616701 w 8801101"/>
              <a:gd name="connsiteY8-192" fmla="*/ 1680597 h 1998100"/>
              <a:gd name="connsiteX9-193" fmla="*/ 7239001 w 8801101"/>
              <a:gd name="connsiteY9-194" fmla="*/ 270897 h 1998100"/>
              <a:gd name="connsiteX10-195" fmla="*/ 8801101 w 8801101"/>
              <a:gd name="connsiteY10-196" fmla="*/ 1490097 h 1998100"/>
              <a:gd name="connsiteX0-197" fmla="*/ 0 w 8039100"/>
              <a:gd name="connsiteY0-198" fmla="*/ 4197 h 1722965"/>
              <a:gd name="connsiteX1-199" fmla="*/ 901700 w 8039100"/>
              <a:gd name="connsiteY1-200" fmla="*/ 1451997 h 1722965"/>
              <a:gd name="connsiteX2-201" fmla="*/ 1371600 w 8039100"/>
              <a:gd name="connsiteY2-202" fmla="*/ 728097 h 1722965"/>
              <a:gd name="connsiteX3-203" fmla="*/ 2171700 w 8039100"/>
              <a:gd name="connsiteY3-204" fmla="*/ 1718697 h 1722965"/>
              <a:gd name="connsiteX4-205" fmla="*/ 2857500 w 8039100"/>
              <a:gd name="connsiteY4-206" fmla="*/ 258197 h 1722965"/>
              <a:gd name="connsiteX5-207" fmla="*/ 3606800 w 8039100"/>
              <a:gd name="connsiteY5-208" fmla="*/ 1642497 h 1722965"/>
              <a:gd name="connsiteX6-209" fmla="*/ 4216400 w 8039100"/>
              <a:gd name="connsiteY6-210" fmla="*/ 181997 h 1722965"/>
              <a:gd name="connsiteX7-211" fmla="*/ 5854700 w 8039100"/>
              <a:gd name="connsiteY7-212" fmla="*/ 1680597 h 1722965"/>
              <a:gd name="connsiteX8-213" fmla="*/ 6477000 w 8039100"/>
              <a:gd name="connsiteY8-214" fmla="*/ 270897 h 1722965"/>
              <a:gd name="connsiteX9-215" fmla="*/ 8039100 w 8039100"/>
              <a:gd name="connsiteY9-216" fmla="*/ 1490097 h 1722965"/>
              <a:gd name="connsiteX0-217" fmla="*/ 0 w 6476999"/>
              <a:gd name="connsiteY0-218" fmla="*/ 4197 h 1722965"/>
              <a:gd name="connsiteX1-219" fmla="*/ 901700 w 6476999"/>
              <a:gd name="connsiteY1-220" fmla="*/ 1451997 h 1722965"/>
              <a:gd name="connsiteX2-221" fmla="*/ 1371600 w 6476999"/>
              <a:gd name="connsiteY2-222" fmla="*/ 728097 h 1722965"/>
              <a:gd name="connsiteX3-223" fmla="*/ 2171700 w 6476999"/>
              <a:gd name="connsiteY3-224" fmla="*/ 1718697 h 1722965"/>
              <a:gd name="connsiteX4-225" fmla="*/ 2857500 w 6476999"/>
              <a:gd name="connsiteY4-226" fmla="*/ 258197 h 1722965"/>
              <a:gd name="connsiteX5-227" fmla="*/ 3606800 w 6476999"/>
              <a:gd name="connsiteY5-228" fmla="*/ 1642497 h 1722965"/>
              <a:gd name="connsiteX6-229" fmla="*/ 4216400 w 6476999"/>
              <a:gd name="connsiteY6-230" fmla="*/ 181997 h 1722965"/>
              <a:gd name="connsiteX7-231" fmla="*/ 5854700 w 6476999"/>
              <a:gd name="connsiteY7-232" fmla="*/ 1680597 h 1722965"/>
              <a:gd name="connsiteX8-233" fmla="*/ 6477000 w 6476999"/>
              <a:gd name="connsiteY8-234" fmla="*/ 270897 h 1722965"/>
              <a:gd name="connsiteX0-235" fmla="*/ 0 w 5854700"/>
              <a:gd name="connsiteY0-236" fmla="*/ 4197 h 1722965"/>
              <a:gd name="connsiteX1-237" fmla="*/ 901700 w 5854700"/>
              <a:gd name="connsiteY1-238" fmla="*/ 1451997 h 1722965"/>
              <a:gd name="connsiteX2-239" fmla="*/ 1371600 w 5854700"/>
              <a:gd name="connsiteY2-240" fmla="*/ 728097 h 1722965"/>
              <a:gd name="connsiteX3-241" fmla="*/ 2171700 w 5854700"/>
              <a:gd name="connsiteY3-242" fmla="*/ 1718697 h 1722965"/>
              <a:gd name="connsiteX4-243" fmla="*/ 2857500 w 5854700"/>
              <a:gd name="connsiteY4-244" fmla="*/ 258197 h 1722965"/>
              <a:gd name="connsiteX5-245" fmla="*/ 3606800 w 5854700"/>
              <a:gd name="connsiteY5-246" fmla="*/ 1642497 h 1722965"/>
              <a:gd name="connsiteX6-247" fmla="*/ 4216400 w 5854700"/>
              <a:gd name="connsiteY6-248" fmla="*/ 181997 h 1722965"/>
              <a:gd name="connsiteX7-249" fmla="*/ 5854700 w 5854700"/>
              <a:gd name="connsiteY7-250" fmla="*/ 1680597 h 1722965"/>
              <a:gd name="connsiteX0-251" fmla="*/ 0 w 4216400"/>
              <a:gd name="connsiteY0-252" fmla="*/ 4197 h 1722965"/>
              <a:gd name="connsiteX1-253" fmla="*/ 901700 w 4216400"/>
              <a:gd name="connsiteY1-254" fmla="*/ 1451997 h 1722965"/>
              <a:gd name="connsiteX2-255" fmla="*/ 1371600 w 4216400"/>
              <a:gd name="connsiteY2-256" fmla="*/ 728097 h 1722965"/>
              <a:gd name="connsiteX3-257" fmla="*/ 2171700 w 4216400"/>
              <a:gd name="connsiteY3-258" fmla="*/ 1718697 h 1722965"/>
              <a:gd name="connsiteX4-259" fmla="*/ 2857500 w 4216400"/>
              <a:gd name="connsiteY4-260" fmla="*/ 258197 h 1722965"/>
              <a:gd name="connsiteX5-261" fmla="*/ 3606800 w 4216400"/>
              <a:gd name="connsiteY5-262" fmla="*/ 1642497 h 1722965"/>
              <a:gd name="connsiteX6-263" fmla="*/ 4216400 w 4216400"/>
              <a:gd name="connsiteY6-264" fmla="*/ 181997 h 172296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216400" h="1722965">
                <a:moveTo>
                  <a:pt x="0" y="4197"/>
                </a:moveTo>
                <a:cubicBezTo>
                  <a:pt x="277283" y="-86820"/>
                  <a:pt x="673100" y="1331347"/>
                  <a:pt x="901700" y="1451997"/>
                </a:cubicBezTo>
                <a:cubicBezTo>
                  <a:pt x="1130300" y="1572647"/>
                  <a:pt x="1159933" y="683647"/>
                  <a:pt x="1371600" y="728097"/>
                </a:cubicBezTo>
                <a:cubicBezTo>
                  <a:pt x="1583267" y="772547"/>
                  <a:pt x="1924050" y="1797014"/>
                  <a:pt x="2171700" y="1718697"/>
                </a:cubicBezTo>
                <a:cubicBezTo>
                  <a:pt x="2419350" y="1640380"/>
                  <a:pt x="2618317" y="270897"/>
                  <a:pt x="2857500" y="258197"/>
                </a:cubicBezTo>
                <a:cubicBezTo>
                  <a:pt x="3096683" y="245497"/>
                  <a:pt x="3380317" y="1655197"/>
                  <a:pt x="3606800" y="1642497"/>
                </a:cubicBezTo>
                <a:cubicBezTo>
                  <a:pt x="3833283" y="1629797"/>
                  <a:pt x="3841750" y="175647"/>
                  <a:pt x="4216400" y="181997"/>
                </a:cubicBezTo>
              </a:path>
            </a:pathLst>
          </a:custGeom>
          <a:noFill/>
          <a:ln w="28575">
            <a:solidFill>
              <a:schemeClr val="accent3">
                <a:lumMod val="20000"/>
                <a:lumOff val="8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321978" y="2091408"/>
            <a:ext cx="2429536" cy="294922"/>
          </a:xfrm>
          <a:custGeom>
            <a:avLst/>
            <a:gdLst>
              <a:gd name="connsiteX0" fmla="*/ 0 w 13881100"/>
              <a:gd name="connsiteY0" fmla="*/ 1248797 h 1999985"/>
              <a:gd name="connsiteX1" fmla="*/ 1143000 w 13881100"/>
              <a:gd name="connsiteY1" fmla="*/ 689997 h 1999985"/>
              <a:gd name="connsiteX2" fmla="*/ 1955800 w 13881100"/>
              <a:gd name="connsiteY2" fmla="*/ 1629797 h 1999985"/>
              <a:gd name="connsiteX3" fmla="*/ 2705100 w 13881100"/>
              <a:gd name="connsiteY3" fmla="*/ 359797 h 1999985"/>
              <a:gd name="connsiteX4" fmla="*/ 3251200 w 13881100"/>
              <a:gd name="connsiteY4" fmla="*/ 1286897 h 1999985"/>
              <a:gd name="connsiteX5" fmla="*/ 3619500 w 13881100"/>
              <a:gd name="connsiteY5" fmla="*/ 385197 h 1999985"/>
              <a:gd name="connsiteX6" fmla="*/ 4241800 w 13881100"/>
              <a:gd name="connsiteY6" fmla="*/ 1998097 h 1999985"/>
              <a:gd name="connsiteX7" fmla="*/ 5003800 w 13881100"/>
              <a:gd name="connsiteY7" fmla="*/ 4197 h 1999985"/>
              <a:gd name="connsiteX8" fmla="*/ 5905500 w 13881100"/>
              <a:gd name="connsiteY8" fmla="*/ 1451997 h 1999985"/>
              <a:gd name="connsiteX9" fmla="*/ 6375400 w 13881100"/>
              <a:gd name="connsiteY9" fmla="*/ 728097 h 1999985"/>
              <a:gd name="connsiteX10" fmla="*/ 7175500 w 13881100"/>
              <a:gd name="connsiteY10" fmla="*/ 1718697 h 1999985"/>
              <a:gd name="connsiteX11" fmla="*/ 7861300 w 13881100"/>
              <a:gd name="connsiteY11" fmla="*/ 258197 h 1999985"/>
              <a:gd name="connsiteX12" fmla="*/ 8610600 w 13881100"/>
              <a:gd name="connsiteY12" fmla="*/ 1642497 h 1999985"/>
              <a:gd name="connsiteX13" fmla="*/ 9220200 w 13881100"/>
              <a:gd name="connsiteY13" fmla="*/ 181997 h 1999985"/>
              <a:gd name="connsiteX14" fmla="*/ 10858500 w 13881100"/>
              <a:gd name="connsiteY14" fmla="*/ 1680597 h 1999985"/>
              <a:gd name="connsiteX15" fmla="*/ 11480800 w 13881100"/>
              <a:gd name="connsiteY15" fmla="*/ 270897 h 1999985"/>
              <a:gd name="connsiteX16" fmla="*/ 13042900 w 13881100"/>
              <a:gd name="connsiteY16" fmla="*/ 1490097 h 1999985"/>
              <a:gd name="connsiteX17" fmla="*/ 13881100 w 13881100"/>
              <a:gd name="connsiteY17" fmla="*/ 245497 h 1999985"/>
              <a:gd name="connsiteX0-1" fmla="*/ 0 w 12738100"/>
              <a:gd name="connsiteY0-2" fmla="*/ 689997 h 1999985"/>
              <a:gd name="connsiteX1-3" fmla="*/ 812800 w 12738100"/>
              <a:gd name="connsiteY1-4" fmla="*/ 1629797 h 1999985"/>
              <a:gd name="connsiteX2-5" fmla="*/ 1562100 w 12738100"/>
              <a:gd name="connsiteY2-6" fmla="*/ 359797 h 1999985"/>
              <a:gd name="connsiteX3-7" fmla="*/ 2108200 w 12738100"/>
              <a:gd name="connsiteY3-8" fmla="*/ 1286897 h 1999985"/>
              <a:gd name="connsiteX4-9" fmla="*/ 2476500 w 12738100"/>
              <a:gd name="connsiteY4-10" fmla="*/ 385197 h 1999985"/>
              <a:gd name="connsiteX5-11" fmla="*/ 3098800 w 12738100"/>
              <a:gd name="connsiteY5-12" fmla="*/ 1998097 h 1999985"/>
              <a:gd name="connsiteX6-13" fmla="*/ 3860800 w 12738100"/>
              <a:gd name="connsiteY6-14" fmla="*/ 4197 h 1999985"/>
              <a:gd name="connsiteX7-15" fmla="*/ 4762500 w 12738100"/>
              <a:gd name="connsiteY7-16" fmla="*/ 1451997 h 1999985"/>
              <a:gd name="connsiteX8-17" fmla="*/ 5232400 w 12738100"/>
              <a:gd name="connsiteY8-18" fmla="*/ 728097 h 1999985"/>
              <a:gd name="connsiteX9-19" fmla="*/ 6032500 w 12738100"/>
              <a:gd name="connsiteY9-20" fmla="*/ 1718697 h 1999985"/>
              <a:gd name="connsiteX10-21" fmla="*/ 6718300 w 12738100"/>
              <a:gd name="connsiteY10-22" fmla="*/ 258197 h 1999985"/>
              <a:gd name="connsiteX11-23" fmla="*/ 7467600 w 12738100"/>
              <a:gd name="connsiteY11-24" fmla="*/ 1642497 h 1999985"/>
              <a:gd name="connsiteX12-25" fmla="*/ 8077200 w 12738100"/>
              <a:gd name="connsiteY12-26" fmla="*/ 181997 h 1999985"/>
              <a:gd name="connsiteX13-27" fmla="*/ 9715500 w 12738100"/>
              <a:gd name="connsiteY13-28" fmla="*/ 1680597 h 1999985"/>
              <a:gd name="connsiteX14-29" fmla="*/ 10337800 w 12738100"/>
              <a:gd name="connsiteY14-30" fmla="*/ 270897 h 1999985"/>
              <a:gd name="connsiteX15-31" fmla="*/ 11899900 w 12738100"/>
              <a:gd name="connsiteY15-32" fmla="*/ 1490097 h 1999985"/>
              <a:gd name="connsiteX16-33" fmla="*/ 12738100 w 12738100"/>
              <a:gd name="connsiteY16-34" fmla="*/ 245497 h 1999985"/>
              <a:gd name="connsiteX0-35" fmla="*/ 0 w 11899900"/>
              <a:gd name="connsiteY0-36" fmla="*/ 689997 h 1999985"/>
              <a:gd name="connsiteX1-37" fmla="*/ 812800 w 11899900"/>
              <a:gd name="connsiteY1-38" fmla="*/ 1629797 h 1999985"/>
              <a:gd name="connsiteX2-39" fmla="*/ 1562100 w 11899900"/>
              <a:gd name="connsiteY2-40" fmla="*/ 359797 h 1999985"/>
              <a:gd name="connsiteX3-41" fmla="*/ 2108200 w 11899900"/>
              <a:gd name="connsiteY3-42" fmla="*/ 1286897 h 1999985"/>
              <a:gd name="connsiteX4-43" fmla="*/ 2476500 w 11899900"/>
              <a:gd name="connsiteY4-44" fmla="*/ 385197 h 1999985"/>
              <a:gd name="connsiteX5-45" fmla="*/ 3098800 w 11899900"/>
              <a:gd name="connsiteY5-46" fmla="*/ 1998097 h 1999985"/>
              <a:gd name="connsiteX6-47" fmla="*/ 3860800 w 11899900"/>
              <a:gd name="connsiteY6-48" fmla="*/ 4197 h 1999985"/>
              <a:gd name="connsiteX7-49" fmla="*/ 4762500 w 11899900"/>
              <a:gd name="connsiteY7-50" fmla="*/ 1451997 h 1999985"/>
              <a:gd name="connsiteX8-51" fmla="*/ 5232400 w 11899900"/>
              <a:gd name="connsiteY8-52" fmla="*/ 728097 h 1999985"/>
              <a:gd name="connsiteX9-53" fmla="*/ 6032500 w 11899900"/>
              <a:gd name="connsiteY9-54" fmla="*/ 1718697 h 1999985"/>
              <a:gd name="connsiteX10-55" fmla="*/ 6718300 w 11899900"/>
              <a:gd name="connsiteY10-56" fmla="*/ 258197 h 1999985"/>
              <a:gd name="connsiteX11-57" fmla="*/ 7467600 w 11899900"/>
              <a:gd name="connsiteY11-58" fmla="*/ 1642497 h 1999985"/>
              <a:gd name="connsiteX12-59" fmla="*/ 8077200 w 11899900"/>
              <a:gd name="connsiteY12-60" fmla="*/ 181997 h 1999985"/>
              <a:gd name="connsiteX13-61" fmla="*/ 9715500 w 11899900"/>
              <a:gd name="connsiteY13-62" fmla="*/ 1680597 h 1999985"/>
              <a:gd name="connsiteX14-63" fmla="*/ 10337800 w 11899900"/>
              <a:gd name="connsiteY14-64" fmla="*/ 270897 h 1999985"/>
              <a:gd name="connsiteX15-65" fmla="*/ 11899900 w 11899900"/>
              <a:gd name="connsiteY15-66" fmla="*/ 1490097 h 1999985"/>
              <a:gd name="connsiteX0-67" fmla="*/ 0 w 10337799"/>
              <a:gd name="connsiteY0-68" fmla="*/ 689997 h 1999985"/>
              <a:gd name="connsiteX1-69" fmla="*/ 812800 w 10337799"/>
              <a:gd name="connsiteY1-70" fmla="*/ 1629797 h 1999985"/>
              <a:gd name="connsiteX2-71" fmla="*/ 1562100 w 10337799"/>
              <a:gd name="connsiteY2-72" fmla="*/ 359797 h 1999985"/>
              <a:gd name="connsiteX3-73" fmla="*/ 2108200 w 10337799"/>
              <a:gd name="connsiteY3-74" fmla="*/ 1286897 h 1999985"/>
              <a:gd name="connsiteX4-75" fmla="*/ 2476500 w 10337799"/>
              <a:gd name="connsiteY4-76" fmla="*/ 385197 h 1999985"/>
              <a:gd name="connsiteX5-77" fmla="*/ 3098800 w 10337799"/>
              <a:gd name="connsiteY5-78" fmla="*/ 1998097 h 1999985"/>
              <a:gd name="connsiteX6-79" fmla="*/ 3860800 w 10337799"/>
              <a:gd name="connsiteY6-80" fmla="*/ 4197 h 1999985"/>
              <a:gd name="connsiteX7-81" fmla="*/ 4762500 w 10337799"/>
              <a:gd name="connsiteY7-82" fmla="*/ 1451997 h 1999985"/>
              <a:gd name="connsiteX8-83" fmla="*/ 5232400 w 10337799"/>
              <a:gd name="connsiteY8-84" fmla="*/ 728097 h 1999985"/>
              <a:gd name="connsiteX9-85" fmla="*/ 6032500 w 10337799"/>
              <a:gd name="connsiteY9-86" fmla="*/ 1718697 h 1999985"/>
              <a:gd name="connsiteX10-87" fmla="*/ 6718300 w 10337799"/>
              <a:gd name="connsiteY10-88" fmla="*/ 258197 h 1999985"/>
              <a:gd name="connsiteX11-89" fmla="*/ 7467600 w 10337799"/>
              <a:gd name="connsiteY11-90" fmla="*/ 1642497 h 1999985"/>
              <a:gd name="connsiteX12-91" fmla="*/ 8077200 w 10337799"/>
              <a:gd name="connsiteY12-92" fmla="*/ 181997 h 1999985"/>
              <a:gd name="connsiteX13-93" fmla="*/ 9715500 w 10337799"/>
              <a:gd name="connsiteY13-94" fmla="*/ 1680597 h 1999985"/>
              <a:gd name="connsiteX14-95" fmla="*/ 10337800 w 10337799"/>
              <a:gd name="connsiteY14-96" fmla="*/ 270897 h 1999985"/>
              <a:gd name="connsiteX0-97" fmla="*/ 0 w 9715500"/>
              <a:gd name="connsiteY0-98" fmla="*/ 689997 h 1999985"/>
              <a:gd name="connsiteX1-99" fmla="*/ 812800 w 9715500"/>
              <a:gd name="connsiteY1-100" fmla="*/ 1629797 h 1999985"/>
              <a:gd name="connsiteX2-101" fmla="*/ 1562100 w 9715500"/>
              <a:gd name="connsiteY2-102" fmla="*/ 359797 h 1999985"/>
              <a:gd name="connsiteX3-103" fmla="*/ 2108200 w 9715500"/>
              <a:gd name="connsiteY3-104" fmla="*/ 1286897 h 1999985"/>
              <a:gd name="connsiteX4-105" fmla="*/ 2476500 w 9715500"/>
              <a:gd name="connsiteY4-106" fmla="*/ 385197 h 1999985"/>
              <a:gd name="connsiteX5-107" fmla="*/ 3098800 w 9715500"/>
              <a:gd name="connsiteY5-108" fmla="*/ 1998097 h 1999985"/>
              <a:gd name="connsiteX6-109" fmla="*/ 3860800 w 9715500"/>
              <a:gd name="connsiteY6-110" fmla="*/ 4197 h 1999985"/>
              <a:gd name="connsiteX7-111" fmla="*/ 4762500 w 9715500"/>
              <a:gd name="connsiteY7-112" fmla="*/ 1451997 h 1999985"/>
              <a:gd name="connsiteX8-113" fmla="*/ 5232400 w 9715500"/>
              <a:gd name="connsiteY8-114" fmla="*/ 728097 h 1999985"/>
              <a:gd name="connsiteX9-115" fmla="*/ 6032500 w 9715500"/>
              <a:gd name="connsiteY9-116" fmla="*/ 1718697 h 1999985"/>
              <a:gd name="connsiteX10-117" fmla="*/ 6718300 w 9715500"/>
              <a:gd name="connsiteY10-118" fmla="*/ 258197 h 1999985"/>
              <a:gd name="connsiteX11-119" fmla="*/ 7467600 w 9715500"/>
              <a:gd name="connsiteY11-120" fmla="*/ 1642497 h 1999985"/>
              <a:gd name="connsiteX12-121" fmla="*/ 8077200 w 9715500"/>
              <a:gd name="connsiteY12-122" fmla="*/ 181997 h 1999985"/>
              <a:gd name="connsiteX13-123" fmla="*/ 9715500 w 9715500"/>
              <a:gd name="connsiteY13-124" fmla="*/ 1680597 h 1999985"/>
              <a:gd name="connsiteX0-125" fmla="*/ 0 w 8077201"/>
              <a:gd name="connsiteY0-126" fmla="*/ 689997 h 1999985"/>
              <a:gd name="connsiteX1-127" fmla="*/ 812800 w 8077201"/>
              <a:gd name="connsiteY1-128" fmla="*/ 1629797 h 1999985"/>
              <a:gd name="connsiteX2-129" fmla="*/ 1562100 w 8077201"/>
              <a:gd name="connsiteY2-130" fmla="*/ 359797 h 1999985"/>
              <a:gd name="connsiteX3-131" fmla="*/ 2108200 w 8077201"/>
              <a:gd name="connsiteY3-132" fmla="*/ 1286897 h 1999985"/>
              <a:gd name="connsiteX4-133" fmla="*/ 2476500 w 8077201"/>
              <a:gd name="connsiteY4-134" fmla="*/ 385197 h 1999985"/>
              <a:gd name="connsiteX5-135" fmla="*/ 3098800 w 8077201"/>
              <a:gd name="connsiteY5-136" fmla="*/ 1998097 h 1999985"/>
              <a:gd name="connsiteX6-137" fmla="*/ 3860800 w 8077201"/>
              <a:gd name="connsiteY6-138" fmla="*/ 4197 h 1999985"/>
              <a:gd name="connsiteX7-139" fmla="*/ 4762500 w 8077201"/>
              <a:gd name="connsiteY7-140" fmla="*/ 1451997 h 1999985"/>
              <a:gd name="connsiteX8-141" fmla="*/ 5232400 w 8077201"/>
              <a:gd name="connsiteY8-142" fmla="*/ 728097 h 1999985"/>
              <a:gd name="connsiteX9-143" fmla="*/ 6032500 w 8077201"/>
              <a:gd name="connsiteY9-144" fmla="*/ 1718697 h 1999985"/>
              <a:gd name="connsiteX10-145" fmla="*/ 6718300 w 8077201"/>
              <a:gd name="connsiteY10-146" fmla="*/ 258197 h 1999985"/>
              <a:gd name="connsiteX11-147" fmla="*/ 7467600 w 8077201"/>
              <a:gd name="connsiteY11-148" fmla="*/ 1642497 h 1999985"/>
              <a:gd name="connsiteX12-149" fmla="*/ 8077200 w 8077201"/>
              <a:gd name="connsiteY12-150" fmla="*/ 181997 h 1999985"/>
              <a:gd name="connsiteX0-151" fmla="*/ 0 w 7467600"/>
              <a:gd name="connsiteY0-152" fmla="*/ 689997 h 1999985"/>
              <a:gd name="connsiteX1-153" fmla="*/ 812800 w 7467600"/>
              <a:gd name="connsiteY1-154" fmla="*/ 1629797 h 1999985"/>
              <a:gd name="connsiteX2-155" fmla="*/ 1562100 w 7467600"/>
              <a:gd name="connsiteY2-156" fmla="*/ 359797 h 1999985"/>
              <a:gd name="connsiteX3-157" fmla="*/ 2108200 w 7467600"/>
              <a:gd name="connsiteY3-158" fmla="*/ 1286897 h 1999985"/>
              <a:gd name="connsiteX4-159" fmla="*/ 2476500 w 7467600"/>
              <a:gd name="connsiteY4-160" fmla="*/ 385197 h 1999985"/>
              <a:gd name="connsiteX5-161" fmla="*/ 3098800 w 7467600"/>
              <a:gd name="connsiteY5-162" fmla="*/ 1998097 h 1999985"/>
              <a:gd name="connsiteX6-163" fmla="*/ 3860800 w 7467600"/>
              <a:gd name="connsiteY6-164" fmla="*/ 4197 h 1999985"/>
              <a:gd name="connsiteX7-165" fmla="*/ 4762500 w 7467600"/>
              <a:gd name="connsiteY7-166" fmla="*/ 1451997 h 1999985"/>
              <a:gd name="connsiteX8-167" fmla="*/ 5232400 w 7467600"/>
              <a:gd name="connsiteY8-168" fmla="*/ 728097 h 1999985"/>
              <a:gd name="connsiteX9-169" fmla="*/ 6032500 w 7467600"/>
              <a:gd name="connsiteY9-170" fmla="*/ 1718697 h 1999985"/>
              <a:gd name="connsiteX10-171" fmla="*/ 6718300 w 7467600"/>
              <a:gd name="connsiteY10-172" fmla="*/ 258197 h 1999985"/>
              <a:gd name="connsiteX11-173" fmla="*/ 7467600 w 7467600"/>
              <a:gd name="connsiteY11-174" fmla="*/ 1642497 h 1999985"/>
              <a:gd name="connsiteX0-175" fmla="*/ 0 w 6718300"/>
              <a:gd name="connsiteY0-176" fmla="*/ 689997 h 1999985"/>
              <a:gd name="connsiteX1-177" fmla="*/ 812800 w 6718300"/>
              <a:gd name="connsiteY1-178" fmla="*/ 1629797 h 1999985"/>
              <a:gd name="connsiteX2-179" fmla="*/ 1562100 w 6718300"/>
              <a:gd name="connsiteY2-180" fmla="*/ 359797 h 1999985"/>
              <a:gd name="connsiteX3-181" fmla="*/ 2108200 w 6718300"/>
              <a:gd name="connsiteY3-182" fmla="*/ 1286897 h 1999985"/>
              <a:gd name="connsiteX4-183" fmla="*/ 2476500 w 6718300"/>
              <a:gd name="connsiteY4-184" fmla="*/ 385197 h 1999985"/>
              <a:gd name="connsiteX5-185" fmla="*/ 3098800 w 6718300"/>
              <a:gd name="connsiteY5-186" fmla="*/ 1998097 h 1999985"/>
              <a:gd name="connsiteX6-187" fmla="*/ 3860800 w 6718300"/>
              <a:gd name="connsiteY6-188" fmla="*/ 4197 h 1999985"/>
              <a:gd name="connsiteX7-189" fmla="*/ 4762500 w 6718300"/>
              <a:gd name="connsiteY7-190" fmla="*/ 1451997 h 1999985"/>
              <a:gd name="connsiteX8-191" fmla="*/ 5232400 w 6718300"/>
              <a:gd name="connsiteY8-192" fmla="*/ 728097 h 1999985"/>
              <a:gd name="connsiteX9-193" fmla="*/ 6032500 w 6718300"/>
              <a:gd name="connsiteY9-194" fmla="*/ 1718697 h 1999985"/>
              <a:gd name="connsiteX10-195" fmla="*/ 6718300 w 6718300"/>
              <a:gd name="connsiteY10-196" fmla="*/ 258197 h 1999985"/>
              <a:gd name="connsiteX0-197" fmla="*/ 0 w 6032500"/>
              <a:gd name="connsiteY0-198" fmla="*/ 689997 h 1999985"/>
              <a:gd name="connsiteX1-199" fmla="*/ 812800 w 6032500"/>
              <a:gd name="connsiteY1-200" fmla="*/ 1629797 h 1999985"/>
              <a:gd name="connsiteX2-201" fmla="*/ 1562100 w 6032500"/>
              <a:gd name="connsiteY2-202" fmla="*/ 359797 h 1999985"/>
              <a:gd name="connsiteX3-203" fmla="*/ 2108200 w 6032500"/>
              <a:gd name="connsiteY3-204" fmla="*/ 1286897 h 1999985"/>
              <a:gd name="connsiteX4-205" fmla="*/ 2476500 w 6032500"/>
              <a:gd name="connsiteY4-206" fmla="*/ 385197 h 1999985"/>
              <a:gd name="connsiteX5-207" fmla="*/ 3098800 w 6032500"/>
              <a:gd name="connsiteY5-208" fmla="*/ 1998097 h 1999985"/>
              <a:gd name="connsiteX6-209" fmla="*/ 3860800 w 6032500"/>
              <a:gd name="connsiteY6-210" fmla="*/ 4197 h 1999985"/>
              <a:gd name="connsiteX7-211" fmla="*/ 4762500 w 6032500"/>
              <a:gd name="connsiteY7-212" fmla="*/ 1451997 h 1999985"/>
              <a:gd name="connsiteX8-213" fmla="*/ 5232400 w 6032500"/>
              <a:gd name="connsiteY8-214" fmla="*/ 728097 h 1999985"/>
              <a:gd name="connsiteX9-215" fmla="*/ 6032500 w 6032500"/>
              <a:gd name="connsiteY9-216" fmla="*/ 1718697 h 1999985"/>
              <a:gd name="connsiteX0-217" fmla="*/ 0 w 5232400"/>
              <a:gd name="connsiteY0-218" fmla="*/ 689997 h 1999985"/>
              <a:gd name="connsiteX1-219" fmla="*/ 812800 w 5232400"/>
              <a:gd name="connsiteY1-220" fmla="*/ 1629797 h 1999985"/>
              <a:gd name="connsiteX2-221" fmla="*/ 1562100 w 5232400"/>
              <a:gd name="connsiteY2-222" fmla="*/ 359797 h 1999985"/>
              <a:gd name="connsiteX3-223" fmla="*/ 2108200 w 5232400"/>
              <a:gd name="connsiteY3-224" fmla="*/ 1286897 h 1999985"/>
              <a:gd name="connsiteX4-225" fmla="*/ 2476500 w 5232400"/>
              <a:gd name="connsiteY4-226" fmla="*/ 385197 h 1999985"/>
              <a:gd name="connsiteX5-227" fmla="*/ 3098800 w 5232400"/>
              <a:gd name="connsiteY5-228" fmla="*/ 1998097 h 1999985"/>
              <a:gd name="connsiteX6-229" fmla="*/ 3860800 w 5232400"/>
              <a:gd name="connsiteY6-230" fmla="*/ 4197 h 1999985"/>
              <a:gd name="connsiteX7-231" fmla="*/ 4762500 w 5232400"/>
              <a:gd name="connsiteY7-232" fmla="*/ 1451997 h 1999985"/>
              <a:gd name="connsiteX8-233" fmla="*/ 5232400 w 5232400"/>
              <a:gd name="connsiteY8-234" fmla="*/ 728097 h 1999985"/>
              <a:gd name="connsiteX0-235" fmla="*/ 0 w 4762500"/>
              <a:gd name="connsiteY0-236" fmla="*/ 689997 h 1999985"/>
              <a:gd name="connsiteX1-237" fmla="*/ 812800 w 4762500"/>
              <a:gd name="connsiteY1-238" fmla="*/ 1629797 h 1999985"/>
              <a:gd name="connsiteX2-239" fmla="*/ 1562100 w 4762500"/>
              <a:gd name="connsiteY2-240" fmla="*/ 359797 h 1999985"/>
              <a:gd name="connsiteX3-241" fmla="*/ 2108200 w 4762500"/>
              <a:gd name="connsiteY3-242" fmla="*/ 1286897 h 1999985"/>
              <a:gd name="connsiteX4-243" fmla="*/ 2476500 w 4762500"/>
              <a:gd name="connsiteY4-244" fmla="*/ 385197 h 1999985"/>
              <a:gd name="connsiteX5-245" fmla="*/ 3098800 w 4762500"/>
              <a:gd name="connsiteY5-246" fmla="*/ 1998097 h 1999985"/>
              <a:gd name="connsiteX6-247" fmla="*/ 3860800 w 4762500"/>
              <a:gd name="connsiteY6-248" fmla="*/ 4197 h 1999985"/>
              <a:gd name="connsiteX7-249" fmla="*/ 4762500 w 4762500"/>
              <a:gd name="connsiteY7-250" fmla="*/ 1451997 h 19999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762500" h="1999985">
                <a:moveTo>
                  <a:pt x="0" y="689997"/>
                </a:moveTo>
                <a:cubicBezTo>
                  <a:pt x="325967" y="753497"/>
                  <a:pt x="552450" y="1684830"/>
                  <a:pt x="812800" y="1629797"/>
                </a:cubicBezTo>
                <a:cubicBezTo>
                  <a:pt x="1073150" y="1574764"/>
                  <a:pt x="1346200" y="416947"/>
                  <a:pt x="1562100" y="359797"/>
                </a:cubicBezTo>
                <a:cubicBezTo>
                  <a:pt x="1778000" y="302647"/>
                  <a:pt x="1955800" y="1282664"/>
                  <a:pt x="2108200" y="1286897"/>
                </a:cubicBezTo>
                <a:cubicBezTo>
                  <a:pt x="2260600" y="1291130"/>
                  <a:pt x="2311400" y="266664"/>
                  <a:pt x="2476500" y="385197"/>
                </a:cubicBezTo>
                <a:cubicBezTo>
                  <a:pt x="2641600" y="503730"/>
                  <a:pt x="2868083" y="2061597"/>
                  <a:pt x="3098800" y="1998097"/>
                </a:cubicBezTo>
                <a:cubicBezTo>
                  <a:pt x="3329517" y="1934597"/>
                  <a:pt x="3583517" y="95214"/>
                  <a:pt x="3860800" y="4197"/>
                </a:cubicBezTo>
                <a:cubicBezTo>
                  <a:pt x="4138083" y="-86820"/>
                  <a:pt x="4533900" y="1331347"/>
                  <a:pt x="4762500" y="1451997"/>
                </a:cubicBezTo>
              </a:path>
            </a:pathLst>
          </a:custGeom>
          <a:noFill/>
          <a:ln w="28575">
            <a:solidFill>
              <a:schemeClr val="accent3">
                <a:lumMod val="20000"/>
                <a:lumOff val="8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8481304" y="4609477"/>
            <a:ext cx="1325393" cy="160890"/>
          </a:xfrm>
          <a:custGeom>
            <a:avLst/>
            <a:gdLst>
              <a:gd name="connsiteX0" fmla="*/ 0 w 13881100"/>
              <a:gd name="connsiteY0" fmla="*/ 1248797 h 1999985"/>
              <a:gd name="connsiteX1" fmla="*/ 1143000 w 13881100"/>
              <a:gd name="connsiteY1" fmla="*/ 689997 h 1999985"/>
              <a:gd name="connsiteX2" fmla="*/ 1955800 w 13881100"/>
              <a:gd name="connsiteY2" fmla="*/ 1629797 h 1999985"/>
              <a:gd name="connsiteX3" fmla="*/ 2705100 w 13881100"/>
              <a:gd name="connsiteY3" fmla="*/ 359797 h 1999985"/>
              <a:gd name="connsiteX4" fmla="*/ 3251200 w 13881100"/>
              <a:gd name="connsiteY4" fmla="*/ 1286897 h 1999985"/>
              <a:gd name="connsiteX5" fmla="*/ 3619500 w 13881100"/>
              <a:gd name="connsiteY5" fmla="*/ 385197 h 1999985"/>
              <a:gd name="connsiteX6" fmla="*/ 4241800 w 13881100"/>
              <a:gd name="connsiteY6" fmla="*/ 1998097 h 1999985"/>
              <a:gd name="connsiteX7" fmla="*/ 5003800 w 13881100"/>
              <a:gd name="connsiteY7" fmla="*/ 4197 h 1999985"/>
              <a:gd name="connsiteX8" fmla="*/ 5905500 w 13881100"/>
              <a:gd name="connsiteY8" fmla="*/ 1451997 h 1999985"/>
              <a:gd name="connsiteX9" fmla="*/ 6375400 w 13881100"/>
              <a:gd name="connsiteY9" fmla="*/ 728097 h 1999985"/>
              <a:gd name="connsiteX10" fmla="*/ 7175500 w 13881100"/>
              <a:gd name="connsiteY10" fmla="*/ 1718697 h 1999985"/>
              <a:gd name="connsiteX11" fmla="*/ 7861300 w 13881100"/>
              <a:gd name="connsiteY11" fmla="*/ 258197 h 1999985"/>
              <a:gd name="connsiteX12" fmla="*/ 8610600 w 13881100"/>
              <a:gd name="connsiteY12" fmla="*/ 1642497 h 1999985"/>
              <a:gd name="connsiteX13" fmla="*/ 9220200 w 13881100"/>
              <a:gd name="connsiteY13" fmla="*/ 181997 h 1999985"/>
              <a:gd name="connsiteX14" fmla="*/ 10858500 w 13881100"/>
              <a:gd name="connsiteY14" fmla="*/ 1680597 h 1999985"/>
              <a:gd name="connsiteX15" fmla="*/ 11480800 w 13881100"/>
              <a:gd name="connsiteY15" fmla="*/ 270897 h 1999985"/>
              <a:gd name="connsiteX16" fmla="*/ 13042900 w 13881100"/>
              <a:gd name="connsiteY16" fmla="*/ 1490097 h 1999985"/>
              <a:gd name="connsiteX17" fmla="*/ 13881100 w 13881100"/>
              <a:gd name="connsiteY17" fmla="*/ 245497 h 1999985"/>
              <a:gd name="connsiteX0-1" fmla="*/ 0 w 12738100"/>
              <a:gd name="connsiteY0-2" fmla="*/ 689997 h 1999985"/>
              <a:gd name="connsiteX1-3" fmla="*/ 812800 w 12738100"/>
              <a:gd name="connsiteY1-4" fmla="*/ 1629797 h 1999985"/>
              <a:gd name="connsiteX2-5" fmla="*/ 1562100 w 12738100"/>
              <a:gd name="connsiteY2-6" fmla="*/ 359797 h 1999985"/>
              <a:gd name="connsiteX3-7" fmla="*/ 2108200 w 12738100"/>
              <a:gd name="connsiteY3-8" fmla="*/ 1286897 h 1999985"/>
              <a:gd name="connsiteX4-9" fmla="*/ 2476500 w 12738100"/>
              <a:gd name="connsiteY4-10" fmla="*/ 385197 h 1999985"/>
              <a:gd name="connsiteX5-11" fmla="*/ 3098800 w 12738100"/>
              <a:gd name="connsiteY5-12" fmla="*/ 1998097 h 1999985"/>
              <a:gd name="connsiteX6-13" fmla="*/ 3860800 w 12738100"/>
              <a:gd name="connsiteY6-14" fmla="*/ 4197 h 1999985"/>
              <a:gd name="connsiteX7-15" fmla="*/ 4762500 w 12738100"/>
              <a:gd name="connsiteY7-16" fmla="*/ 1451997 h 1999985"/>
              <a:gd name="connsiteX8-17" fmla="*/ 5232400 w 12738100"/>
              <a:gd name="connsiteY8-18" fmla="*/ 728097 h 1999985"/>
              <a:gd name="connsiteX9-19" fmla="*/ 6032500 w 12738100"/>
              <a:gd name="connsiteY9-20" fmla="*/ 1718697 h 1999985"/>
              <a:gd name="connsiteX10-21" fmla="*/ 6718300 w 12738100"/>
              <a:gd name="connsiteY10-22" fmla="*/ 258197 h 1999985"/>
              <a:gd name="connsiteX11-23" fmla="*/ 7467600 w 12738100"/>
              <a:gd name="connsiteY11-24" fmla="*/ 1642497 h 1999985"/>
              <a:gd name="connsiteX12-25" fmla="*/ 8077200 w 12738100"/>
              <a:gd name="connsiteY12-26" fmla="*/ 181997 h 1999985"/>
              <a:gd name="connsiteX13-27" fmla="*/ 9715500 w 12738100"/>
              <a:gd name="connsiteY13-28" fmla="*/ 1680597 h 1999985"/>
              <a:gd name="connsiteX14-29" fmla="*/ 10337800 w 12738100"/>
              <a:gd name="connsiteY14-30" fmla="*/ 270897 h 1999985"/>
              <a:gd name="connsiteX15-31" fmla="*/ 11899900 w 12738100"/>
              <a:gd name="connsiteY15-32" fmla="*/ 1490097 h 1999985"/>
              <a:gd name="connsiteX16-33" fmla="*/ 12738100 w 12738100"/>
              <a:gd name="connsiteY16-34" fmla="*/ 245497 h 1999985"/>
              <a:gd name="connsiteX0-35" fmla="*/ 0 w 11899900"/>
              <a:gd name="connsiteY0-36" fmla="*/ 689997 h 1999985"/>
              <a:gd name="connsiteX1-37" fmla="*/ 812800 w 11899900"/>
              <a:gd name="connsiteY1-38" fmla="*/ 1629797 h 1999985"/>
              <a:gd name="connsiteX2-39" fmla="*/ 1562100 w 11899900"/>
              <a:gd name="connsiteY2-40" fmla="*/ 359797 h 1999985"/>
              <a:gd name="connsiteX3-41" fmla="*/ 2108200 w 11899900"/>
              <a:gd name="connsiteY3-42" fmla="*/ 1286897 h 1999985"/>
              <a:gd name="connsiteX4-43" fmla="*/ 2476500 w 11899900"/>
              <a:gd name="connsiteY4-44" fmla="*/ 385197 h 1999985"/>
              <a:gd name="connsiteX5-45" fmla="*/ 3098800 w 11899900"/>
              <a:gd name="connsiteY5-46" fmla="*/ 1998097 h 1999985"/>
              <a:gd name="connsiteX6-47" fmla="*/ 3860800 w 11899900"/>
              <a:gd name="connsiteY6-48" fmla="*/ 4197 h 1999985"/>
              <a:gd name="connsiteX7-49" fmla="*/ 4762500 w 11899900"/>
              <a:gd name="connsiteY7-50" fmla="*/ 1451997 h 1999985"/>
              <a:gd name="connsiteX8-51" fmla="*/ 5232400 w 11899900"/>
              <a:gd name="connsiteY8-52" fmla="*/ 728097 h 1999985"/>
              <a:gd name="connsiteX9-53" fmla="*/ 6032500 w 11899900"/>
              <a:gd name="connsiteY9-54" fmla="*/ 1718697 h 1999985"/>
              <a:gd name="connsiteX10-55" fmla="*/ 6718300 w 11899900"/>
              <a:gd name="connsiteY10-56" fmla="*/ 258197 h 1999985"/>
              <a:gd name="connsiteX11-57" fmla="*/ 7467600 w 11899900"/>
              <a:gd name="connsiteY11-58" fmla="*/ 1642497 h 1999985"/>
              <a:gd name="connsiteX12-59" fmla="*/ 8077200 w 11899900"/>
              <a:gd name="connsiteY12-60" fmla="*/ 181997 h 1999985"/>
              <a:gd name="connsiteX13-61" fmla="*/ 9715500 w 11899900"/>
              <a:gd name="connsiteY13-62" fmla="*/ 1680597 h 1999985"/>
              <a:gd name="connsiteX14-63" fmla="*/ 10337800 w 11899900"/>
              <a:gd name="connsiteY14-64" fmla="*/ 270897 h 1999985"/>
              <a:gd name="connsiteX15-65" fmla="*/ 11899900 w 11899900"/>
              <a:gd name="connsiteY15-66" fmla="*/ 1490097 h 1999985"/>
              <a:gd name="connsiteX0-67" fmla="*/ 0 w 10337799"/>
              <a:gd name="connsiteY0-68" fmla="*/ 689997 h 1999985"/>
              <a:gd name="connsiteX1-69" fmla="*/ 812800 w 10337799"/>
              <a:gd name="connsiteY1-70" fmla="*/ 1629797 h 1999985"/>
              <a:gd name="connsiteX2-71" fmla="*/ 1562100 w 10337799"/>
              <a:gd name="connsiteY2-72" fmla="*/ 359797 h 1999985"/>
              <a:gd name="connsiteX3-73" fmla="*/ 2108200 w 10337799"/>
              <a:gd name="connsiteY3-74" fmla="*/ 1286897 h 1999985"/>
              <a:gd name="connsiteX4-75" fmla="*/ 2476500 w 10337799"/>
              <a:gd name="connsiteY4-76" fmla="*/ 385197 h 1999985"/>
              <a:gd name="connsiteX5-77" fmla="*/ 3098800 w 10337799"/>
              <a:gd name="connsiteY5-78" fmla="*/ 1998097 h 1999985"/>
              <a:gd name="connsiteX6-79" fmla="*/ 3860800 w 10337799"/>
              <a:gd name="connsiteY6-80" fmla="*/ 4197 h 1999985"/>
              <a:gd name="connsiteX7-81" fmla="*/ 4762500 w 10337799"/>
              <a:gd name="connsiteY7-82" fmla="*/ 1451997 h 1999985"/>
              <a:gd name="connsiteX8-83" fmla="*/ 5232400 w 10337799"/>
              <a:gd name="connsiteY8-84" fmla="*/ 728097 h 1999985"/>
              <a:gd name="connsiteX9-85" fmla="*/ 6032500 w 10337799"/>
              <a:gd name="connsiteY9-86" fmla="*/ 1718697 h 1999985"/>
              <a:gd name="connsiteX10-87" fmla="*/ 6718300 w 10337799"/>
              <a:gd name="connsiteY10-88" fmla="*/ 258197 h 1999985"/>
              <a:gd name="connsiteX11-89" fmla="*/ 7467600 w 10337799"/>
              <a:gd name="connsiteY11-90" fmla="*/ 1642497 h 1999985"/>
              <a:gd name="connsiteX12-91" fmla="*/ 8077200 w 10337799"/>
              <a:gd name="connsiteY12-92" fmla="*/ 181997 h 1999985"/>
              <a:gd name="connsiteX13-93" fmla="*/ 9715500 w 10337799"/>
              <a:gd name="connsiteY13-94" fmla="*/ 1680597 h 1999985"/>
              <a:gd name="connsiteX14-95" fmla="*/ 10337800 w 10337799"/>
              <a:gd name="connsiteY14-96" fmla="*/ 270897 h 1999985"/>
              <a:gd name="connsiteX0-97" fmla="*/ 0 w 9715500"/>
              <a:gd name="connsiteY0-98" fmla="*/ 689997 h 1999985"/>
              <a:gd name="connsiteX1-99" fmla="*/ 812800 w 9715500"/>
              <a:gd name="connsiteY1-100" fmla="*/ 1629797 h 1999985"/>
              <a:gd name="connsiteX2-101" fmla="*/ 1562100 w 9715500"/>
              <a:gd name="connsiteY2-102" fmla="*/ 359797 h 1999985"/>
              <a:gd name="connsiteX3-103" fmla="*/ 2108200 w 9715500"/>
              <a:gd name="connsiteY3-104" fmla="*/ 1286897 h 1999985"/>
              <a:gd name="connsiteX4-105" fmla="*/ 2476500 w 9715500"/>
              <a:gd name="connsiteY4-106" fmla="*/ 385197 h 1999985"/>
              <a:gd name="connsiteX5-107" fmla="*/ 3098800 w 9715500"/>
              <a:gd name="connsiteY5-108" fmla="*/ 1998097 h 1999985"/>
              <a:gd name="connsiteX6-109" fmla="*/ 3860800 w 9715500"/>
              <a:gd name="connsiteY6-110" fmla="*/ 4197 h 1999985"/>
              <a:gd name="connsiteX7-111" fmla="*/ 4762500 w 9715500"/>
              <a:gd name="connsiteY7-112" fmla="*/ 1451997 h 1999985"/>
              <a:gd name="connsiteX8-113" fmla="*/ 5232400 w 9715500"/>
              <a:gd name="connsiteY8-114" fmla="*/ 728097 h 1999985"/>
              <a:gd name="connsiteX9-115" fmla="*/ 6032500 w 9715500"/>
              <a:gd name="connsiteY9-116" fmla="*/ 1718697 h 1999985"/>
              <a:gd name="connsiteX10-117" fmla="*/ 6718300 w 9715500"/>
              <a:gd name="connsiteY10-118" fmla="*/ 258197 h 1999985"/>
              <a:gd name="connsiteX11-119" fmla="*/ 7467600 w 9715500"/>
              <a:gd name="connsiteY11-120" fmla="*/ 1642497 h 1999985"/>
              <a:gd name="connsiteX12-121" fmla="*/ 8077200 w 9715500"/>
              <a:gd name="connsiteY12-122" fmla="*/ 181997 h 1999985"/>
              <a:gd name="connsiteX13-123" fmla="*/ 9715500 w 9715500"/>
              <a:gd name="connsiteY13-124" fmla="*/ 1680597 h 1999985"/>
              <a:gd name="connsiteX0-125" fmla="*/ 0 w 8077201"/>
              <a:gd name="connsiteY0-126" fmla="*/ 689997 h 1999985"/>
              <a:gd name="connsiteX1-127" fmla="*/ 812800 w 8077201"/>
              <a:gd name="connsiteY1-128" fmla="*/ 1629797 h 1999985"/>
              <a:gd name="connsiteX2-129" fmla="*/ 1562100 w 8077201"/>
              <a:gd name="connsiteY2-130" fmla="*/ 359797 h 1999985"/>
              <a:gd name="connsiteX3-131" fmla="*/ 2108200 w 8077201"/>
              <a:gd name="connsiteY3-132" fmla="*/ 1286897 h 1999985"/>
              <a:gd name="connsiteX4-133" fmla="*/ 2476500 w 8077201"/>
              <a:gd name="connsiteY4-134" fmla="*/ 385197 h 1999985"/>
              <a:gd name="connsiteX5-135" fmla="*/ 3098800 w 8077201"/>
              <a:gd name="connsiteY5-136" fmla="*/ 1998097 h 1999985"/>
              <a:gd name="connsiteX6-137" fmla="*/ 3860800 w 8077201"/>
              <a:gd name="connsiteY6-138" fmla="*/ 4197 h 1999985"/>
              <a:gd name="connsiteX7-139" fmla="*/ 4762500 w 8077201"/>
              <a:gd name="connsiteY7-140" fmla="*/ 1451997 h 1999985"/>
              <a:gd name="connsiteX8-141" fmla="*/ 5232400 w 8077201"/>
              <a:gd name="connsiteY8-142" fmla="*/ 728097 h 1999985"/>
              <a:gd name="connsiteX9-143" fmla="*/ 6032500 w 8077201"/>
              <a:gd name="connsiteY9-144" fmla="*/ 1718697 h 1999985"/>
              <a:gd name="connsiteX10-145" fmla="*/ 6718300 w 8077201"/>
              <a:gd name="connsiteY10-146" fmla="*/ 258197 h 1999985"/>
              <a:gd name="connsiteX11-147" fmla="*/ 7467600 w 8077201"/>
              <a:gd name="connsiteY11-148" fmla="*/ 1642497 h 1999985"/>
              <a:gd name="connsiteX12-149" fmla="*/ 8077200 w 8077201"/>
              <a:gd name="connsiteY12-150" fmla="*/ 181997 h 1999985"/>
              <a:gd name="connsiteX0-151" fmla="*/ 0 w 7467600"/>
              <a:gd name="connsiteY0-152" fmla="*/ 689997 h 1999985"/>
              <a:gd name="connsiteX1-153" fmla="*/ 812800 w 7467600"/>
              <a:gd name="connsiteY1-154" fmla="*/ 1629797 h 1999985"/>
              <a:gd name="connsiteX2-155" fmla="*/ 1562100 w 7467600"/>
              <a:gd name="connsiteY2-156" fmla="*/ 359797 h 1999985"/>
              <a:gd name="connsiteX3-157" fmla="*/ 2108200 w 7467600"/>
              <a:gd name="connsiteY3-158" fmla="*/ 1286897 h 1999985"/>
              <a:gd name="connsiteX4-159" fmla="*/ 2476500 w 7467600"/>
              <a:gd name="connsiteY4-160" fmla="*/ 385197 h 1999985"/>
              <a:gd name="connsiteX5-161" fmla="*/ 3098800 w 7467600"/>
              <a:gd name="connsiteY5-162" fmla="*/ 1998097 h 1999985"/>
              <a:gd name="connsiteX6-163" fmla="*/ 3860800 w 7467600"/>
              <a:gd name="connsiteY6-164" fmla="*/ 4197 h 1999985"/>
              <a:gd name="connsiteX7-165" fmla="*/ 4762500 w 7467600"/>
              <a:gd name="connsiteY7-166" fmla="*/ 1451997 h 1999985"/>
              <a:gd name="connsiteX8-167" fmla="*/ 5232400 w 7467600"/>
              <a:gd name="connsiteY8-168" fmla="*/ 728097 h 1999985"/>
              <a:gd name="connsiteX9-169" fmla="*/ 6032500 w 7467600"/>
              <a:gd name="connsiteY9-170" fmla="*/ 1718697 h 1999985"/>
              <a:gd name="connsiteX10-171" fmla="*/ 6718300 w 7467600"/>
              <a:gd name="connsiteY10-172" fmla="*/ 258197 h 1999985"/>
              <a:gd name="connsiteX11-173" fmla="*/ 7467600 w 7467600"/>
              <a:gd name="connsiteY11-174" fmla="*/ 1642497 h 1999985"/>
              <a:gd name="connsiteX0-175" fmla="*/ 0 w 6718300"/>
              <a:gd name="connsiteY0-176" fmla="*/ 689997 h 1999985"/>
              <a:gd name="connsiteX1-177" fmla="*/ 812800 w 6718300"/>
              <a:gd name="connsiteY1-178" fmla="*/ 1629797 h 1999985"/>
              <a:gd name="connsiteX2-179" fmla="*/ 1562100 w 6718300"/>
              <a:gd name="connsiteY2-180" fmla="*/ 359797 h 1999985"/>
              <a:gd name="connsiteX3-181" fmla="*/ 2108200 w 6718300"/>
              <a:gd name="connsiteY3-182" fmla="*/ 1286897 h 1999985"/>
              <a:gd name="connsiteX4-183" fmla="*/ 2476500 w 6718300"/>
              <a:gd name="connsiteY4-184" fmla="*/ 385197 h 1999985"/>
              <a:gd name="connsiteX5-185" fmla="*/ 3098800 w 6718300"/>
              <a:gd name="connsiteY5-186" fmla="*/ 1998097 h 1999985"/>
              <a:gd name="connsiteX6-187" fmla="*/ 3860800 w 6718300"/>
              <a:gd name="connsiteY6-188" fmla="*/ 4197 h 1999985"/>
              <a:gd name="connsiteX7-189" fmla="*/ 4762500 w 6718300"/>
              <a:gd name="connsiteY7-190" fmla="*/ 1451997 h 1999985"/>
              <a:gd name="connsiteX8-191" fmla="*/ 5232400 w 6718300"/>
              <a:gd name="connsiteY8-192" fmla="*/ 728097 h 1999985"/>
              <a:gd name="connsiteX9-193" fmla="*/ 6032500 w 6718300"/>
              <a:gd name="connsiteY9-194" fmla="*/ 1718697 h 1999985"/>
              <a:gd name="connsiteX10-195" fmla="*/ 6718300 w 6718300"/>
              <a:gd name="connsiteY10-196" fmla="*/ 258197 h 1999985"/>
              <a:gd name="connsiteX0-197" fmla="*/ 0 w 6032500"/>
              <a:gd name="connsiteY0-198" fmla="*/ 689997 h 1999985"/>
              <a:gd name="connsiteX1-199" fmla="*/ 812800 w 6032500"/>
              <a:gd name="connsiteY1-200" fmla="*/ 1629797 h 1999985"/>
              <a:gd name="connsiteX2-201" fmla="*/ 1562100 w 6032500"/>
              <a:gd name="connsiteY2-202" fmla="*/ 359797 h 1999985"/>
              <a:gd name="connsiteX3-203" fmla="*/ 2108200 w 6032500"/>
              <a:gd name="connsiteY3-204" fmla="*/ 1286897 h 1999985"/>
              <a:gd name="connsiteX4-205" fmla="*/ 2476500 w 6032500"/>
              <a:gd name="connsiteY4-206" fmla="*/ 385197 h 1999985"/>
              <a:gd name="connsiteX5-207" fmla="*/ 3098800 w 6032500"/>
              <a:gd name="connsiteY5-208" fmla="*/ 1998097 h 1999985"/>
              <a:gd name="connsiteX6-209" fmla="*/ 3860800 w 6032500"/>
              <a:gd name="connsiteY6-210" fmla="*/ 4197 h 1999985"/>
              <a:gd name="connsiteX7-211" fmla="*/ 4762500 w 6032500"/>
              <a:gd name="connsiteY7-212" fmla="*/ 1451997 h 1999985"/>
              <a:gd name="connsiteX8-213" fmla="*/ 5232400 w 6032500"/>
              <a:gd name="connsiteY8-214" fmla="*/ 728097 h 1999985"/>
              <a:gd name="connsiteX9-215" fmla="*/ 6032500 w 6032500"/>
              <a:gd name="connsiteY9-216" fmla="*/ 1718697 h 1999985"/>
              <a:gd name="connsiteX0-217" fmla="*/ 0 w 5232400"/>
              <a:gd name="connsiteY0-218" fmla="*/ 689997 h 1999985"/>
              <a:gd name="connsiteX1-219" fmla="*/ 812800 w 5232400"/>
              <a:gd name="connsiteY1-220" fmla="*/ 1629797 h 1999985"/>
              <a:gd name="connsiteX2-221" fmla="*/ 1562100 w 5232400"/>
              <a:gd name="connsiteY2-222" fmla="*/ 359797 h 1999985"/>
              <a:gd name="connsiteX3-223" fmla="*/ 2108200 w 5232400"/>
              <a:gd name="connsiteY3-224" fmla="*/ 1286897 h 1999985"/>
              <a:gd name="connsiteX4-225" fmla="*/ 2476500 w 5232400"/>
              <a:gd name="connsiteY4-226" fmla="*/ 385197 h 1999985"/>
              <a:gd name="connsiteX5-227" fmla="*/ 3098800 w 5232400"/>
              <a:gd name="connsiteY5-228" fmla="*/ 1998097 h 1999985"/>
              <a:gd name="connsiteX6-229" fmla="*/ 3860800 w 5232400"/>
              <a:gd name="connsiteY6-230" fmla="*/ 4197 h 1999985"/>
              <a:gd name="connsiteX7-231" fmla="*/ 4762500 w 5232400"/>
              <a:gd name="connsiteY7-232" fmla="*/ 1451997 h 1999985"/>
              <a:gd name="connsiteX8-233" fmla="*/ 5232400 w 5232400"/>
              <a:gd name="connsiteY8-234" fmla="*/ 728097 h 1999985"/>
              <a:gd name="connsiteX0-235" fmla="*/ 0 w 4762500"/>
              <a:gd name="connsiteY0-236" fmla="*/ 689997 h 1999985"/>
              <a:gd name="connsiteX1-237" fmla="*/ 812800 w 4762500"/>
              <a:gd name="connsiteY1-238" fmla="*/ 1629797 h 1999985"/>
              <a:gd name="connsiteX2-239" fmla="*/ 1562100 w 4762500"/>
              <a:gd name="connsiteY2-240" fmla="*/ 359797 h 1999985"/>
              <a:gd name="connsiteX3-241" fmla="*/ 2108200 w 4762500"/>
              <a:gd name="connsiteY3-242" fmla="*/ 1286897 h 1999985"/>
              <a:gd name="connsiteX4-243" fmla="*/ 2476500 w 4762500"/>
              <a:gd name="connsiteY4-244" fmla="*/ 385197 h 1999985"/>
              <a:gd name="connsiteX5-245" fmla="*/ 3098800 w 4762500"/>
              <a:gd name="connsiteY5-246" fmla="*/ 1998097 h 1999985"/>
              <a:gd name="connsiteX6-247" fmla="*/ 3860800 w 4762500"/>
              <a:gd name="connsiteY6-248" fmla="*/ 4197 h 1999985"/>
              <a:gd name="connsiteX7-249" fmla="*/ 4762500 w 4762500"/>
              <a:gd name="connsiteY7-250" fmla="*/ 1451997 h 19999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762500" h="1999985">
                <a:moveTo>
                  <a:pt x="0" y="689997"/>
                </a:moveTo>
                <a:cubicBezTo>
                  <a:pt x="325967" y="753497"/>
                  <a:pt x="552450" y="1684830"/>
                  <a:pt x="812800" y="1629797"/>
                </a:cubicBezTo>
                <a:cubicBezTo>
                  <a:pt x="1073150" y="1574764"/>
                  <a:pt x="1346200" y="416947"/>
                  <a:pt x="1562100" y="359797"/>
                </a:cubicBezTo>
                <a:cubicBezTo>
                  <a:pt x="1778000" y="302647"/>
                  <a:pt x="1955800" y="1282664"/>
                  <a:pt x="2108200" y="1286897"/>
                </a:cubicBezTo>
                <a:cubicBezTo>
                  <a:pt x="2260600" y="1291130"/>
                  <a:pt x="2311400" y="266664"/>
                  <a:pt x="2476500" y="385197"/>
                </a:cubicBezTo>
                <a:cubicBezTo>
                  <a:pt x="2641600" y="503730"/>
                  <a:pt x="2868083" y="2061597"/>
                  <a:pt x="3098800" y="1998097"/>
                </a:cubicBezTo>
                <a:cubicBezTo>
                  <a:pt x="3329517" y="1934597"/>
                  <a:pt x="3583517" y="95214"/>
                  <a:pt x="3860800" y="4197"/>
                </a:cubicBezTo>
                <a:cubicBezTo>
                  <a:pt x="4138083" y="-86820"/>
                  <a:pt x="4533900" y="1331347"/>
                  <a:pt x="4762500" y="1451997"/>
                </a:cubicBezTo>
              </a:path>
            </a:pathLst>
          </a:custGeom>
          <a:noFill/>
          <a:ln w="28575">
            <a:solidFill>
              <a:schemeClr val="accent3">
                <a:lumMod val="20000"/>
                <a:lumOff val="8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1117600" y="1930400"/>
            <a:ext cx="4889500" cy="1617663"/>
            <a:chOff x="1117600" y="1930400"/>
            <a:chExt cx="4889500" cy="1617663"/>
          </a:xfrm>
        </p:grpSpPr>
        <p:sp>
          <p:nvSpPr>
            <p:cNvPr id="21" name="矩形 20"/>
            <p:cNvSpPr/>
            <p:nvPr/>
          </p:nvSpPr>
          <p:spPr>
            <a:xfrm>
              <a:off x="1117600" y="1930400"/>
              <a:ext cx="4889500" cy="16176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42900" dist="381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22"/>
            <p:cNvSpPr/>
            <p:nvPr/>
          </p:nvSpPr>
          <p:spPr>
            <a:xfrm>
              <a:off x="1346200" y="2172080"/>
              <a:ext cx="495300" cy="494540"/>
            </a:xfrm>
            <a:custGeom>
              <a:avLst/>
              <a:gdLst>
                <a:gd name="connsiteX0" fmla="*/ 325000 h 606722"/>
                <a:gd name="connsiteY0" fmla="*/ 325000 h 606722"/>
                <a:gd name="connsiteX1" fmla="*/ 325000 h 606722"/>
                <a:gd name="connsiteY1" fmla="*/ 325000 h 606722"/>
                <a:gd name="connsiteX2" fmla="*/ 325000 h 606722"/>
                <a:gd name="connsiteY2" fmla="*/ 325000 h 606722"/>
                <a:gd name="connsiteX3" fmla="*/ 325000 h 606722"/>
                <a:gd name="connsiteY3" fmla="*/ 325000 h 606722"/>
                <a:gd name="connsiteX4" fmla="*/ 325000 h 606722"/>
                <a:gd name="connsiteY4" fmla="*/ 325000 h 606722"/>
                <a:gd name="connsiteX5" fmla="*/ 325000 h 606722"/>
                <a:gd name="connsiteY5" fmla="*/ 325000 h 606722"/>
                <a:gd name="connsiteX6" fmla="*/ 325000 h 606722"/>
                <a:gd name="connsiteY6" fmla="*/ 325000 h 606722"/>
                <a:gd name="connsiteX7" fmla="*/ 325000 h 606722"/>
                <a:gd name="connsiteY7" fmla="*/ 325000 h 606722"/>
                <a:gd name="connsiteX8" fmla="*/ 325000 h 606722"/>
                <a:gd name="connsiteY8" fmla="*/ 325000 h 606722"/>
                <a:gd name="connsiteX9" fmla="*/ 325000 h 606722"/>
                <a:gd name="connsiteY9" fmla="*/ 325000 h 606722"/>
                <a:gd name="connsiteX10" fmla="*/ 325000 h 606722"/>
                <a:gd name="connsiteY10" fmla="*/ 325000 h 606722"/>
                <a:gd name="connsiteX11" fmla="*/ 325000 h 606722"/>
                <a:gd name="connsiteY11" fmla="*/ 325000 h 606722"/>
                <a:gd name="connsiteX12" fmla="*/ 325000 h 606722"/>
                <a:gd name="connsiteY12" fmla="*/ 325000 h 606722"/>
                <a:gd name="connsiteX13" fmla="*/ 325000 h 606722"/>
                <a:gd name="connsiteY13" fmla="*/ 325000 h 606722"/>
                <a:gd name="connsiteX14" fmla="*/ 325000 h 606722"/>
                <a:gd name="connsiteY14" fmla="*/ 325000 h 606722"/>
                <a:gd name="connsiteX15" fmla="*/ 325000 h 606722"/>
                <a:gd name="connsiteY15" fmla="*/ 325000 h 606722"/>
                <a:gd name="connsiteX16" fmla="*/ 325000 h 606722"/>
                <a:gd name="connsiteY16" fmla="*/ 325000 h 606722"/>
                <a:gd name="connsiteX17" fmla="*/ 325000 h 606722"/>
                <a:gd name="connsiteY17" fmla="*/ 325000 h 606722"/>
                <a:gd name="connsiteX18" fmla="*/ 325000 h 606722"/>
                <a:gd name="connsiteY18" fmla="*/ 325000 h 606722"/>
                <a:gd name="connsiteX19" fmla="*/ 325000 h 606722"/>
                <a:gd name="connsiteY19" fmla="*/ 325000 h 606722"/>
                <a:gd name="connsiteX20" fmla="*/ 325000 h 606722"/>
                <a:gd name="connsiteY20" fmla="*/ 325000 h 606722"/>
                <a:gd name="connsiteX21" fmla="*/ 325000 h 606722"/>
                <a:gd name="connsiteY21" fmla="*/ 325000 h 606722"/>
                <a:gd name="connsiteX22" fmla="*/ 325000 h 606722"/>
                <a:gd name="connsiteY22" fmla="*/ 325000 h 606722"/>
                <a:gd name="connsiteX23" fmla="*/ 325000 h 606722"/>
                <a:gd name="connsiteY23" fmla="*/ 325000 h 606722"/>
                <a:gd name="connsiteX24" fmla="*/ 325000 h 606722"/>
                <a:gd name="connsiteY24" fmla="*/ 325000 h 606722"/>
                <a:gd name="connsiteX25" fmla="*/ 325000 h 606722"/>
                <a:gd name="connsiteY25" fmla="*/ 325000 h 606722"/>
                <a:gd name="connsiteX26" fmla="*/ 325000 h 606722"/>
                <a:gd name="connsiteY26" fmla="*/ 325000 h 606722"/>
                <a:gd name="connsiteX27" fmla="*/ 325000 h 606722"/>
                <a:gd name="connsiteY27" fmla="*/ 325000 h 606722"/>
                <a:gd name="connsiteX28" fmla="*/ 325000 h 606722"/>
                <a:gd name="connsiteY28" fmla="*/ 325000 h 606722"/>
                <a:gd name="connsiteX29" fmla="*/ 325000 h 606722"/>
                <a:gd name="connsiteY29" fmla="*/ 325000 h 606722"/>
                <a:gd name="connsiteX30" fmla="*/ 325000 h 606722"/>
                <a:gd name="connsiteY30" fmla="*/ 325000 h 606722"/>
                <a:gd name="connsiteX31" fmla="*/ 325000 h 606722"/>
                <a:gd name="connsiteY31" fmla="*/ 325000 h 606722"/>
                <a:gd name="connsiteX32" fmla="*/ 325000 h 606722"/>
                <a:gd name="connsiteY32" fmla="*/ 325000 h 606722"/>
                <a:gd name="connsiteX33" fmla="*/ 325000 h 606722"/>
                <a:gd name="connsiteY33" fmla="*/ 325000 h 606722"/>
                <a:gd name="connsiteX34" fmla="*/ 325000 h 606722"/>
                <a:gd name="connsiteY34" fmla="*/ 325000 h 606722"/>
                <a:gd name="connsiteX35" fmla="*/ 325000 h 606722"/>
                <a:gd name="connsiteY35" fmla="*/ 325000 h 606722"/>
                <a:gd name="connsiteX36" fmla="*/ 325000 h 606722"/>
                <a:gd name="connsiteY36" fmla="*/ 325000 h 606722"/>
                <a:gd name="connsiteX37" fmla="*/ 325000 h 606722"/>
                <a:gd name="connsiteY37" fmla="*/ 325000 h 606722"/>
                <a:gd name="connsiteX38" fmla="*/ 325000 h 606722"/>
                <a:gd name="connsiteY38" fmla="*/ 325000 h 606722"/>
                <a:gd name="connsiteX39" fmla="*/ 325000 h 606722"/>
                <a:gd name="connsiteY39" fmla="*/ 325000 h 606722"/>
                <a:gd name="connsiteX40" fmla="*/ 325000 h 606722"/>
                <a:gd name="connsiteY40" fmla="*/ 325000 h 606722"/>
                <a:gd name="connsiteX41" fmla="*/ 325000 h 606722"/>
                <a:gd name="connsiteY41" fmla="*/ 325000 h 606722"/>
                <a:gd name="connsiteX42" fmla="*/ 325000 h 606722"/>
                <a:gd name="connsiteY42" fmla="*/ 325000 h 606722"/>
                <a:gd name="connsiteX43" fmla="*/ 325000 h 606722"/>
                <a:gd name="connsiteY43" fmla="*/ 325000 h 606722"/>
                <a:gd name="connsiteX44" fmla="*/ 325000 h 606722"/>
                <a:gd name="connsiteY44" fmla="*/ 325000 h 606722"/>
                <a:gd name="connsiteX45" fmla="*/ 325000 h 606722"/>
                <a:gd name="connsiteY45" fmla="*/ 325000 h 606722"/>
                <a:gd name="connsiteX46" fmla="*/ 325000 h 606722"/>
                <a:gd name="connsiteY46" fmla="*/ 325000 h 606722"/>
                <a:gd name="connsiteX47" fmla="*/ 325000 h 606722"/>
                <a:gd name="connsiteY47" fmla="*/ 325000 h 606722"/>
                <a:gd name="connsiteX48" fmla="*/ 325000 h 606722"/>
                <a:gd name="connsiteY48" fmla="*/ 325000 h 606722"/>
                <a:gd name="connsiteX49" fmla="*/ 325000 h 606722"/>
                <a:gd name="connsiteY49" fmla="*/ 325000 h 606722"/>
                <a:gd name="connsiteX50" fmla="*/ 325000 h 606722"/>
                <a:gd name="connsiteY50" fmla="*/ 325000 h 606722"/>
                <a:gd name="connsiteX51" fmla="*/ 325000 h 606722"/>
                <a:gd name="connsiteY51" fmla="*/ 325000 h 606722"/>
                <a:gd name="connsiteX52" fmla="*/ 325000 h 606722"/>
                <a:gd name="connsiteY52" fmla="*/ 325000 h 606722"/>
                <a:gd name="connsiteX53" fmla="*/ 325000 h 606722"/>
                <a:gd name="connsiteY53" fmla="*/ 325000 h 606722"/>
                <a:gd name="connsiteX54" fmla="*/ 325000 h 606722"/>
                <a:gd name="connsiteY54" fmla="*/ 325000 h 606722"/>
                <a:gd name="connsiteX55" fmla="*/ 325000 h 606722"/>
                <a:gd name="connsiteY55" fmla="*/ 325000 h 606722"/>
                <a:gd name="connsiteX56" fmla="*/ 325000 h 606722"/>
                <a:gd name="connsiteY56" fmla="*/ 325000 h 606722"/>
                <a:gd name="connsiteX57" fmla="*/ 325000 h 606722"/>
                <a:gd name="connsiteY57" fmla="*/ 325000 h 606722"/>
                <a:gd name="connsiteX58" fmla="*/ 325000 h 606722"/>
                <a:gd name="connsiteY58" fmla="*/ 325000 h 606722"/>
                <a:gd name="connsiteX59" fmla="*/ 325000 h 606722"/>
                <a:gd name="connsiteY59" fmla="*/ 325000 h 606722"/>
                <a:gd name="connsiteX60" fmla="*/ 325000 h 606722"/>
                <a:gd name="connsiteY60" fmla="*/ 325000 h 606722"/>
                <a:gd name="connsiteX61" fmla="*/ 325000 h 606722"/>
                <a:gd name="connsiteY61" fmla="*/ 325000 h 606722"/>
                <a:gd name="connsiteX62" fmla="*/ 325000 h 606722"/>
                <a:gd name="connsiteY62" fmla="*/ 325000 h 606722"/>
                <a:gd name="connsiteX63" fmla="*/ 325000 h 606722"/>
                <a:gd name="connsiteY63" fmla="*/ 325000 h 606722"/>
                <a:gd name="connsiteX64" fmla="*/ 325000 h 606722"/>
                <a:gd name="connsiteY64" fmla="*/ 325000 h 606722"/>
                <a:gd name="connsiteX65" fmla="*/ 325000 h 606722"/>
                <a:gd name="connsiteY65" fmla="*/ 325000 h 606722"/>
                <a:gd name="connsiteX66" fmla="*/ 325000 h 606722"/>
                <a:gd name="connsiteY66" fmla="*/ 325000 h 606722"/>
                <a:gd name="connsiteX67" fmla="*/ 325000 h 606722"/>
                <a:gd name="connsiteY67" fmla="*/ 32500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07535" h="606604">
                  <a:moveTo>
                    <a:pt x="394900" y="353768"/>
                  </a:moveTo>
                  <a:cubicBezTo>
                    <a:pt x="400507" y="353768"/>
                    <a:pt x="405045" y="358301"/>
                    <a:pt x="405045" y="363900"/>
                  </a:cubicBezTo>
                  <a:lnTo>
                    <a:pt x="405045" y="515616"/>
                  </a:lnTo>
                  <a:cubicBezTo>
                    <a:pt x="405045" y="543435"/>
                    <a:pt x="382353" y="566099"/>
                    <a:pt x="354410" y="566099"/>
                  </a:cubicBezTo>
                  <a:lnTo>
                    <a:pt x="212649" y="566099"/>
                  </a:lnTo>
                  <a:cubicBezTo>
                    <a:pt x="207131" y="566099"/>
                    <a:pt x="202593" y="561566"/>
                    <a:pt x="202593" y="556056"/>
                  </a:cubicBezTo>
                  <a:cubicBezTo>
                    <a:pt x="202593" y="550457"/>
                    <a:pt x="207131" y="545924"/>
                    <a:pt x="212649" y="545924"/>
                  </a:cubicBezTo>
                  <a:lnTo>
                    <a:pt x="354410" y="545924"/>
                  </a:lnTo>
                  <a:cubicBezTo>
                    <a:pt x="371140" y="545924"/>
                    <a:pt x="384845" y="532325"/>
                    <a:pt x="384845" y="515616"/>
                  </a:cubicBezTo>
                  <a:lnTo>
                    <a:pt x="384845" y="363900"/>
                  </a:lnTo>
                  <a:cubicBezTo>
                    <a:pt x="384845" y="358301"/>
                    <a:pt x="389294" y="353768"/>
                    <a:pt x="394900" y="353768"/>
                  </a:cubicBezTo>
                  <a:close/>
                  <a:moveTo>
                    <a:pt x="131640" y="262739"/>
                  </a:moveTo>
                  <a:cubicBezTo>
                    <a:pt x="137236" y="262739"/>
                    <a:pt x="141766" y="267271"/>
                    <a:pt x="141766" y="272870"/>
                  </a:cubicBezTo>
                  <a:lnTo>
                    <a:pt x="141766" y="333565"/>
                  </a:lnTo>
                  <a:cubicBezTo>
                    <a:pt x="141766" y="339075"/>
                    <a:pt x="137236" y="343607"/>
                    <a:pt x="131640" y="343607"/>
                  </a:cubicBezTo>
                  <a:cubicBezTo>
                    <a:pt x="126044" y="343607"/>
                    <a:pt x="121514" y="339075"/>
                    <a:pt x="121514" y="333565"/>
                  </a:cubicBezTo>
                  <a:lnTo>
                    <a:pt x="121514" y="272870"/>
                  </a:lnTo>
                  <a:cubicBezTo>
                    <a:pt x="121514" y="267271"/>
                    <a:pt x="126044" y="262739"/>
                    <a:pt x="131640" y="262739"/>
                  </a:cubicBezTo>
                  <a:close/>
                  <a:moveTo>
                    <a:pt x="489057" y="194973"/>
                  </a:moveTo>
                  <a:cubicBezTo>
                    <a:pt x="492973" y="190974"/>
                    <a:pt x="499381" y="190974"/>
                    <a:pt x="503386" y="194973"/>
                  </a:cubicBezTo>
                  <a:lnTo>
                    <a:pt x="604576" y="296095"/>
                  </a:lnTo>
                  <a:cubicBezTo>
                    <a:pt x="605555" y="296983"/>
                    <a:pt x="606267" y="298138"/>
                    <a:pt x="606801" y="299383"/>
                  </a:cubicBezTo>
                  <a:cubicBezTo>
                    <a:pt x="607780" y="301871"/>
                    <a:pt x="607780" y="304625"/>
                    <a:pt x="606801" y="307113"/>
                  </a:cubicBezTo>
                  <a:cubicBezTo>
                    <a:pt x="606267" y="308357"/>
                    <a:pt x="605555" y="309424"/>
                    <a:pt x="604576" y="310401"/>
                  </a:cubicBezTo>
                  <a:lnTo>
                    <a:pt x="503386" y="411434"/>
                  </a:lnTo>
                  <a:cubicBezTo>
                    <a:pt x="501339" y="413478"/>
                    <a:pt x="498758" y="414455"/>
                    <a:pt x="496177" y="414455"/>
                  </a:cubicBezTo>
                  <a:cubicBezTo>
                    <a:pt x="493596" y="414455"/>
                    <a:pt x="491015" y="413478"/>
                    <a:pt x="489057" y="411434"/>
                  </a:cubicBezTo>
                  <a:cubicBezTo>
                    <a:pt x="485052" y="407524"/>
                    <a:pt x="485052" y="401126"/>
                    <a:pt x="489057" y="397217"/>
                  </a:cubicBezTo>
                  <a:lnTo>
                    <a:pt x="572982" y="313333"/>
                  </a:lnTo>
                  <a:lnTo>
                    <a:pt x="232921" y="313333"/>
                  </a:lnTo>
                  <a:cubicBezTo>
                    <a:pt x="227314" y="313333"/>
                    <a:pt x="222775" y="308802"/>
                    <a:pt x="222775" y="303203"/>
                  </a:cubicBezTo>
                  <a:cubicBezTo>
                    <a:pt x="222775" y="297605"/>
                    <a:pt x="227314" y="293074"/>
                    <a:pt x="232921" y="293074"/>
                  </a:cubicBezTo>
                  <a:lnTo>
                    <a:pt x="572982" y="293074"/>
                  </a:lnTo>
                  <a:lnTo>
                    <a:pt x="489057" y="209279"/>
                  </a:lnTo>
                  <a:cubicBezTo>
                    <a:pt x="485052" y="205281"/>
                    <a:pt x="485052" y="198883"/>
                    <a:pt x="489057" y="194973"/>
                  </a:cubicBezTo>
                  <a:close/>
                  <a:moveTo>
                    <a:pt x="211398" y="40317"/>
                  </a:moveTo>
                  <a:lnTo>
                    <a:pt x="354409" y="40317"/>
                  </a:lnTo>
                  <a:cubicBezTo>
                    <a:pt x="382353" y="40317"/>
                    <a:pt x="405046" y="62981"/>
                    <a:pt x="405046" y="90889"/>
                  </a:cubicBezTo>
                  <a:lnTo>
                    <a:pt x="405046" y="242605"/>
                  </a:lnTo>
                  <a:cubicBezTo>
                    <a:pt x="405046" y="248115"/>
                    <a:pt x="400508" y="252648"/>
                    <a:pt x="394901" y="252648"/>
                  </a:cubicBezTo>
                  <a:cubicBezTo>
                    <a:pt x="389295" y="252648"/>
                    <a:pt x="384845" y="248115"/>
                    <a:pt x="384845" y="242605"/>
                  </a:cubicBezTo>
                  <a:lnTo>
                    <a:pt x="384845" y="90889"/>
                  </a:lnTo>
                  <a:cubicBezTo>
                    <a:pt x="384845" y="74180"/>
                    <a:pt x="371140" y="60581"/>
                    <a:pt x="354409" y="60581"/>
                  </a:cubicBezTo>
                  <a:lnTo>
                    <a:pt x="211398" y="60581"/>
                  </a:lnTo>
                  <a:cubicBezTo>
                    <a:pt x="205791" y="60581"/>
                    <a:pt x="201253" y="56048"/>
                    <a:pt x="201253" y="50449"/>
                  </a:cubicBezTo>
                  <a:cubicBezTo>
                    <a:pt x="201253" y="44850"/>
                    <a:pt x="205791" y="40317"/>
                    <a:pt x="211398" y="40317"/>
                  </a:cubicBezTo>
                  <a:close/>
                  <a:moveTo>
                    <a:pt x="147115" y="20146"/>
                  </a:moveTo>
                  <a:cubicBezTo>
                    <a:pt x="144890" y="20146"/>
                    <a:pt x="142576" y="20590"/>
                    <a:pt x="140084" y="21568"/>
                  </a:cubicBezTo>
                  <a:lnTo>
                    <a:pt x="44232" y="59782"/>
                  </a:lnTo>
                  <a:cubicBezTo>
                    <a:pt x="24919" y="66981"/>
                    <a:pt x="20292" y="73024"/>
                    <a:pt x="20292" y="90887"/>
                  </a:cubicBezTo>
                  <a:lnTo>
                    <a:pt x="20292" y="515689"/>
                  </a:lnTo>
                  <a:cubicBezTo>
                    <a:pt x="20292" y="533464"/>
                    <a:pt x="24919" y="539596"/>
                    <a:pt x="44054" y="546616"/>
                  </a:cubicBezTo>
                  <a:lnTo>
                    <a:pt x="140262" y="585098"/>
                  </a:lnTo>
                  <a:cubicBezTo>
                    <a:pt x="142576" y="585897"/>
                    <a:pt x="144890" y="586431"/>
                    <a:pt x="147115" y="586431"/>
                  </a:cubicBezTo>
                  <a:cubicBezTo>
                    <a:pt x="156015" y="586431"/>
                    <a:pt x="161978" y="578254"/>
                    <a:pt x="161978" y="566257"/>
                  </a:cubicBezTo>
                  <a:lnTo>
                    <a:pt x="161978" y="40319"/>
                  </a:lnTo>
                  <a:cubicBezTo>
                    <a:pt x="161978" y="28233"/>
                    <a:pt x="156015" y="20146"/>
                    <a:pt x="147115" y="20146"/>
                  </a:cubicBezTo>
                  <a:close/>
                  <a:moveTo>
                    <a:pt x="151669" y="315"/>
                  </a:moveTo>
                  <a:cubicBezTo>
                    <a:pt x="169354" y="2727"/>
                    <a:pt x="182270" y="18724"/>
                    <a:pt x="182270" y="40319"/>
                  </a:cubicBezTo>
                  <a:lnTo>
                    <a:pt x="182270" y="566257"/>
                  </a:lnTo>
                  <a:cubicBezTo>
                    <a:pt x="182270" y="589630"/>
                    <a:pt x="167496" y="606604"/>
                    <a:pt x="147115" y="606604"/>
                  </a:cubicBezTo>
                  <a:cubicBezTo>
                    <a:pt x="142487" y="606604"/>
                    <a:pt x="137681" y="605716"/>
                    <a:pt x="132964" y="603938"/>
                  </a:cubicBezTo>
                  <a:lnTo>
                    <a:pt x="36756" y="565457"/>
                  </a:lnTo>
                  <a:cubicBezTo>
                    <a:pt x="10057" y="555592"/>
                    <a:pt x="0" y="542084"/>
                    <a:pt x="0" y="515689"/>
                  </a:cubicBezTo>
                  <a:lnTo>
                    <a:pt x="0" y="90887"/>
                  </a:lnTo>
                  <a:cubicBezTo>
                    <a:pt x="0" y="64492"/>
                    <a:pt x="10057" y="50895"/>
                    <a:pt x="37023" y="40942"/>
                  </a:cubicBezTo>
                  <a:lnTo>
                    <a:pt x="132697" y="2727"/>
                  </a:lnTo>
                  <a:cubicBezTo>
                    <a:pt x="139350" y="217"/>
                    <a:pt x="145774" y="-489"/>
                    <a:pt x="151669" y="3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2133600" y="2286000"/>
              <a:ext cx="0" cy="943581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2323307" y="2356817"/>
              <a:ext cx="3443287" cy="60769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完成了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lab6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的试验任务，实现了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lab6-challenge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任务中所要求的所有任务。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117600" y="3962400"/>
            <a:ext cx="4889500" cy="1617663"/>
            <a:chOff x="1117600" y="3962400"/>
            <a:chExt cx="4889500" cy="1617663"/>
          </a:xfrm>
        </p:grpSpPr>
        <p:sp>
          <p:nvSpPr>
            <p:cNvPr id="22" name="矩形 21"/>
            <p:cNvSpPr/>
            <p:nvPr/>
          </p:nvSpPr>
          <p:spPr>
            <a:xfrm>
              <a:off x="1117600" y="3962400"/>
              <a:ext cx="4889500" cy="16176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42900" dist="381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23"/>
            <p:cNvSpPr/>
            <p:nvPr/>
          </p:nvSpPr>
          <p:spPr>
            <a:xfrm>
              <a:off x="1346200" y="4205422"/>
              <a:ext cx="495300" cy="491857"/>
            </a:xfrm>
            <a:custGeom>
              <a:avLst/>
              <a:gdLst>
                <a:gd name="T0" fmla="*/ 4559 w 4624"/>
                <a:gd name="T1" fmla="*/ 1208 h 4600"/>
                <a:gd name="T2" fmla="*/ 3980 w 4624"/>
                <a:gd name="T3" fmla="*/ 629 h 4600"/>
                <a:gd name="T4" fmla="*/ 3980 w 4624"/>
                <a:gd name="T5" fmla="*/ 628 h 4600"/>
                <a:gd name="T6" fmla="*/ 3979 w 4624"/>
                <a:gd name="T7" fmla="*/ 628 h 4600"/>
                <a:gd name="T8" fmla="*/ 3400 w 4624"/>
                <a:gd name="T9" fmla="*/ 49 h 4600"/>
                <a:gd name="T10" fmla="*/ 3282 w 4624"/>
                <a:gd name="T11" fmla="*/ 0 h 4600"/>
                <a:gd name="T12" fmla="*/ 3164 w 4624"/>
                <a:gd name="T13" fmla="*/ 49 h 4600"/>
                <a:gd name="T14" fmla="*/ 358 w 4624"/>
                <a:gd name="T15" fmla="*/ 2855 h 4600"/>
                <a:gd name="T16" fmla="*/ 313 w 4624"/>
                <a:gd name="T17" fmla="*/ 2939 h 4600"/>
                <a:gd name="T18" fmla="*/ 11 w 4624"/>
                <a:gd name="T19" fmla="*/ 4400 h 4600"/>
                <a:gd name="T20" fmla="*/ 57 w 4624"/>
                <a:gd name="T21" fmla="*/ 4551 h 4600"/>
                <a:gd name="T22" fmla="*/ 175 w 4624"/>
                <a:gd name="T23" fmla="*/ 4600 h 4600"/>
                <a:gd name="T24" fmla="*/ 208 w 4624"/>
                <a:gd name="T25" fmla="*/ 4597 h 4600"/>
                <a:gd name="T26" fmla="*/ 1669 w 4624"/>
                <a:gd name="T27" fmla="*/ 4295 h 4600"/>
                <a:gd name="T28" fmla="*/ 1753 w 4624"/>
                <a:gd name="T29" fmla="*/ 4250 h 4600"/>
                <a:gd name="T30" fmla="*/ 4559 w 4624"/>
                <a:gd name="T31" fmla="*/ 1444 h 4600"/>
                <a:gd name="T32" fmla="*/ 4559 w 4624"/>
                <a:gd name="T33" fmla="*/ 1208 h 4600"/>
                <a:gd name="T34" fmla="*/ 577 w 4624"/>
                <a:gd name="T35" fmla="*/ 3309 h 4600"/>
                <a:gd name="T36" fmla="*/ 1299 w 4624"/>
                <a:gd name="T37" fmla="*/ 4031 h 4600"/>
                <a:gd name="T38" fmla="*/ 389 w 4624"/>
                <a:gd name="T39" fmla="*/ 4219 h 4600"/>
                <a:gd name="T40" fmla="*/ 577 w 4624"/>
                <a:gd name="T41" fmla="*/ 3309 h 4600"/>
                <a:gd name="T42" fmla="*/ 1636 w 4624"/>
                <a:gd name="T43" fmla="*/ 3896 h 4600"/>
                <a:gd name="T44" fmla="*/ 712 w 4624"/>
                <a:gd name="T45" fmla="*/ 2972 h 4600"/>
                <a:gd name="T46" fmla="*/ 3282 w 4624"/>
                <a:gd name="T47" fmla="*/ 402 h 4600"/>
                <a:gd name="T48" fmla="*/ 3626 w 4624"/>
                <a:gd name="T49" fmla="*/ 746 h 4600"/>
                <a:gd name="T50" fmla="*/ 2071 w 4624"/>
                <a:gd name="T51" fmla="*/ 2302 h 4600"/>
                <a:gd name="T52" fmla="*/ 2071 w 4624"/>
                <a:gd name="T53" fmla="*/ 2537 h 4600"/>
                <a:gd name="T54" fmla="*/ 2189 w 4624"/>
                <a:gd name="T55" fmla="*/ 2586 h 4600"/>
                <a:gd name="T56" fmla="*/ 2307 w 4624"/>
                <a:gd name="T57" fmla="*/ 2537 h 4600"/>
                <a:gd name="T58" fmla="*/ 3862 w 4624"/>
                <a:gd name="T59" fmla="*/ 982 h 4600"/>
                <a:gd name="T60" fmla="*/ 4206 w 4624"/>
                <a:gd name="T61" fmla="*/ 1326 h 4600"/>
                <a:gd name="T62" fmla="*/ 1636 w 4624"/>
                <a:gd name="T63" fmla="*/ 3896 h 4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24" h="4600">
                  <a:moveTo>
                    <a:pt x="4559" y="1208"/>
                  </a:moveTo>
                  <a:lnTo>
                    <a:pt x="3980" y="629"/>
                  </a:lnTo>
                  <a:cubicBezTo>
                    <a:pt x="3980" y="629"/>
                    <a:pt x="3980" y="629"/>
                    <a:pt x="3980" y="628"/>
                  </a:cubicBezTo>
                  <a:cubicBezTo>
                    <a:pt x="3979" y="628"/>
                    <a:pt x="3979" y="628"/>
                    <a:pt x="3979" y="628"/>
                  </a:cubicBezTo>
                  <a:lnTo>
                    <a:pt x="3400" y="49"/>
                  </a:lnTo>
                  <a:cubicBezTo>
                    <a:pt x="3369" y="18"/>
                    <a:pt x="3326" y="0"/>
                    <a:pt x="3282" y="0"/>
                  </a:cubicBezTo>
                  <a:cubicBezTo>
                    <a:pt x="3238" y="0"/>
                    <a:pt x="3195" y="18"/>
                    <a:pt x="3164" y="49"/>
                  </a:cubicBezTo>
                  <a:lnTo>
                    <a:pt x="358" y="2855"/>
                  </a:lnTo>
                  <a:cubicBezTo>
                    <a:pt x="335" y="2878"/>
                    <a:pt x="320" y="2907"/>
                    <a:pt x="313" y="2939"/>
                  </a:cubicBezTo>
                  <a:lnTo>
                    <a:pt x="11" y="4400"/>
                  </a:lnTo>
                  <a:cubicBezTo>
                    <a:pt x="0" y="4455"/>
                    <a:pt x="17" y="4512"/>
                    <a:pt x="57" y="4551"/>
                  </a:cubicBezTo>
                  <a:cubicBezTo>
                    <a:pt x="88" y="4583"/>
                    <a:pt x="131" y="4600"/>
                    <a:pt x="175" y="4600"/>
                  </a:cubicBezTo>
                  <a:cubicBezTo>
                    <a:pt x="186" y="4600"/>
                    <a:pt x="197" y="4599"/>
                    <a:pt x="208" y="4597"/>
                  </a:cubicBezTo>
                  <a:lnTo>
                    <a:pt x="1669" y="4295"/>
                  </a:lnTo>
                  <a:cubicBezTo>
                    <a:pt x="1701" y="4288"/>
                    <a:pt x="1730" y="4273"/>
                    <a:pt x="1753" y="4250"/>
                  </a:cubicBezTo>
                  <a:lnTo>
                    <a:pt x="4559" y="1444"/>
                  </a:lnTo>
                  <a:cubicBezTo>
                    <a:pt x="4624" y="1379"/>
                    <a:pt x="4624" y="1273"/>
                    <a:pt x="4559" y="1208"/>
                  </a:cubicBezTo>
                  <a:close/>
                  <a:moveTo>
                    <a:pt x="577" y="3309"/>
                  </a:moveTo>
                  <a:lnTo>
                    <a:pt x="1299" y="4031"/>
                  </a:lnTo>
                  <a:lnTo>
                    <a:pt x="389" y="4219"/>
                  </a:lnTo>
                  <a:lnTo>
                    <a:pt x="577" y="3309"/>
                  </a:lnTo>
                  <a:close/>
                  <a:moveTo>
                    <a:pt x="1636" y="3896"/>
                  </a:moveTo>
                  <a:lnTo>
                    <a:pt x="712" y="2972"/>
                  </a:lnTo>
                  <a:lnTo>
                    <a:pt x="3282" y="402"/>
                  </a:lnTo>
                  <a:lnTo>
                    <a:pt x="3626" y="746"/>
                  </a:lnTo>
                  <a:lnTo>
                    <a:pt x="2071" y="2302"/>
                  </a:lnTo>
                  <a:cubicBezTo>
                    <a:pt x="2006" y="2367"/>
                    <a:pt x="2006" y="2472"/>
                    <a:pt x="2071" y="2537"/>
                  </a:cubicBezTo>
                  <a:cubicBezTo>
                    <a:pt x="2103" y="2570"/>
                    <a:pt x="2146" y="2586"/>
                    <a:pt x="2189" y="2586"/>
                  </a:cubicBezTo>
                  <a:cubicBezTo>
                    <a:pt x="2231" y="2586"/>
                    <a:pt x="2274" y="2570"/>
                    <a:pt x="2307" y="2537"/>
                  </a:cubicBezTo>
                  <a:lnTo>
                    <a:pt x="3862" y="982"/>
                  </a:lnTo>
                  <a:lnTo>
                    <a:pt x="4206" y="1326"/>
                  </a:lnTo>
                  <a:lnTo>
                    <a:pt x="1636" y="38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2133600" y="4267200"/>
              <a:ext cx="0" cy="943581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2323307" y="4449633"/>
              <a:ext cx="3443287" cy="112458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补充完成了创建文件夹的任务、优化了递归创建文件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\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文件夹的功能、同时实现了新的与文件管理进程的通信格式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(req_create)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用来更好的管理文件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存储。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82399" y="475410"/>
            <a:ext cx="3856038" cy="681990"/>
            <a:chOff x="682399" y="475410"/>
            <a:chExt cx="3856038" cy="681990"/>
          </a:xfrm>
        </p:grpSpPr>
        <p:sp>
          <p:nvSpPr>
            <p:cNvPr id="34" name="矩形 33"/>
            <p:cNvSpPr/>
            <p:nvPr/>
          </p:nvSpPr>
          <p:spPr>
            <a:xfrm>
              <a:off x="682399" y="475410"/>
              <a:ext cx="3856038" cy="68199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总体概览</a:t>
              </a:r>
              <a:endPara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加号 34"/>
            <p:cNvSpPr/>
            <p:nvPr/>
          </p:nvSpPr>
          <p:spPr>
            <a:xfrm>
              <a:off x="4111352" y="475410"/>
              <a:ext cx="296342" cy="296342"/>
            </a:xfrm>
            <a:prstGeom prst="mathPlus">
              <a:avLst>
                <a:gd name="adj1" fmla="val 1818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323465" y="203263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基础功能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58060" y="40811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文件系统</a:t>
            </a:r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46190" y="1930400"/>
            <a:ext cx="4889500" cy="1853262"/>
            <a:chOff x="1117600" y="1930400"/>
            <a:chExt cx="4889500" cy="1853262"/>
          </a:xfrm>
        </p:grpSpPr>
        <p:sp>
          <p:nvSpPr>
            <p:cNvPr id="6" name="矩形 5"/>
            <p:cNvSpPr/>
            <p:nvPr/>
          </p:nvSpPr>
          <p:spPr>
            <a:xfrm>
              <a:off x="1117600" y="1930400"/>
              <a:ext cx="4889500" cy="16176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42900" dist="381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22"/>
            <p:cNvSpPr/>
            <p:nvPr/>
          </p:nvSpPr>
          <p:spPr>
            <a:xfrm>
              <a:off x="1346200" y="2172080"/>
              <a:ext cx="495300" cy="494540"/>
            </a:xfrm>
            <a:custGeom>
              <a:avLst/>
              <a:gdLst>
                <a:gd name="connsiteX0" fmla="*/ 325000 h 606722"/>
                <a:gd name="connsiteY0" fmla="*/ 325000 h 606722"/>
                <a:gd name="connsiteX1" fmla="*/ 325000 h 606722"/>
                <a:gd name="connsiteY1" fmla="*/ 325000 h 606722"/>
                <a:gd name="connsiteX2" fmla="*/ 325000 h 606722"/>
                <a:gd name="connsiteY2" fmla="*/ 325000 h 606722"/>
                <a:gd name="connsiteX3" fmla="*/ 325000 h 606722"/>
                <a:gd name="connsiteY3" fmla="*/ 325000 h 606722"/>
                <a:gd name="connsiteX4" fmla="*/ 325000 h 606722"/>
                <a:gd name="connsiteY4" fmla="*/ 325000 h 606722"/>
                <a:gd name="connsiteX5" fmla="*/ 325000 h 606722"/>
                <a:gd name="connsiteY5" fmla="*/ 325000 h 606722"/>
                <a:gd name="connsiteX6" fmla="*/ 325000 h 606722"/>
                <a:gd name="connsiteY6" fmla="*/ 325000 h 606722"/>
                <a:gd name="connsiteX7" fmla="*/ 325000 h 606722"/>
                <a:gd name="connsiteY7" fmla="*/ 325000 h 606722"/>
                <a:gd name="connsiteX8" fmla="*/ 325000 h 606722"/>
                <a:gd name="connsiteY8" fmla="*/ 325000 h 606722"/>
                <a:gd name="connsiteX9" fmla="*/ 325000 h 606722"/>
                <a:gd name="connsiteY9" fmla="*/ 325000 h 606722"/>
                <a:gd name="connsiteX10" fmla="*/ 325000 h 606722"/>
                <a:gd name="connsiteY10" fmla="*/ 325000 h 606722"/>
                <a:gd name="connsiteX11" fmla="*/ 325000 h 606722"/>
                <a:gd name="connsiteY11" fmla="*/ 325000 h 606722"/>
                <a:gd name="connsiteX12" fmla="*/ 325000 h 606722"/>
                <a:gd name="connsiteY12" fmla="*/ 325000 h 606722"/>
                <a:gd name="connsiteX13" fmla="*/ 325000 h 606722"/>
                <a:gd name="connsiteY13" fmla="*/ 325000 h 606722"/>
                <a:gd name="connsiteX14" fmla="*/ 325000 h 606722"/>
                <a:gd name="connsiteY14" fmla="*/ 325000 h 606722"/>
                <a:gd name="connsiteX15" fmla="*/ 325000 h 606722"/>
                <a:gd name="connsiteY15" fmla="*/ 325000 h 606722"/>
                <a:gd name="connsiteX16" fmla="*/ 325000 h 606722"/>
                <a:gd name="connsiteY16" fmla="*/ 325000 h 606722"/>
                <a:gd name="connsiteX17" fmla="*/ 325000 h 606722"/>
                <a:gd name="connsiteY17" fmla="*/ 325000 h 606722"/>
                <a:gd name="connsiteX18" fmla="*/ 325000 h 606722"/>
                <a:gd name="connsiteY18" fmla="*/ 325000 h 606722"/>
                <a:gd name="connsiteX19" fmla="*/ 325000 h 606722"/>
                <a:gd name="connsiteY19" fmla="*/ 325000 h 606722"/>
                <a:gd name="connsiteX20" fmla="*/ 325000 h 606722"/>
                <a:gd name="connsiteY20" fmla="*/ 325000 h 606722"/>
                <a:gd name="connsiteX21" fmla="*/ 325000 h 606722"/>
                <a:gd name="connsiteY21" fmla="*/ 325000 h 606722"/>
                <a:gd name="connsiteX22" fmla="*/ 325000 h 606722"/>
                <a:gd name="connsiteY22" fmla="*/ 325000 h 606722"/>
                <a:gd name="connsiteX23" fmla="*/ 325000 h 606722"/>
                <a:gd name="connsiteY23" fmla="*/ 325000 h 606722"/>
                <a:gd name="connsiteX24" fmla="*/ 325000 h 606722"/>
                <a:gd name="connsiteY24" fmla="*/ 325000 h 606722"/>
                <a:gd name="connsiteX25" fmla="*/ 325000 h 606722"/>
                <a:gd name="connsiteY25" fmla="*/ 325000 h 606722"/>
                <a:gd name="connsiteX26" fmla="*/ 325000 h 606722"/>
                <a:gd name="connsiteY26" fmla="*/ 325000 h 606722"/>
                <a:gd name="connsiteX27" fmla="*/ 325000 h 606722"/>
                <a:gd name="connsiteY27" fmla="*/ 325000 h 606722"/>
                <a:gd name="connsiteX28" fmla="*/ 325000 h 606722"/>
                <a:gd name="connsiteY28" fmla="*/ 325000 h 606722"/>
                <a:gd name="connsiteX29" fmla="*/ 325000 h 606722"/>
                <a:gd name="connsiteY29" fmla="*/ 325000 h 606722"/>
                <a:gd name="connsiteX30" fmla="*/ 325000 h 606722"/>
                <a:gd name="connsiteY30" fmla="*/ 325000 h 606722"/>
                <a:gd name="connsiteX31" fmla="*/ 325000 h 606722"/>
                <a:gd name="connsiteY31" fmla="*/ 325000 h 606722"/>
                <a:gd name="connsiteX32" fmla="*/ 325000 h 606722"/>
                <a:gd name="connsiteY32" fmla="*/ 325000 h 606722"/>
                <a:gd name="connsiteX33" fmla="*/ 325000 h 606722"/>
                <a:gd name="connsiteY33" fmla="*/ 325000 h 606722"/>
                <a:gd name="connsiteX34" fmla="*/ 325000 h 606722"/>
                <a:gd name="connsiteY34" fmla="*/ 325000 h 606722"/>
                <a:gd name="connsiteX35" fmla="*/ 325000 h 606722"/>
                <a:gd name="connsiteY35" fmla="*/ 325000 h 606722"/>
                <a:gd name="connsiteX36" fmla="*/ 325000 h 606722"/>
                <a:gd name="connsiteY36" fmla="*/ 325000 h 606722"/>
                <a:gd name="connsiteX37" fmla="*/ 325000 h 606722"/>
                <a:gd name="connsiteY37" fmla="*/ 325000 h 606722"/>
                <a:gd name="connsiteX38" fmla="*/ 325000 h 606722"/>
                <a:gd name="connsiteY38" fmla="*/ 325000 h 606722"/>
                <a:gd name="connsiteX39" fmla="*/ 325000 h 606722"/>
                <a:gd name="connsiteY39" fmla="*/ 325000 h 606722"/>
                <a:gd name="connsiteX40" fmla="*/ 325000 h 606722"/>
                <a:gd name="connsiteY40" fmla="*/ 325000 h 606722"/>
                <a:gd name="connsiteX41" fmla="*/ 325000 h 606722"/>
                <a:gd name="connsiteY41" fmla="*/ 325000 h 606722"/>
                <a:gd name="connsiteX42" fmla="*/ 325000 h 606722"/>
                <a:gd name="connsiteY42" fmla="*/ 325000 h 606722"/>
                <a:gd name="connsiteX43" fmla="*/ 325000 h 606722"/>
                <a:gd name="connsiteY43" fmla="*/ 325000 h 606722"/>
                <a:gd name="connsiteX44" fmla="*/ 325000 h 606722"/>
                <a:gd name="connsiteY44" fmla="*/ 325000 h 606722"/>
                <a:gd name="connsiteX45" fmla="*/ 325000 h 606722"/>
                <a:gd name="connsiteY45" fmla="*/ 325000 h 606722"/>
                <a:gd name="connsiteX46" fmla="*/ 325000 h 606722"/>
                <a:gd name="connsiteY46" fmla="*/ 325000 h 606722"/>
                <a:gd name="connsiteX47" fmla="*/ 325000 h 606722"/>
                <a:gd name="connsiteY47" fmla="*/ 325000 h 606722"/>
                <a:gd name="connsiteX48" fmla="*/ 325000 h 606722"/>
                <a:gd name="connsiteY48" fmla="*/ 325000 h 606722"/>
                <a:gd name="connsiteX49" fmla="*/ 325000 h 606722"/>
                <a:gd name="connsiteY49" fmla="*/ 325000 h 606722"/>
                <a:gd name="connsiteX50" fmla="*/ 325000 h 606722"/>
                <a:gd name="connsiteY50" fmla="*/ 325000 h 606722"/>
                <a:gd name="connsiteX51" fmla="*/ 325000 h 606722"/>
                <a:gd name="connsiteY51" fmla="*/ 325000 h 606722"/>
                <a:gd name="connsiteX52" fmla="*/ 325000 h 606722"/>
                <a:gd name="connsiteY52" fmla="*/ 325000 h 606722"/>
                <a:gd name="connsiteX53" fmla="*/ 325000 h 606722"/>
                <a:gd name="connsiteY53" fmla="*/ 325000 h 606722"/>
                <a:gd name="connsiteX54" fmla="*/ 325000 h 606722"/>
                <a:gd name="connsiteY54" fmla="*/ 325000 h 606722"/>
                <a:gd name="connsiteX55" fmla="*/ 325000 h 606722"/>
                <a:gd name="connsiteY55" fmla="*/ 325000 h 606722"/>
                <a:gd name="connsiteX56" fmla="*/ 325000 h 606722"/>
                <a:gd name="connsiteY56" fmla="*/ 325000 h 606722"/>
                <a:gd name="connsiteX57" fmla="*/ 325000 h 606722"/>
                <a:gd name="connsiteY57" fmla="*/ 325000 h 606722"/>
                <a:gd name="connsiteX58" fmla="*/ 325000 h 606722"/>
                <a:gd name="connsiteY58" fmla="*/ 325000 h 606722"/>
                <a:gd name="connsiteX59" fmla="*/ 325000 h 606722"/>
                <a:gd name="connsiteY59" fmla="*/ 325000 h 606722"/>
                <a:gd name="connsiteX60" fmla="*/ 325000 h 606722"/>
                <a:gd name="connsiteY60" fmla="*/ 325000 h 606722"/>
                <a:gd name="connsiteX61" fmla="*/ 325000 h 606722"/>
                <a:gd name="connsiteY61" fmla="*/ 325000 h 606722"/>
                <a:gd name="connsiteX62" fmla="*/ 325000 h 606722"/>
                <a:gd name="connsiteY62" fmla="*/ 325000 h 606722"/>
                <a:gd name="connsiteX63" fmla="*/ 325000 h 606722"/>
                <a:gd name="connsiteY63" fmla="*/ 325000 h 606722"/>
                <a:gd name="connsiteX64" fmla="*/ 325000 h 606722"/>
                <a:gd name="connsiteY64" fmla="*/ 325000 h 606722"/>
                <a:gd name="connsiteX65" fmla="*/ 325000 h 606722"/>
                <a:gd name="connsiteY65" fmla="*/ 325000 h 606722"/>
                <a:gd name="connsiteX66" fmla="*/ 325000 h 606722"/>
                <a:gd name="connsiteY66" fmla="*/ 325000 h 606722"/>
                <a:gd name="connsiteX67" fmla="*/ 325000 h 606722"/>
                <a:gd name="connsiteY67" fmla="*/ 32500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07535" h="606604">
                  <a:moveTo>
                    <a:pt x="394900" y="353768"/>
                  </a:moveTo>
                  <a:cubicBezTo>
                    <a:pt x="400507" y="353768"/>
                    <a:pt x="405045" y="358301"/>
                    <a:pt x="405045" y="363900"/>
                  </a:cubicBezTo>
                  <a:lnTo>
                    <a:pt x="405045" y="515616"/>
                  </a:lnTo>
                  <a:cubicBezTo>
                    <a:pt x="405045" y="543435"/>
                    <a:pt x="382353" y="566099"/>
                    <a:pt x="354410" y="566099"/>
                  </a:cubicBezTo>
                  <a:lnTo>
                    <a:pt x="212649" y="566099"/>
                  </a:lnTo>
                  <a:cubicBezTo>
                    <a:pt x="207131" y="566099"/>
                    <a:pt x="202593" y="561566"/>
                    <a:pt x="202593" y="556056"/>
                  </a:cubicBezTo>
                  <a:cubicBezTo>
                    <a:pt x="202593" y="550457"/>
                    <a:pt x="207131" y="545924"/>
                    <a:pt x="212649" y="545924"/>
                  </a:cubicBezTo>
                  <a:lnTo>
                    <a:pt x="354410" y="545924"/>
                  </a:lnTo>
                  <a:cubicBezTo>
                    <a:pt x="371140" y="545924"/>
                    <a:pt x="384845" y="532325"/>
                    <a:pt x="384845" y="515616"/>
                  </a:cubicBezTo>
                  <a:lnTo>
                    <a:pt x="384845" y="363900"/>
                  </a:lnTo>
                  <a:cubicBezTo>
                    <a:pt x="384845" y="358301"/>
                    <a:pt x="389294" y="353768"/>
                    <a:pt x="394900" y="353768"/>
                  </a:cubicBezTo>
                  <a:close/>
                  <a:moveTo>
                    <a:pt x="131640" y="262739"/>
                  </a:moveTo>
                  <a:cubicBezTo>
                    <a:pt x="137236" y="262739"/>
                    <a:pt x="141766" y="267271"/>
                    <a:pt x="141766" y="272870"/>
                  </a:cubicBezTo>
                  <a:lnTo>
                    <a:pt x="141766" y="333565"/>
                  </a:lnTo>
                  <a:cubicBezTo>
                    <a:pt x="141766" y="339075"/>
                    <a:pt x="137236" y="343607"/>
                    <a:pt x="131640" y="343607"/>
                  </a:cubicBezTo>
                  <a:cubicBezTo>
                    <a:pt x="126044" y="343607"/>
                    <a:pt x="121514" y="339075"/>
                    <a:pt x="121514" y="333565"/>
                  </a:cubicBezTo>
                  <a:lnTo>
                    <a:pt x="121514" y="272870"/>
                  </a:lnTo>
                  <a:cubicBezTo>
                    <a:pt x="121514" y="267271"/>
                    <a:pt x="126044" y="262739"/>
                    <a:pt x="131640" y="262739"/>
                  </a:cubicBezTo>
                  <a:close/>
                  <a:moveTo>
                    <a:pt x="489057" y="194973"/>
                  </a:moveTo>
                  <a:cubicBezTo>
                    <a:pt x="492973" y="190974"/>
                    <a:pt x="499381" y="190974"/>
                    <a:pt x="503386" y="194973"/>
                  </a:cubicBezTo>
                  <a:lnTo>
                    <a:pt x="604576" y="296095"/>
                  </a:lnTo>
                  <a:cubicBezTo>
                    <a:pt x="605555" y="296983"/>
                    <a:pt x="606267" y="298138"/>
                    <a:pt x="606801" y="299383"/>
                  </a:cubicBezTo>
                  <a:cubicBezTo>
                    <a:pt x="607780" y="301871"/>
                    <a:pt x="607780" y="304625"/>
                    <a:pt x="606801" y="307113"/>
                  </a:cubicBezTo>
                  <a:cubicBezTo>
                    <a:pt x="606267" y="308357"/>
                    <a:pt x="605555" y="309424"/>
                    <a:pt x="604576" y="310401"/>
                  </a:cubicBezTo>
                  <a:lnTo>
                    <a:pt x="503386" y="411434"/>
                  </a:lnTo>
                  <a:cubicBezTo>
                    <a:pt x="501339" y="413478"/>
                    <a:pt x="498758" y="414455"/>
                    <a:pt x="496177" y="414455"/>
                  </a:cubicBezTo>
                  <a:cubicBezTo>
                    <a:pt x="493596" y="414455"/>
                    <a:pt x="491015" y="413478"/>
                    <a:pt x="489057" y="411434"/>
                  </a:cubicBezTo>
                  <a:cubicBezTo>
                    <a:pt x="485052" y="407524"/>
                    <a:pt x="485052" y="401126"/>
                    <a:pt x="489057" y="397217"/>
                  </a:cubicBezTo>
                  <a:lnTo>
                    <a:pt x="572982" y="313333"/>
                  </a:lnTo>
                  <a:lnTo>
                    <a:pt x="232921" y="313333"/>
                  </a:lnTo>
                  <a:cubicBezTo>
                    <a:pt x="227314" y="313333"/>
                    <a:pt x="222775" y="308802"/>
                    <a:pt x="222775" y="303203"/>
                  </a:cubicBezTo>
                  <a:cubicBezTo>
                    <a:pt x="222775" y="297605"/>
                    <a:pt x="227314" y="293074"/>
                    <a:pt x="232921" y="293074"/>
                  </a:cubicBezTo>
                  <a:lnTo>
                    <a:pt x="572982" y="293074"/>
                  </a:lnTo>
                  <a:lnTo>
                    <a:pt x="489057" y="209279"/>
                  </a:lnTo>
                  <a:cubicBezTo>
                    <a:pt x="485052" y="205281"/>
                    <a:pt x="485052" y="198883"/>
                    <a:pt x="489057" y="194973"/>
                  </a:cubicBezTo>
                  <a:close/>
                  <a:moveTo>
                    <a:pt x="211398" y="40317"/>
                  </a:moveTo>
                  <a:lnTo>
                    <a:pt x="354409" y="40317"/>
                  </a:lnTo>
                  <a:cubicBezTo>
                    <a:pt x="382353" y="40317"/>
                    <a:pt x="405046" y="62981"/>
                    <a:pt x="405046" y="90889"/>
                  </a:cubicBezTo>
                  <a:lnTo>
                    <a:pt x="405046" y="242605"/>
                  </a:lnTo>
                  <a:cubicBezTo>
                    <a:pt x="405046" y="248115"/>
                    <a:pt x="400508" y="252648"/>
                    <a:pt x="394901" y="252648"/>
                  </a:cubicBezTo>
                  <a:cubicBezTo>
                    <a:pt x="389295" y="252648"/>
                    <a:pt x="384845" y="248115"/>
                    <a:pt x="384845" y="242605"/>
                  </a:cubicBezTo>
                  <a:lnTo>
                    <a:pt x="384845" y="90889"/>
                  </a:lnTo>
                  <a:cubicBezTo>
                    <a:pt x="384845" y="74180"/>
                    <a:pt x="371140" y="60581"/>
                    <a:pt x="354409" y="60581"/>
                  </a:cubicBezTo>
                  <a:lnTo>
                    <a:pt x="211398" y="60581"/>
                  </a:lnTo>
                  <a:cubicBezTo>
                    <a:pt x="205791" y="60581"/>
                    <a:pt x="201253" y="56048"/>
                    <a:pt x="201253" y="50449"/>
                  </a:cubicBezTo>
                  <a:cubicBezTo>
                    <a:pt x="201253" y="44850"/>
                    <a:pt x="205791" y="40317"/>
                    <a:pt x="211398" y="40317"/>
                  </a:cubicBezTo>
                  <a:close/>
                  <a:moveTo>
                    <a:pt x="147115" y="20146"/>
                  </a:moveTo>
                  <a:cubicBezTo>
                    <a:pt x="144890" y="20146"/>
                    <a:pt x="142576" y="20590"/>
                    <a:pt x="140084" y="21568"/>
                  </a:cubicBezTo>
                  <a:lnTo>
                    <a:pt x="44232" y="59782"/>
                  </a:lnTo>
                  <a:cubicBezTo>
                    <a:pt x="24919" y="66981"/>
                    <a:pt x="20292" y="73024"/>
                    <a:pt x="20292" y="90887"/>
                  </a:cubicBezTo>
                  <a:lnTo>
                    <a:pt x="20292" y="515689"/>
                  </a:lnTo>
                  <a:cubicBezTo>
                    <a:pt x="20292" y="533464"/>
                    <a:pt x="24919" y="539596"/>
                    <a:pt x="44054" y="546616"/>
                  </a:cubicBezTo>
                  <a:lnTo>
                    <a:pt x="140262" y="585098"/>
                  </a:lnTo>
                  <a:cubicBezTo>
                    <a:pt x="142576" y="585897"/>
                    <a:pt x="144890" y="586431"/>
                    <a:pt x="147115" y="586431"/>
                  </a:cubicBezTo>
                  <a:cubicBezTo>
                    <a:pt x="156015" y="586431"/>
                    <a:pt x="161978" y="578254"/>
                    <a:pt x="161978" y="566257"/>
                  </a:cubicBezTo>
                  <a:lnTo>
                    <a:pt x="161978" y="40319"/>
                  </a:lnTo>
                  <a:cubicBezTo>
                    <a:pt x="161978" y="28233"/>
                    <a:pt x="156015" y="20146"/>
                    <a:pt x="147115" y="20146"/>
                  </a:cubicBezTo>
                  <a:close/>
                  <a:moveTo>
                    <a:pt x="151669" y="315"/>
                  </a:moveTo>
                  <a:cubicBezTo>
                    <a:pt x="169354" y="2727"/>
                    <a:pt x="182270" y="18724"/>
                    <a:pt x="182270" y="40319"/>
                  </a:cubicBezTo>
                  <a:lnTo>
                    <a:pt x="182270" y="566257"/>
                  </a:lnTo>
                  <a:cubicBezTo>
                    <a:pt x="182270" y="589630"/>
                    <a:pt x="167496" y="606604"/>
                    <a:pt x="147115" y="606604"/>
                  </a:cubicBezTo>
                  <a:cubicBezTo>
                    <a:pt x="142487" y="606604"/>
                    <a:pt x="137681" y="605716"/>
                    <a:pt x="132964" y="603938"/>
                  </a:cubicBezTo>
                  <a:lnTo>
                    <a:pt x="36756" y="565457"/>
                  </a:lnTo>
                  <a:cubicBezTo>
                    <a:pt x="10057" y="555592"/>
                    <a:pt x="0" y="542084"/>
                    <a:pt x="0" y="515689"/>
                  </a:cubicBezTo>
                  <a:lnTo>
                    <a:pt x="0" y="90887"/>
                  </a:lnTo>
                  <a:cubicBezTo>
                    <a:pt x="0" y="64492"/>
                    <a:pt x="10057" y="50895"/>
                    <a:pt x="37023" y="40942"/>
                  </a:cubicBezTo>
                  <a:lnTo>
                    <a:pt x="132697" y="2727"/>
                  </a:lnTo>
                  <a:cubicBezTo>
                    <a:pt x="139350" y="217"/>
                    <a:pt x="145774" y="-489"/>
                    <a:pt x="151669" y="3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2133600" y="2286000"/>
              <a:ext cx="0" cy="943581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2323307" y="2400632"/>
              <a:ext cx="3443287" cy="13830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根目录下分为三个子目录，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bin,etc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和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home,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分别用来存储命令的二进制文件，存储系统信息和用户的工作目录，用户不可读写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bin etc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目录（只有系统可用）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just">
                <a:lnSpc>
                  <a:spcPct val="120000"/>
                </a:lnSpc>
              </a:pP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346190" y="3962400"/>
            <a:ext cx="4889500" cy="1617663"/>
            <a:chOff x="1117600" y="3962400"/>
            <a:chExt cx="4889500" cy="1617663"/>
          </a:xfrm>
        </p:grpSpPr>
        <p:sp>
          <p:nvSpPr>
            <p:cNvPr id="11" name="矩形 10"/>
            <p:cNvSpPr/>
            <p:nvPr/>
          </p:nvSpPr>
          <p:spPr>
            <a:xfrm>
              <a:off x="1117600" y="3962400"/>
              <a:ext cx="4889500" cy="16176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42900" dist="381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23"/>
            <p:cNvSpPr/>
            <p:nvPr/>
          </p:nvSpPr>
          <p:spPr>
            <a:xfrm>
              <a:off x="1346200" y="4205422"/>
              <a:ext cx="495300" cy="491857"/>
            </a:xfrm>
            <a:custGeom>
              <a:avLst/>
              <a:gdLst>
                <a:gd name="T0" fmla="*/ 4559 w 4624"/>
                <a:gd name="T1" fmla="*/ 1208 h 4600"/>
                <a:gd name="T2" fmla="*/ 3980 w 4624"/>
                <a:gd name="T3" fmla="*/ 629 h 4600"/>
                <a:gd name="T4" fmla="*/ 3980 w 4624"/>
                <a:gd name="T5" fmla="*/ 628 h 4600"/>
                <a:gd name="T6" fmla="*/ 3979 w 4624"/>
                <a:gd name="T7" fmla="*/ 628 h 4600"/>
                <a:gd name="T8" fmla="*/ 3400 w 4624"/>
                <a:gd name="T9" fmla="*/ 49 h 4600"/>
                <a:gd name="T10" fmla="*/ 3282 w 4624"/>
                <a:gd name="T11" fmla="*/ 0 h 4600"/>
                <a:gd name="T12" fmla="*/ 3164 w 4624"/>
                <a:gd name="T13" fmla="*/ 49 h 4600"/>
                <a:gd name="T14" fmla="*/ 358 w 4624"/>
                <a:gd name="T15" fmla="*/ 2855 h 4600"/>
                <a:gd name="T16" fmla="*/ 313 w 4624"/>
                <a:gd name="T17" fmla="*/ 2939 h 4600"/>
                <a:gd name="T18" fmla="*/ 11 w 4624"/>
                <a:gd name="T19" fmla="*/ 4400 h 4600"/>
                <a:gd name="T20" fmla="*/ 57 w 4624"/>
                <a:gd name="T21" fmla="*/ 4551 h 4600"/>
                <a:gd name="T22" fmla="*/ 175 w 4624"/>
                <a:gd name="T23" fmla="*/ 4600 h 4600"/>
                <a:gd name="T24" fmla="*/ 208 w 4624"/>
                <a:gd name="T25" fmla="*/ 4597 h 4600"/>
                <a:gd name="T26" fmla="*/ 1669 w 4624"/>
                <a:gd name="T27" fmla="*/ 4295 h 4600"/>
                <a:gd name="T28" fmla="*/ 1753 w 4624"/>
                <a:gd name="T29" fmla="*/ 4250 h 4600"/>
                <a:gd name="T30" fmla="*/ 4559 w 4624"/>
                <a:gd name="T31" fmla="*/ 1444 h 4600"/>
                <a:gd name="T32" fmla="*/ 4559 w 4624"/>
                <a:gd name="T33" fmla="*/ 1208 h 4600"/>
                <a:gd name="T34" fmla="*/ 577 w 4624"/>
                <a:gd name="T35" fmla="*/ 3309 h 4600"/>
                <a:gd name="T36" fmla="*/ 1299 w 4624"/>
                <a:gd name="T37" fmla="*/ 4031 h 4600"/>
                <a:gd name="T38" fmla="*/ 389 w 4624"/>
                <a:gd name="T39" fmla="*/ 4219 h 4600"/>
                <a:gd name="T40" fmla="*/ 577 w 4624"/>
                <a:gd name="T41" fmla="*/ 3309 h 4600"/>
                <a:gd name="T42" fmla="*/ 1636 w 4624"/>
                <a:gd name="T43" fmla="*/ 3896 h 4600"/>
                <a:gd name="T44" fmla="*/ 712 w 4624"/>
                <a:gd name="T45" fmla="*/ 2972 h 4600"/>
                <a:gd name="T46" fmla="*/ 3282 w 4624"/>
                <a:gd name="T47" fmla="*/ 402 h 4600"/>
                <a:gd name="T48" fmla="*/ 3626 w 4624"/>
                <a:gd name="T49" fmla="*/ 746 h 4600"/>
                <a:gd name="T50" fmla="*/ 2071 w 4624"/>
                <a:gd name="T51" fmla="*/ 2302 h 4600"/>
                <a:gd name="T52" fmla="*/ 2071 w 4624"/>
                <a:gd name="T53" fmla="*/ 2537 h 4600"/>
                <a:gd name="T54" fmla="*/ 2189 w 4624"/>
                <a:gd name="T55" fmla="*/ 2586 h 4600"/>
                <a:gd name="T56" fmla="*/ 2307 w 4624"/>
                <a:gd name="T57" fmla="*/ 2537 h 4600"/>
                <a:gd name="T58" fmla="*/ 3862 w 4624"/>
                <a:gd name="T59" fmla="*/ 982 h 4600"/>
                <a:gd name="T60" fmla="*/ 4206 w 4624"/>
                <a:gd name="T61" fmla="*/ 1326 h 4600"/>
                <a:gd name="T62" fmla="*/ 1636 w 4624"/>
                <a:gd name="T63" fmla="*/ 3896 h 4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24" h="4600">
                  <a:moveTo>
                    <a:pt x="4559" y="1208"/>
                  </a:moveTo>
                  <a:lnTo>
                    <a:pt x="3980" y="629"/>
                  </a:lnTo>
                  <a:cubicBezTo>
                    <a:pt x="3980" y="629"/>
                    <a:pt x="3980" y="629"/>
                    <a:pt x="3980" y="628"/>
                  </a:cubicBezTo>
                  <a:cubicBezTo>
                    <a:pt x="3979" y="628"/>
                    <a:pt x="3979" y="628"/>
                    <a:pt x="3979" y="628"/>
                  </a:cubicBezTo>
                  <a:lnTo>
                    <a:pt x="3400" y="49"/>
                  </a:lnTo>
                  <a:cubicBezTo>
                    <a:pt x="3369" y="18"/>
                    <a:pt x="3326" y="0"/>
                    <a:pt x="3282" y="0"/>
                  </a:cubicBezTo>
                  <a:cubicBezTo>
                    <a:pt x="3238" y="0"/>
                    <a:pt x="3195" y="18"/>
                    <a:pt x="3164" y="49"/>
                  </a:cubicBezTo>
                  <a:lnTo>
                    <a:pt x="358" y="2855"/>
                  </a:lnTo>
                  <a:cubicBezTo>
                    <a:pt x="335" y="2878"/>
                    <a:pt x="320" y="2907"/>
                    <a:pt x="313" y="2939"/>
                  </a:cubicBezTo>
                  <a:lnTo>
                    <a:pt x="11" y="4400"/>
                  </a:lnTo>
                  <a:cubicBezTo>
                    <a:pt x="0" y="4455"/>
                    <a:pt x="17" y="4512"/>
                    <a:pt x="57" y="4551"/>
                  </a:cubicBezTo>
                  <a:cubicBezTo>
                    <a:pt x="88" y="4583"/>
                    <a:pt x="131" y="4600"/>
                    <a:pt x="175" y="4600"/>
                  </a:cubicBezTo>
                  <a:cubicBezTo>
                    <a:pt x="186" y="4600"/>
                    <a:pt x="197" y="4599"/>
                    <a:pt x="208" y="4597"/>
                  </a:cubicBezTo>
                  <a:lnTo>
                    <a:pt x="1669" y="4295"/>
                  </a:lnTo>
                  <a:cubicBezTo>
                    <a:pt x="1701" y="4288"/>
                    <a:pt x="1730" y="4273"/>
                    <a:pt x="1753" y="4250"/>
                  </a:cubicBezTo>
                  <a:lnTo>
                    <a:pt x="4559" y="1444"/>
                  </a:lnTo>
                  <a:cubicBezTo>
                    <a:pt x="4624" y="1379"/>
                    <a:pt x="4624" y="1273"/>
                    <a:pt x="4559" y="1208"/>
                  </a:cubicBezTo>
                  <a:close/>
                  <a:moveTo>
                    <a:pt x="577" y="3309"/>
                  </a:moveTo>
                  <a:lnTo>
                    <a:pt x="1299" y="4031"/>
                  </a:lnTo>
                  <a:lnTo>
                    <a:pt x="389" y="4219"/>
                  </a:lnTo>
                  <a:lnTo>
                    <a:pt x="577" y="3309"/>
                  </a:lnTo>
                  <a:close/>
                  <a:moveTo>
                    <a:pt x="1636" y="3896"/>
                  </a:moveTo>
                  <a:lnTo>
                    <a:pt x="712" y="2972"/>
                  </a:lnTo>
                  <a:lnTo>
                    <a:pt x="3282" y="402"/>
                  </a:lnTo>
                  <a:lnTo>
                    <a:pt x="3626" y="746"/>
                  </a:lnTo>
                  <a:lnTo>
                    <a:pt x="2071" y="2302"/>
                  </a:lnTo>
                  <a:cubicBezTo>
                    <a:pt x="2006" y="2367"/>
                    <a:pt x="2006" y="2472"/>
                    <a:pt x="2071" y="2537"/>
                  </a:cubicBezTo>
                  <a:cubicBezTo>
                    <a:pt x="2103" y="2570"/>
                    <a:pt x="2146" y="2586"/>
                    <a:pt x="2189" y="2586"/>
                  </a:cubicBezTo>
                  <a:cubicBezTo>
                    <a:pt x="2231" y="2586"/>
                    <a:pt x="2274" y="2570"/>
                    <a:pt x="2307" y="2537"/>
                  </a:cubicBezTo>
                  <a:lnTo>
                    <a:pt x="3862" y="982"/>
                  </a:lnTo>
                  <a:lnTo>
                    <a:pt x="4206" y="1326"/>
                  </a:lnTo>
                  <a:lnTo>
                    <a:pt x="1636" y="38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2133600" y="4267200"/>
              <a:ext cx="0" cy="943581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2323307" y="4449633"/>
              <a:ext cx="3443287" cy="86614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补充完成了命令行中的退格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(backspace)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，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tab(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命令补全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和移动光标指针并插入输入等功能，让输入命令的交互更加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便捷。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7552055" y="203263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文件组织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492365" y="40811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命令交互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9025" y="3093339"/>
            <a:ext cx="4966940" cy="75565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easy &amp; normal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部分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加号 5"/>
          <p:cNvSpPr/>
          <p:nvPr/>
        </p:nvSpPr>
        <p:spPr>
          <a:xfrm>
            <a:off x="8995830" y="2945168"/>
            <a:ext cx="296342" cy="296342"/>
          </a:xfrm>
          <a:prstGeom prst="mathPlus">
            <a:avLst>
              <a:gd name="adj1" fmla="val 181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29025" y="2114917"/>
            <a:ext cx="4966940" cy="8301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PART 02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304799" y="5930900"/>
            <a:ext cx="11582401" cy="377825"/>
          </a:xfrm>
          <a:custGeom>
            <a:avLst/>
            <a:gdLst>
              <a:gd name="connsiteX0" fmla="*/ 0 w 13881100"/>
              <a:gd name="connsiteY0" fmla="*/ 1248797 h 1999985"/>
              <a:gd name="connsiteX1" fmla="*/ 1143000 w 13881100"/>
              <a:gd name="connsiteY1" fmla="*/ 689997 h 1999985"/>
              <a:gd name="connsiteX2" fmla="*/ 1955800 w 13881100"/>
              <a:gd name="connsiteY2" fmla="*/ 1629797 h 1999985"/>
              <a:gd name="connsiteX3" fmla="*/ 2705100 w 13881100"/>
              <a:gd name="connsiteY3" fmla="*/ 359797 h 1999985"/>
              <a:gd name="connsiteX4" fmla="*/ 3251200 w 13881100"/>
              <a:gd name="connsiteY4" fmla="*/ 1286897 h 1999985"/>
              <a:gd name="connsiteX5" fmla="*/ 3619500 w 13881100"/>
              <a:gd name="connsiteY5" fmla="*/ 385197 h 1999985"/>
              <a:gd name="connsiteX6" fmla="*/ 4241800 w 13881100"/>
              <a:gd name="connsiteY6" fmla="*/ 1998097 h 1999985"/>
              <a:gd name="connsiteX7" fmla="*/ 5003800 w 13881100"/>
              <a:gd name="connsiteY7" fmla="*/ 4197 h 1999985"/>
              <a:gd name="connsiteX8" fmla="*/ 5905500 w 13881100"/>
              <a:gd name="connsiteY8" fmla="*/ 1451997 h 1999985"/>
              <a:gd name="connsiteX9" fmla="*/ 6375400 w 13881100"/>
              <a:gd name="connsiteY9" fmla="*/ 728097 h 1999985"/>
              <a:gd name="connsiteX10" fmla="*/ 7175500 w 13881100"/>
              <a:gd name="connsiteY10" fmla="*/ 1718697 h 1999985"/>
              <a:gd name="connsiteX11" fmla="*/ 7861300 w 13881100"/>
              <a:gd name="connsiteY11" fmla="*/ 258197 h 1999985"/>
              <a:gd name="connsiteX12" fmla="*/ 8610600 w 13881100"/>
              <a:gd name="connsiteY12" fmla="*/ 1642497 h 1999985"/>
              <a:gd name="connsiteX13" fmla="*/ 9220200 w 13881100"/>
              <a:gd name="connsiteY13" fmla="*/ 181997 h 1999985"/>
              <a:gd name="connsiteX14" fmla="*/ 10858500 w 13881100"/>
              <a:gd name="connsiteY14" fmla="*/ 1680597 h 1999985"/>
              <a:gd name="connsiteX15" fmla="*/ 11480800 w 13881100"/>
              <a:gd name="connsiteY15" fmla="*/ 270897 h 1999985"/>
              <a:gd name="connsiteX16" fmla="*/ 13042900 w 13881100"/>
              <a:gd name="connsiteY16" fmla="*/ 1490097 h 1999985"/>
              <a:gd name="connsiteX17" fmla="*/ 13881100 w 13881100"/>
              <a:gd name="connsiteY17" fmla="*/ 245497 h 1999985"/>
              <a:gd name="connsiteX0-1" fmla="*/ 0 w 12738100"/>
              <a:gd name="connsiteY0-2" fmla="*/ 689997 h 1999985"/>
              <a:gd name="connsiteX1-3" fmla="*/ 812800 w 12738100"/>
              <a:gd name="connsiteY1-4" fmla="*/ 1629797 h 1999985"/>
              <a:gd name="connsiteX2-5" fmla="*/ 1562100 w 12738100"/>
              <a:gd name="connsiteY2-6" fmla="*/ 359797 h 1999985"/>
              <a:gd name="connsiteX3-7" fmla="*/ 2108200 w 12738100"/>
              <a:gd name="connsiteY3-8" fmla="*/ 1286897 h 1999985"/>
              <a:gd name="connsiteX4-9" fmla="*/ 2476500 w 12738100"/>
              <a:gd name="connsiteY4-10" fmla="*/ 385197 h 1999985"/>
              <a:gd name="connsiteX5-11" fmla="*/ 3098800 w 12738100"/>
              <a:gd name="connsiteY5-12" fmla="*/ 1998097 h 1999985"/>
              <a:gd name="connsiteX6-13" fmla="*/ 3860800 w 12738100"/>
              <a:gd name="connsiteY6-14" fmla="*/ 4197 h 1999985"/>
              <a:gd name="connsiteX7-15" fmla="*/ 4762500 w 12738100"/>
              <a:gd name="connsiteY7-16" fmla="*/ 1451997 h 1999985"/>
              <a:gd name="connsiteX8-17" fmla="*/ 5232400 w 12738100"/>
              <a:gd name="connsiteY8-18" fmla="*/ 728097 h 1999985"/>
              <a:gd name="connsiteX9-19" fmla="*/ 6032500 w 12738100"/>
              <a:gd name="connsiteY9-20" fmla="*/ 1718697 h 1999985"/>
              <a:gd name="connsiteX10-21" fmla="*/ 6718300 w 12738100"/>
              <a:gd name="connsiteY10-22" fmla="*/ 258197 h 1999985"/>
              <a:gd name="connsiteX11-23" fmla="*/ 7467600 w 12738100"/>
              <a:gd name="connsiteY11-24" fmla="*/ 1642497 h 1999985"/>
              <a:gd name="connsiteX12-25" fmla="*/ 8077200 w 12738100"/>
              <a:gd name="connsiteY12-26" fmla="*/ 181997 h 1999985"/>
              <a:gd name="connsiteX13-27" fmla="*/ 9715500 w 12738100"/>
              <a:gd name="connsiteY13-28" fmla="*/ 1680597 h 1999985"/>
              <a:gd name="connsiteX14-29" fmla="*/ 10337800 w 12738100"/>
              <a:gd name="connsiteY14-30" fmla="*/ 270897 h 1999985"/>
              <a:gd name="connsiteX15-31" fmla="*/ 11899900 w 12738100"/>
              <a:gd name="connsiteY15-32" fmla="*/ 1490097 h 1999985"/>
              <a:gd name="connsiteX16-33" fmla="*/ 12738100 w 12738100"/>
              <a:gd name="connsiteY16-34" fmla="*/ 245497 h 1999985"/>
              <a:gd name="connsiteX0-35" fmla="*/ 0 w 11899900"/>
              <a:gd name="connsiteY0-36" fmla="*/ 689997 h 1999985"/>
              <a:gd name="connsiteX1-37" fmla="*/ 812800 w 11899900"/>
              <a:gd name="connsiteY1-38" fmla="*/ 1629797 h 1999985"/>
              <a:gd name="connsiteX2-39" fmla="*/ 1562100 w 11899900"/>
              <a:gd name="connsiteY2-40" fmla="*/ 359797 h 1999985"/>
              <a:gd name="connsiteX3-41" fmla="*/ 2108200 w 11899900"/>
              <a:gd name="connsiteY3-42" fmla="*/ 1286897 h 1999985"/>
              <a:gd name="connsiteX4-43" fmla="*/ 2476500 w 11899900"/>
              <a:gd name="connsiteY4-44" fmla="*/ 385197 h 1999985"/>
              <a:gd name="connsiteX5-45" fmla="*/ 3098800 w 11899900"/>
              <a:gd name="connsiteY5-46" fmla="*/ 1998097 h 1999985"/>
              <a:gd name="connsiteX6-47" fmla="*/ 3860800 w 11899900"/>
              <a:gd name="connsiteY6-48" fmla="*/ 4197 h 1999985"/>
              <a:gd name="connsiteX7-49" fmla="*/ 4762500 w 11899900"/>
              <a:gd name="connsiteY7-50" fmla="*/ 1451997 h 1999985"/>
              <a:gd name="connsiteX8-51" fmla="*/ 5232400 w 11899900"/>
              <a:gd name="connsiteY8-52" fmla="*/ 728097 h 1999985"/>
              <a:gd name="connsiteX9-53" fmla="*/ 6032500 w 11899900"/>
              <a:gd name="connsiteY9-54" fmla="*/ 1718697 h 1999985"/>
              <a:gd name="connsiteX10-55" fmla="*/ 6718300 w 11899900"/>
              <a:gd name="connsiteY10-56" fmla="*/ 258197 h 1999985"/>
              <a:gd name="connsiteX11-57" fmla="*/ 7467600 w 11899900"/>
              <a:gd name="connsiteY11-58" fmla="*/ 1642497 h 1999985"/>
              <a:gd name="connsiteX12-59" fmla="*/ 8077200 w 11899900"/>
              <a:gd name="connsiteY12-60" fmla="*/ 181997 h 1999985"/>
              <a:gd name="connsiteX13-61" fmla="*/ 9715500 w 11899900"/>
              <a:gd name="connsiteY13-62" fmla="*/ 1680597 h 1999985"/>
              <a:gd name="connsiteX14-63" fmla="*/ 10337800 w 11899900"/>
              <a:gd name="connsiteY14-64" fmla="*/ 270897 h 1999985"/>
              <a:gd name="connsiteX15-65" fmla="*/ 11899900 w 11899900"/>
              <a:gd name="connsiteY15-66" fmla="*/ 1490097 h 1999985"/>
              <a:gd name="connsiteX0-67" fmla="*/ 0 w 10337800"/>
              <a:gd name="connsiteY0-68" fmla="*/ 689997 h 1999985"/>
              <a:gd name="connsiteX1-69" fmla="*/ 812800 w 10337800"/>
              <a:gd name="connsiteY1-70" fmla="*/ 1629797 h 1999985"/>
              <a:gd name="connsiteX2-71" fmla="*/ 1562100 w 10337800"/>
              <a:gd name="connsiteY2-72" fmla="*/ 359797 h 1999985"/>
              <a:gd name="connsiteX3-73" fmla="*/ 2108200 w 10337800"/>
              <a:gd name="connsiteY3-74" fmla="*/ 1286897 h 1999985"/>
              <a:gd name="connsiteX4-75" fmla="*/ 2476500 w 10337800"/>
              <a:gd name="connsiteY4-76" fmla="*/ 385197 h 1999985"/>
              <a:gd name="connsiteX5-77" fmla="*/ 3098800 w 10337800"/>
              <a:gd name="connsiteY5-78" fmla="*/ 1998097 h 1999985"/>
              <a:gd name="connsiteX6-79" fmla="*/ 3860800 w 10337800"/>
              <a:gd name="connsiteY6-80" fmla="*/ 4197 h 1999985"/>
              <a:gd name="connsiteX7-81" fmla="*/ 4762500 w 10337800"/>
              <a:gd name="connsiteY7-82" fmla="*/ 1451997 h 1999985"/>
              <a:gd name="connsiteX8-83" fmla="*/ 5232400 w 10337800"/>
              <a:gd name="connsiteY8-84" fmla="*/ 728097 h 1999985"/>
              <a:gd name="connsiteX9-85" fmla="*/ 6032500 w 10337800"/>
              <a:gd name="connsiteY9-86" fmla="*/ 1718697 h 1999985"/>
              <a:gd name="connsiteX10-87" fmla="*/ 6718300 w 10337800"/>
              <a:gd name="connsiteY10-88" fmla="*/ 258197 h 1999985"/>
              <a:gd name="connsiteX11-89" fmla="*/ 7467600 w 10337800"/>
              <a:gd name="connsiteY11-90" fmla="*/ 1642497 h 1999985"/>
              <a:gd name="connsiteX12-91" fmla="*/ 8077200 w 10337800"/>
              <a:gd name="connsiteY12-92" fmla="*/ 181997 h 1999985"/>
              <a:gd name="connsiteX13-93" fmla="*/ 9715500 w 10337800"/>
              <a:gd name="connsiteY13-94" fmla="*/ 1680597 h 1999985"/>
              <a:gd name="connsiteX14-95" fmla="*/ 10337800 w 10337800"/>
              <a:gd name="connsiteY14-96" fmla="*/ 270897 h 19999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</a:cxnLst>
            <a:rect l="l" t="t" r="r" b="b"/>
            <a:pathLst>
              <a:path w="10337800" h="1999985">
                <a:moveTo>
                  <a:pt x="0" y="689997"/>
                </a:moveTo>
                <a:cubicBezTo>
                  <a:pt x="325967" y="753497"/>
                  <a:pt x="552450" y="1684830"/>
                  <a:pt x="812800" y="1629797"/>
                </a:cubicBezTo>
                <a:cubicBezTo>
                  <a:pt x="1073150" y="1574764"/>
                  <a:pt x="1346200" y="416947"/>
                  <a:pt x="1562100" y="359797"/>
                </a:cubicBezTo>
                <a:cubicBezTo>
                  <a:pt x="1778000" y="302647"/>
                  <a:pt x="1955800" y="1282664"/>
                  <a:pt x="2108200" y="1286897"/>
                </a:cubicBezTo>
                <a:cubicBezTo>
                  <a:pt x="2260600" y="1291130"/>
                  <a:pt x="2311400" y="266664"/>
                  <a:pt x="2476500" y="385197"/>
                </a:cubicBezTo>
                <a:cubicBezTo>
                  <a:pt x="2641600" y="503730"/>
                  <a:pt x="2868083" y="2061597"/>
                  <a:pt x="3098800" y="1998097"/>
                </a:cubicBezTo>
                <a:cubicBezTo>
                  <a:pt x="3329517" y="1934597"/>
                  <a:pt x="3583517" y="95214"/>
                  <a:pt x="3860800" y="4197"/>
                </a:cubicBezTo>
                <a:cubicBezTo>
                  <a:pt x="4138083" y="-86820"/>
                  <a:pt x="4533900" y="1331347"/>
                  <a:pt x="4762500" y="1451997"/>
                </a:cubicBezTo>
                <a:cubicBezTo>
                  <a:pt x="4991100" y="1572647"/>
                  <a:pt x="5020733" y="683647"/>
                  <a:pt x="5232400" y="728097"/>
                </a:cubicBezTo>
                <a:cubicBezTo>
                  <a:pt x="5444067" y="772547"/>
                  <a:pt x="5784850" y="1797014"/>
                  <a:pt x="6032500" y="1718697"/>
                </a:cubicBezTo>
                <a:cubicBezTo>
                  <a:pt x="6280150" y="1640380"/>
                  <a:pt x="6479117" y="270897"/>
                  <a:pt x="6718300" y="258197"/>
                </a:cubicBezTo>
                <a:cubicBezTo>
                  <a:pt x="6957483" y="245497"/>
                  <a:pt x="7241117" y="1655197"/>
                  <a:pt x="7467600" y="1642497"/>
                </a:cubicBezTo>
                <a:cubicBezTo>
                  <a:pt x="7694083" y="1629797"/>
                  <a:pt x="7702550" y="175647"/>
                  <a:pt x="8077200" y="181997"/>
                </a:cubicBezTo>
                <a:cubicBezTo>
                  <a:pt x="8451850" y="188347"/>
                  <a:pt x="9338733" y="1665780"/>
                  <a:pt x="9715500" y="1680597"/>
                </a:cubicBezTo>
                <a:cubicBezTo>
                  <a:pt x="10092267" y="1695414"/>
                  <a:pt x="9973733" y="302647"/>
                  <a:pt x="10337800" y="270897"/>
                </a:cubicBezTo>
              </a:path>
            </a:pathLst>
          </a:custGeom>
          <a:noFill/>
          <a:ln w="28575">
            <a:solidFill>
              <a:schemeClr val="accent3">
                <a:lumMod val="20000"/>
                <a:lumOff val="8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9714677" y="1268413"/>
            <a:ext cx="2150949" cy="254072"/>
          </a:xfrm>
          <a:custGeom>
            <a:avLst/>
            <a:gdLst>
              <a:gd name="connsiteX0" fmla="*/ 0 w 13881100"/>
              <a:gd name="connsiteY0" fmla="*/ 1248797 h 1999985"/>
              <a:gd name="connsiteX1" fmla="*/ 1143000 w 13881100"/>
              <a:gd name="connsiteY1" fmla="*/ 689997 h 1999985"/>
              <a:gd name="connsiteX2" fmla="*/ 1955800 w 13881100"/>
              <a:gd name="connsiteY2" fmla="*/ 1629797 h 1999985"/>
              <a:gd name="connsiteX3" fmla="*/ 2705100 w 13881100"/>
              <a:gd name="connsiteY3" fmla="*/ 359797 h 1999985"/>
              <a:gd name="connsiteX4" fmla="*/ 3251200 w 13881100"/>
              <a:gd name="connsiteY4" fmla="*/ 1286897 h 1999985"/>
              <a:gd name="connsiteX5" fmla="*/ 3619500 w 13881100"/>
              <a:gd name="connsiteY5" fmla="*/ 385197 h 1999985"/>
              <a:gd name="connsiteX6" fmla="*/ 4241800 w 13881100"/>
              <a:gd name="connsiteY6" fmla="*/ 1998097 h 1999985"/>
              <a:gd name="connsiteX7" fmla="*/ 5003800 w 13881100"/>
              <a:gd name="connsiteY7" fmla="*/ 4197 h 1999985"/>
              <a:gd name="connsiteX8" fmla="*/ 5905500 w 13881100"/>
              <a:gd name="connsiteY8" fmla="*/ 1451997 h 1999985"/>
              <a:gd name="connsiteX9" fmla="*/ 6375400 w 13881100"/>
              <a:gd name="connsiteY9" fmla="*/ 728097 h 1999985"/>
              <a:gd name="connsiteX10" fmla="*/ 7175500 w 13881100"/>
              <a:gd name="connsiteY10" fmla="*/ 1718697 h 1999985"/>
              <a:gd name="connsiteX11" fmla="*/ 7861300 w 13881100"/>
              <a:gd name="connsiteY11" fmla="*/ 258197 h 1999985"/>
              <a:gd name="connsiteX12" fmla="*/ 8610600 w 13881100"/>
              <a:gd name="connsiteY12" fmla="*/ 1642497 h 1999985"/>
              <a:gd name="connsiteX13" fmla="*/ 9220200 w 13881100"/>
              <a:gd name="connsiteY13" fmla="*/ 181997 h 1999985"/>
              <a:gd name="connsiteX14" fmla="*/ 10858500 w 13881100"/>
              <a:gd name="connsiteY14" fmla="*/ 1680597 h 1999985"/>
              <a:gd name="connsiteX15" fmla="*/ 11480800 w 13881100"/>
              <a:gd name="connsiteY15" fmla="*/ 270897 h 1999985"/>
              <a:gd name="connsiteX16" fmla="*/ 13042900 w 13881100"/>
              <a:gd name="connsiteY16" fmla="*/ 1490097 h 1999985"/>
              <a:gd name="connsiteX17" fmla="*/ 13881100 w 13881100"/>
              <a:gd name="connsiteY17" fmla="*/ 245497 h 1999985"/>
              <a:gd name="connsiteX0-1" fmla="*/ 0 w 12738100"/>
              <a:gd name="connsiteY0-2" fmla="*/ 689997 h 1999985"/>
              <a:gd name="connsiteX1-3" fmla="*/ 812800 w 12738100"/>
              <a:gd name="connsiteY1-4" fmla="*/ 1629797 h 1999985"/>
              <a:gd name="connsiteX2-5" fmla="*/ 1562100 w 12738100"/>
              <a:gd name="connsiteY2-6" fmla="*/ 359797 h 1999985"/>
              <a:gd name="connsiteX3-7" fmla="*/ 2108200 w 12738100"/>
              <a:gd name="connsiteY3-8" fmla="*/ 1286897 h 1999985"/>
              <a:gd name="connsiteX4-9" fmla="*/ 2476500 w 12738100"/>
              <a:gd name="connsiteY4-10" fmla="*/ 385197 h 1999985"/>
              <a:gd name="connsiteX5-11" fmla="*/ 3098800 w 12738100"/>
              <a:gd name="connsiteY5-12" fmla="*/ 1998097 h 1999985"/>
              <a:gd name="connsiteX6-13" fmla="*/ 3860800 w 12738100"/>
              <a:gd name="connsiteY6-14" fmla="*/ 4197 h 1999985"/>
              <a:gd name="connsiteX7-15" fmla="*/ 4762500 w 12738100"/>
              <a:gd name="connsiteY7-16" fmla="*/ 1451997 h 1999985"/>
              <a:gd name="connsiteX8-17" fmla="*/ 5232400 w 12738100"/>
              <a:gd name="connsiteY8-18" fmla="*/ 728097 h 1999985"/>
              <a:gd name="connsiteX9-19" fmla="*/ 6032500 w 12738100"/>
              <a:gd name="connsiteY9-20" fmla="*/ 1718697 h 1999985"/>
              <a:gd name="connsiteX10-21" fmla="*/ 6718300 w 12738100"/>
              <a:gd name="connsiteY10-22" fmla="*/ 258197 h 1999985"/>
              <a:gd name="connsiteX11-23" fmla="*/ 7467600 w 12738100"/>
              <a:gd name="connsiteY11-24" fmla="*/ 1642497 h 1999985"/>
              <a:gd name="connsiteX12-25" fmla="*/ 8077200 w 12738100"/>
              <a:gd name="connsiteY12-26" fmla="*/ 181997 h 1999985"/>
              <a:gd name="connsiteX13-27" fmla="*/ 9715500 w 12738100"/>
              <a:gd name="connsiteY13-28" fmla="*/ 1680597 h 1999985"/>
              <a:gd name="connsiteX14-29" fmla="*/ 10337800 w 12738100"/>
              <a:gd name="connsiteY14-30" fmla="*/ 270897 h 1999985"/>
              <a:gd name="connsiteX15-31" fmla="*/ 11899900 w 12738100"/>
              <a:gd name="connsiteY15-32" fmla="*/ 1490097 h 1999985"/>
              <a:gd name="connsiteX16-33" fmla="*/ 12738100 w 12738100"/>
              <a:gd name="connsiteY16-34" fmla="*/ 245497 h 1999985"/>
              <a:gd name="connsiteX0-35" fmla="*/ 0 w 11899900"/>
              <a:gd name="connsiteY0-36" fmla="*/ 689997 h 1999985"/>
              <a:gd name="connsiteX1-37" fmla="*/ 812800 w 11899900"/>
              <a:gd name="connsiteY1-38" fmla="*/ 1629797 h 1999985"/>
              <a:gd name="connsiteX2-39" fmla="*/ 1562100 w 11899900"/>
              <a:gd name="connsiteY2-40" fmla="*/ 359797 h 1999985"/>
              <a:gd name="connsiteX3-41" fmla="*/ 2108200 w 11899900"/>
              <a:gd name="connsiteY3-42" fmla="*/ 1286897 h 1999985"/>
              <a:gd name="connsiteX4-43" fmla="*/ 2476500 w 11899900"/>
              <a:gd name="connsiteY4-44" fmla="*/ 385197 h 1999985"/>
              <a:gd name="connsiteX5-45" fmla="*/ 3098800 w 11899900"/>
              <a:gd name="connsiteY5-46" fmla="*/ 1998097 h 1999985"/>
              <a:gd name="connsiteX6-47" fmla="*/ 3860800 w 11899900"/>
              <a:gd name="connsiteY6-48" fmla="*/ 4197 h 1999985"/>
              <a:gd name="connsiteX7-49" fmla="*/ 4762500 w 11899900"/>
              <a:gd name="connsiteY7-50" fmla="*/ 1451997 h 1999985"/>
              <a:gd name="connsiteX8-51" fmla="*/ 5232400 w 11899900"/>
              <a:gd name="connsiteY8-52" fmla="*/ 728097 h 1999985"/>
              <a:gd name="connsiteX9-53" fmla="*/ 6032500 w 11899900"/>
              <a:gd name="connsiteY9-54" fmla="*/ 1718697 h 1999985"/>
              <a:gd name="connsiteX10-55" fmla="*/ 6718300 w 11899900"/>
              <a:gd name="connsiteY10-56" fmla="*/ 258197 h 1999985"/>
              <a:gd name="connsiteX11-57" fmla="*/ 7467600 w 11899900"/>
              <a:gd name="connsiteY11-58" fmla="*/ 1642497 h 1999985"/>
              <a:gd name="connsiteX12-59" fmla="*/ 8077200 w 11899900"/>
              <a:gd name="connsiteY12-60" fmla="*/ 181997 h 1999985"/>
              <a:gd name="connsiteX13-61" fmla="*/ 9715500 w 11899900"/>
              <a:gd name="connsiteY13-62" fmla="*/ 1680597 h 1999985"/>
              <a:gd name="connsiteX14-63" fmla="*/ 10337800 w 11899900"/>
              <a:gd name="connsiteY14-64" fmla="*/ 270897 h 1999985"/>
              <a:gd name="connsiteX15-65" fmla="*/ 11899900 w 11899900"/>
              <a:gd name="connsiteY15-66" fmla="*/ 1490097 h 1999985"/>
              <a:gd name="connsiteX0-67" fmla="*/ 0 w 11087100"/>
              <a:gd name="connsiteY0-68" fmla="*/ 1629797 h 1999985"/>
              <a:gd name="connsiteX1-69" fmla="*/ 749300 w 11087100"/>
              <a:gd name="connsiteY1-70" fmla="*/ 359797 h 1999985"/>
              <a:gd name="connsiteX2-71" fmla="*/ 1295400 w 11087100"/>
              <a:gd name="connsiteY2-72" fmla="*/ 1286897 h 1999985"/>
              <a:gd name="connsiteX3-73" fmla="*/ 1663700 w 11087100"/>
              <a:gd name="connsiteY3-74" fmla="*/ 385197 h 1999985"/>
              <a:gd name="connsiteX4-75" fmla="*/ 2286000 w 11087100"/>
              <a:gd name="connsiteY4-76" fmla="*/ 1998097 h 1999985"/>
              <a:gd name="connsiteX5-77" fmla="*/ 3048000 w 11087100"/>
              <a:gd name="connsiteY5-78" fmla="*/ 4197 h 1999985"/>
              <a:gd name="connsiteX6-79" fmla="*/ 3949700 w 11087100"/>
              <a:gd name="connsiteY6-80" fmla="*/ 1451997 h 1999985"/>
              <a:gd name="connsiteX7-81" fmla="*/ 4419600 w 11087100"/>
              <a:gd name="connsiteY7-82" fmla="*/ 728097 h 1999985"/>
              <a:gd name="connsiteX8-83" fmla="*/ 5219700 w 11087100"/>
              <a:gd name="connsiteY8-84" fmla="*/ 1718697 h 1999985"/>
              <a:gd name="connsiteX9-85" fmla="*/ 5905500 w 11087100"/>
              <a:gd name="connsiteY9-86" fmla="*/ 258197 h 1999985"/>
              <a:gd name="connsiteX10-87" fmla="*/ 6654800 w 11087100"/>
              <a:gd name="connsiteY10-88" fmla="*/ 1642497 h 1999985"/>
              <a:gd name="connsiteX11-89" fmla="*/ 7264400 w 11087100"/>
              <a:gd name="connsiteY11-90" fmla="*/ 181997 h 1999985"/>
              <a:gd name="connsiteX12-91" fmla="*/ 8902700 w 11087100"/>
              <a:gd name="connsiteY12-92" fmla="*/ 1680597 h 1999985"/>
              <a:gd name="connsiteX13-93" fmla="*/ 9525000 w 11087100"/>
              <a:gd name="connsiteY13-94" fmla="*/ 270897 h 1999985"/>
              <a:gd name="connsiteX14-95" fmla="*/ 11087100 w 11087100"/>
              <a:gd name="connsiteY14-96" fmla="*/ 1490097 h 1999985"/>
              <a:gd name="connsiteX0-97" fmla="*/ 0 w 10337800"/>
              <a:gd name="connsiteY0-98" fmla="*/ 359797 h 1999985"/>
              <a:gd name="connsiteX1-99" fmla="*/ 546100 w 10337800"/>
              <a:gd name="connsiteY1-100" fmla="*/ 1286897 h 1999985"/>
              <a:gd name="connsiteX2-101" fmla="*/ 914400 w 10337800"/>
              <a:gd name="connsiteY2-102" fmla="*/ 385197 h 1999985"/>
              <a:gd name="connsiteX3-103" fmla="*/ 1536700 w 10337800"/>
              <a:gd name="connsiteY3-104" fmla="*/ 1998097 h 1999985"/>
              <a:gd name="connsiteX4-105" fmla="*/ 2298700 w 10337800"/>
              <a:gd name="connsiteY4-106" fmla="*/ 4197 h 1999985"/>
              <a:gd name="connsiteX5-107" fmla="*/ 3200400 w 10337800"/>
              <a:gd name="connsiteY5-108" fmla="*/ 1451997 h 1999985"/>
              <a:gd name="connsiteX6-109" fmla="*/ 3670300 w 10337800"/>
              <a:gd name="connsiteY6-110" fmla="*/ 728097 h 1999985"/>
              <a:gd name="connsiteX7-111" fmla="*/ 4470400 w 10337800"/>
              <a:gd name="connsiteY7-112" fmla="*/ 1718697 h 1999985"/>
              <a:gd name="connsiteX8-113" fmla="*/ 5156200 w 10337800"/>
              <a:gd name="connsiteY8-114" fmla="*/ 258197 h 1999985"/>
              <a:gd name="connsiteX9-115" fmla="*/ 5905500 w 10337800"/>
              <a:gd name="connsiteY9-116" fmla="*/ 1642497 h 1999985"/>
              <a:gd name="connsiteX10-117" fmla="*/ 6515100 w 10337800"/>
              <a:gd name="connsiteY10-118" fmla="*/ 181997 h 1999985"/>
              <a:gd name="connsiteX11-119" fmla="*/ 8153400 w 10337800"/>
              <a:gd name="connsiteY11-120" fmla="*/ 1680597 h 1999985"/>
              <a:gd name="connsiteX12-121" fmla="*/ 8775700 w 10337800"/>
              <a:gd name="connsiteY12-122" fmla="*/ 270897 h 1999985"/>
              <a:gd name="connsiteX13-123" fmla="*/ 10337800 w 10337800"/>
              <a:gd name="connsiteY13-124" fmla="*/ 1490097 h 1999985"/>
              <a:gd name="connsiteX0-125" fmla="*/ 0 w 9791700"/>
              <a:gd name="connsiteY0-126" fmla="*/ 1286897 h 1999985"/>
              <a:gd name="connsiteX1-127" fmla="*/ 368300 w 9791700"/>
              <a:gd name="connsiteY1-128" fmla="*/ 385197 h 1999985"/>
              <a:gd name="connsiteX2-129" fmla="*/ 990600 w 9791700"/>
              <a:gd name="connsiteY2-130" fmla="*/ 1998097 h 1999985"/>
              <a:gd name="connsiteX3-131" fmla="*/ 1752600 w 9791700"/>
              <a:gd name="connsiteY3-132" fmla="*/ 4197 h 1999985"/>
              <a:gd name="connsiteX4-133" fmla="*/ 2654300 w 9791700"/>
              <a:gd name="connsiteY4-134" fmla="*/ 1451997 h 1999985"/>
              <a:gd name="connsiteX5-135" fmla="*/ 3124200 w 9791700"/>
              <a:gd name="connsiteY5-136" fmla="*/ 728097 h 1999985"/>
              <a:gd name="connsiteX6-137" fmla="*/ 3924300 w 9791700"/>
              <a:gd name="connsiteY6-138" fmla="*/ 1718697 h 1999985"/>
              <a:gd name="connsiteX7-139" fmla="*/ 4610100 w 9791700"/>
              <a:gd name="connsiteY7-140" fmla="*/ 258197 h 1999985"/>
              <a:gd name="connsiteX8-141" fmla="*/ 5359400 w 9791700"/>
              <a:gd name="connsiteY8-142" fmla="*/ 1642497 h 1999985"/>
              <a:gd name="connsiteX9-143" fmla="*/ 5969000 w 9791700"/>
              <a:gd name="connsiteY9-144" fmla="*/ 181997 h 1999985"/>
              <a:gd name="connsiteX10-145" fmla="*/ 7607300 w 9791700"/>
              <a:gd name="connsiteY10-146" fmla="*/ 1680597 h 1999985"/>
              <a:gd name="connsiteX11-147" fmla="*/ 8229600 w 9791700"/>
              <a:gd name="connsiteY11-148" fmla="*/ 270897 h 1999985"/>
              <a:gd name="connsiteX12-149" fmla="*/ 9791700 w 9791700"/>
              <a:gd name="connsiteY12-150" fmla="*/ 1490097 h 1999985"/>
              <a:gd name="connsiteX0-151" fmla="*/ 0 w 9423400"/>
              <a:gd name="connsiteY0-152" fmla="*/ 385197 h 1999985"/>
              <a:gd name="connsiteX1-153" fmla="*/ 622300 w 9423400"/>
              <a:gd name="connsiteY1-154" fmla="*/ 1998097 h 1999985"/>
              <a:gd name="connsiteX2-155" fmla="*/ 1384300 w 9423400"/>
              <a:gd name="connsiteY2-156" fmla="*/ 4197 h 1999985"/>
              <a:gd name="connsiteX3-157" fmla="*/ 2286000 w 9423400"/>
              <a:gd name="connsiteY3-158" fmla="*/ 1451997 h 1999985"/>
              <a:gd name="connsiteX4-159" fmla="*/ 2755900 w 9423400"/>
              <a:gd name="connsiteY4-160" fmla="*/ 728097 h 1999985"/>
              <a:gd name="connsiteX5-161" fmla="*/ 3556000 w 9423400"/>
              <a:gd name="connsiteY5-162" fmla="*/ 1718697 h 1999985"/>
              <a:gd name="connsiteX6-163" fmla="*/ 4241800 w 9423400"/>
              <a:gd name="connsiteY6-164" fmla="*/ 258197 h 1999985"/>
              <a:gd name="connsiteX7-165" fmla="*/ 4991100 w 9423400"/>
              <a:gd name="connsiteY7-166" fmla="*/ 1642497 h 1999985"/>
              <a:gd name="connsiteX8-167" fmla="*/ 5600700 w 9423400"/>
              <a:gd name="connsiteY8-168" fmla="*/ 181997 h 1999985"/>
              <a:gd name="connsiteX9-169" fmla="*/ 7239000 w 9423400"/>
              <a:gd name="connsiteY9-170" fmla="*/ 1680597 h 1999985"/>
              <a:gd name="connsiteX10-171" fmla="*/ 7861300 w 9423400"/>
              <a:gd name="connsiteY10-172" fmla="*/ 270897 h 1999985"/>
              <a:gd name="connsiteX11-173" fmla="*/ 9423400 w 9423400"/>
              <a:gd name="connsiteY11-174" fmla="*/ 1490097 h 1999985"/>
              <a:gd name="connsiteX0-175" fmla="*/ 1 w 8801101"/>
              <a:gd name="connsiteY0-176" fmla="*/ 1998097 h 1998100"/>
              <a:gd name="connsiteX1-177" fmla="*/ 762001 w 8801101"/>
              <a:gd name="connsiteY1-178" fmla="*/ 4197 h 1998100"/>
              <a:gd name="connsiteX2-179" fmla="*/ 1663701 w 8801101"/>
              <a:gd name="connsiteY2-180" fmla="*/ 1451997 h 1998100"/>
              <a:gd name="connsiteX3-181" fmla="*/ 2133601 w 8801101"/>
              <a:gd name="connsiteY3-182" fmla="*/ 728097 h 1998100"/>
              <a:gd name="connsiteX4-183" fmla="*/ 2933701 w 8801101"/>
              <a:gd name="connsiteY4-184" fmla="*/ 1718697 h 1998100"/>
              <a:gd name="connsiteX5-185" fmla="*/ 3619501 w 8801101"/>
              <a:gd name="connsiteY5-186" fmla="*/ 258197 h 1998100"/>
              <a:gd name="connsiteX6-187" fmla="*/ 4368801 w 8801101"/>
              <a:gd name="connsiteY6-188" fmla="*/ 1642497 h 1998100"/>
              <a:gd name="connsiteX7-189" fmla="*/ 4978401 w 8801101"/>
              <a:gd name="connsiteY7-190" fmla="*/ 181997 h 1998100"/>
              <a:gd name="connsiteX8-191" fmla="*/ 6616701 w 8801101"/>
              <a:gd name="connsiteY8-192" fmla="*/ 1680597 h 1998100"/>
              <a:gd name="connsiteX9-193" fmla="*/ 7239001 w 8801101"/>
              <a:gd name="connsiteY9-194" fmla="*/ 270897 h 1998100"/>
              <a:gd name="connsiteX10-195" fmla="*/ 8801101 w 8801101"/>
              <a:gd name="connsiteY10-196" fmla="*/ 1490097 h 1998100"/>
              <a:gd name="connsiteX0-197" fmla="*/ 0 w 8039100"/>
              <a:gd name="connsiteY0-198" fmla="*/ 4197 h 1722965"/>
              <a:gd name="connsiteX1-199" fmla="*/ 901700 w 8039100"/>
              <a:gd name="connsiteY1-200" fmla="*/ 1451997 h 1722965"/>
              <a:gd name="connsiteX2-201" fmla="*/ 1371600 w 8039100"/>
              <a:gd name="connsiteY2-202" fmla="*/ 728097 h 1722965"/>
              <a:gd name="connsiteX3-203" fmla="*/ 2171700 w 8039100"/>
              <a:gd name="connsiteY3-204" fmla="*/ 1718697 h 1722965"/>
              <a:gd name="connsiteX4-205" fmla="*/ 2857500 w 8039100"/>
              <a:gd name="connsiteY4-206" fmla="*/ 258197 h 1722965"/>
              <a:gd name="connsiteX5-207" fmla="*/ 3606800 w 8039100"/>
              <a:gd name="connsiteY5-208" fmla="*/ 1642497 h 1722965"/>
              <a:gd name="connsiteX6-209" fmla="*/ 4216400 w 8039100"/>
              <a:gd name="connsiteY6-210" fmla="*/ 181997 h 1722965"/>
              <a:gd name="connsiteX7-211" fmla="*/ 5854700 w 8039100"/>
              <a:gd name="connsiteY7-212" fmla="*/ 1680597 h 1722965"/>
              <a:gd name="connsiteX8-213" fmla="*/ 6477000 w 8039100"/>
              <a:gd name="connsiteY8-214" fmla="*/ 270897 h 1722965"/>
              <a:gd name="connsiteX9-215" fmla="*/ 8039100 w 8039100"/>
              <a:gd name="connsiteY9-216" fmla="*/ 1490097 h 1722965"/>
              <a:gd name="connsiteX0-217" fmla="*/ 0 w 6476999"/>
              <a:gd name="connsiteY0-218" fmla="*/ 4197 h 1722965"/>
              <a:gd name="connsiteX1-219" fmla="*/ 901700 w 6476999"/>
              <a:gd name="connsiteY1-220" fmla="*/ 1451997 h 1722965"/>
              <a:gd name="connsiteX2-221" fmla="*/ 1371600 w 6476999"/>
              <a:gd name="connsiteY2-222" fmla="*/ 728097 h 1722965"/>
              <a:gd name="connsiteX3-223" fmla="*/ 2171700 w 6476999"/>
              <a:gd name="connsiteY3-224" fmla="*/ 1718697 h 1722965"/>
              <a:gd name="connsiteX4-225" fmla="*/ 2857500 w 6476999"/>
              <a:gd name="connsiteY4-226" fmla="*/ 258197 h 1722965"/>
              <a:gd name="connsiteX5-227" fmla="*/ 3606800 w 6476999"/>
              <a:gd name="connsiteY5-228" fmla="*/ 1642497 h 1722965"/>
              <a:gd name="connsiteX6-229" fmla="*/ 4216400 w 6476999"/>
              <a:gd name="connsiteY6-230" fmla="*/ 181997 h 1722965"/>
              <a:gd name="connsiteX7-231" fmla="*/ 5854700 w 6476999"/>
              <a:gd name="connsiteY7-232" fmla="*/ 1680597 h 1722965"/>
              <a:gd name="connsiteX8-233" fmla="*/ 6477000 w 6476999"/>
              <a:gd name="connsiteY8-234" fmla="*/ 270897 h 1722965"/>
              <a:gd name="connsiteX0-235" fmla="*/ 0 w 5854700"/>
              <a:gd name="connsiteY0-236" fmla="*/ 4197 h 1722965"/>
              <a:gd name="connsiteX1-237" fmla="*/ 901700 w 5854700"/>
              <a:gd name="connsiteY1-238" fmla="*/ 1451997 h 1722965"/>
              <a:gd name="connsiteX2-239" fmla="*/ 1371600 w 5854700"/>
              <a:gd name="connsiteY2-240" fmla="*/ 728097 h 1722965"/>
              <a:gd name="connsiteX3-241" fmla="*/ 2171700 w 5854700"/>
              <a:gd name="connsiteY3-242" fmla="*/ 1718697 h 1722965"/>
              <a:gd name="connsiteX4-243" fmla="*/ 2857500 w 5854700"/>
              <a:gd name="connsiteY4-244" fmla="*/ 258197 h 1722965"/>
              <a:gd name="connsiteX5-245" fmla="*/ 3606800 w 5854700"/>
              <a:gd name="connsiteY5-246" fmla="*/ 1642497 h 1722965"/>
              <a:gd name="connsiteX6-247" fmla="*/ 4216400 w 5854700"/>
              <a:gd name="connsiteY6-248" fmla="*/ 181997 h 1722965"/>
              <a:gd name="connsiteX7-249" fmla="*/ 5854700 w 5854700"/>
              <a:gd name="connsiteY7-250" fmla="*/ 1680597 h 1722965"/>
              <a:gd name="connsiteX0-251" fmla="*/ 0 w 4216400"/>
              <a:gd name="connsiteY0-252" fmla="*/ 4197 h 1722965"/>
              <a:gd name="connsiteX1-253" fmla="*/ 901700 w 4216400"/>
              <a:gd name="connsiteY1-254" fmla="*/ 1451997 h 1722965"/>
              <a:gd name="connsiteX2-255" fmla="*/ 1371600 w 4216400"/>
              <a:gd name="connsiteY2-256" fmla="*/ 728097 h 1722965"/>
              <a:gd name="connsiteX3-257" fmla="*/ 2171700 w 4216400"/>
              <a:gd name="connsiteY3-258" fmla="*/ 1718697 h 1722965"/>
              <a:gd name="connsiteX4-259" fmla="*/ 2857500 w 4216400"/>
              <a:gd name="connsiteY4-260" fmla="*/ 258197 h 1722965"/>
              <a:gd name="connsiteX5-261" fmla="*/ 3606800 w 4216400"/>
              <a:gd name="connsiteY5-262" fmla="*/ 1642497 h 1722965"/>
              <a:gd name="connsiteX6-263" fmla="*/ 4216400 w 4216400"/>
              <a:gd name="connsiteY6-264" fmla="*/ 181997 h 172296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216400" h="1722965">
                <a:moveTo>
                  <a:pt x="0" y="4197"/>
                </a:moveTo>
                <a:cubicBezTo>
                  <a:pt x="277283" y="-86820"/>
                  <a:pt x="673100" y="1331347"/>
                  <a:pt x="901700" y="1451997"/>
                </a:cubicBezTo>
                <a:cubicBezTo>
                  <a:pt x="1130300" y="1572647"/>
                  <a:pt x="1159933" y="683647"/>
                  <a:pt x="1371600" y="728097"/>
                </a:cubicBezTo>
                <a:cubicBezTo>
                  <a:pt x="1583267" y="772547"/>
                  <a:pt x="1924050" y="1797014"/>
                  <a:pt x="2171700" y="1718697"/>
                </a:cubicBezTo>
                <a:cubicBezTo>
                  <a:pt x="2419350" y="1640380"/>
                  <a:pt x="2618317" y="270897"/>
                  <a:pt x="2857500" y="258197"/>
                </a:cubicBezTo>
                <a:cubicBezTo>
                  <a:pt x="3096683" y="245497"/>
                  <a:pt x="3380317" y="1655197"/>
                  <a:pt x="3606800" y="1642497"/>
                </a:cubicBezTo>
                <a:cubicBezTo>
                  <a:pt x="3833283" y="1629797"/>
                  <a:pt x="3841750" y="175647"/>
                  <a:pt x="4216400" y="181997"/>
                </a:cubicBezTo>
              </a:path>
            </a:pathLst>
          </a:custGeom>
          <a:noFill/>
          <a:ln w="28575">
            <a:solidFill>
              <a:schemeClr val="accent3">
                <a:lumMod val="20000"/>
                <a:lumOff val="8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321978" y="2091408"/>
            <a:ext cx="2429536" cy="294922"/>
          </a:xfrm>
          <a:custGeom>
            <a:avLst/>
            <a:gdLst>
              <a:gd name="connsiteX0" fmla="*/ 0 w 13881100"/>
              <a:gd name="connsiteY0" fmla="*/ 1248797 h 1999985"/>
              <a:gd name="connsiteX1" fmla="*/ 1143000 w 13881100"/>
              <a:gd name="connsiteY1" fmla="*/ 689997 h 1999985"/>
              <a:gd name="connsiteX2" fmla="*/ 1955800 w 13881100"/>
              <a:gd name="connsiteY2" fmla="*/ 1629797 h 1999985"/>
              <a:gd name="connsiteX3" fmla="*/ 2705100 w 13881100"/>
              <a:gd name="connsiteY3" fmla="*/ 359797 h 1999985"/>
              <a:gd name="connsiteX4" fmla="*/ 3251200 w 13881100"/>
              <a:gd name="connsiteY4" fmla="*/ 1286897 h 1999985"/>
              <a:gd name="connsiteX5" fmla="*/ 3619500 w 13881100"/>
              <a:gd name="connsiteY5" fmla="*/ 385197 h 1999985"/>
              <a:gd name="connsiteX6" fmla="*/ 4241800 w 13881100"/>
              <a:gd name="connsiteY6" fmla="*/ 1998097 h 1999985"/>
              <a:gd name="connsiteX7" fmla="*/ 5003800 w 13881100"/>
              <a:gd name="connsiteY7" fmla="*/ 4197 h 1999985"/>
              <a:gd name="connsiteX8" fmla="*/ 5905500 w 13881100"/>
              <a:gd name="connsiteY8" fmla="*/ 1451997 h 1999985"/>
              <a:gd name="connsiteX9" fmla="*/ 6375400 w 13881100"/>
              <a:gd name="connsiteY9" fmla="*/ 728097 h 1999985"/>
              <a:gd name="connsiteX10" fmla="*/ 7175500 w 13881100"/>
              <a:gd name="connsiteY10" fmla="*/ 1718697 h 1999985"/>
              <a:gd name="connsiteX11" fmla="*/ 7861300 w 13881100"/>
              <a:gd name="connsiteY11" fmla="*/ 258197 h 1999985"/>
              <a:gd name="connsiteX12" fmla="*/ 8610600 w 13881100"/>
              <a:gd name="connsiteY12" fmla="*/ 1642497 h 1999985"/>
              <a:gd name="connsiteX13" fmla="*/ 9220200 w 13881100"/>
              <a:gd name="connsiteY13" fmla="*/ 181997 h 1999985"/>
              <a:gd name="connsiteX14" fmla="*/ 10858500 w 13881100"/>
              <a:gd name="connsiteY14" fmla="*/ 1680597 h 1999985"/>
              <a:gd name="connsiteX15" fmla="*/ 11480800 w 13881100"/>
              <a:gd name="connsiteY15" fmla="*/ 270897 h 1999985"/>
              <a:gd name="connsiteX16" fmla="*/ 13042900 w 13881100"/>
              <a:gd name="connsiteY16" fmla="*/ 1490097 h 1999985"/>
              <a:gd name="connsiteX17" fmla="*/ 13881100 w 13881100"/>
              <a:gd name="connsiteY17" fmla="*/ 245497 h 1999985"/>
              <a:gd name="connsiteX0-1" fmla="*/ 0 w 12738100"/>
              <a:gd name="connsiteY0-2" fmla="*/ 689997 h 1999985"/>
              <a:gd name="connsiteX1-3" fmla="*/ 812800 w 12738100"/>
              <a:gd name="connsiteY1-4" fmla="*/ 1629797 h 1999985"/>
              <a:gd name="connsiteX2-5" fmla="*/ 1562100 w 12738100"/>
              <a:gd name="connsiteY2-6" fmla="*/ 359797 h 1999985"/>
              <a:gd name="connsiteX3-7" fmla="*/ 2108200 w 12738100"/>
              <a:gd name="connsiteY3-8" fmla="*/ 1286897 h 1999985"/>
              <a:gd name="connsiteX4-9" fmla="*/ 2476500 w 12738100"/>
              <a:gd name="connsiteY4-10" fmla="*/ 385197 h 1999985"/>
              <a:gd name="connsiteX5-11" fmla="*/ 3098800 w 12738100"/>
              <a:gd name="connsiteY5-12" fmla="*/ 1998097 h 1999985"/>
              <a:gd name="connsiteX6-13" fmla="*/ 3860800 w 12738100"/>
              <a:gd name="connsiteY6-14" fmla="*/ 4197 h 1999985"/>
              <a:gd name="connsiteX7-15" fmla="*/ 4762500 w 12738100"/>
              <a:gd name="connsiteY7-16" fmla="*/ 1451997 h 1999985"/>
              <a:gd name="connsiteX8-17" fmla="*/ 5232400 w 12738100"/>
              <a:gd name="connsiteY8-18" fmla="*/ 728097 h 1999985"/>
              <a:gd name="connsiteX9-19" fmla="*/ 6032500 w 12738100"/>
              <a:gd name="connsiteY9-20" fmla="*/ 1718697 h 1999985"/>
              <a:gd name="connsiteX10-21" fmla="*/ 6718300 w 12738100"/>
              <a:gd name="connsiteY10-22" fmla="*/ 258197 h 1999985"/>
              <a:gd name="connsiteX11-23" fmla="*/ 7467600 w 12738100"/>
              <a:gd name="connsiteY11-24" fmla="*/ 1642497 h 1999985"/>
              <a:gd name="connsiteX12-25" fmla="*/ 8077200 w 12738100"/>
              <a:gd name="connsiteY12-26" fmla="*/ 181997 h 1999985"/>
              <a:gd name="connsiteX13-27" fmla="*/ 9715500 w 12738100"/>
              <a:gd name="connsiteY13-28" fmla="*/ 1680597 h 1999985"/>
              <a:gd name="connsiteX14-29" fmla="*/ 10337800 w 12738100"/>
              <a:gd name="connsiteY14-30" fmla="*/ 270897 h 1999985"/>
              <a:gd name="connsiteX15-31" fmla="*/ 11899900 w 12738100"/>
              <a:gd name="connsiteY15-32" fmla="*/ 1490097 h 1999985"/>
              <a:gd name="connsiteX16-33" fmla="*/ 12738100 w 12738100"/>
              <a:gd name="connsiteY16-34" fmla="*/ 245497 h 1999985"/>
              <a:gd name="connsiteX0-35" fmla="*/ 0 w 11899900"/>
              <a:gd name="connsiteY0-36" fmla="*/ 689997 h 1999985"/>
              <a:gd name="connsiteX1-37" fmla="*/ 812800 w 11899900"/>
              <a:gd name="connsiteY1-38" fmla="*/ 1629797 h 1999985"/>
              <a:gd name="connsiteX2-39" fmla="*/ 1562100 w 11899900"/>
              <a:gd name="connsiteY2-40" fmla="*/ 359797 h 1999985"/>
              <a:gd name="connsiteX3-41" fmla="*/ 2108200 w 11899900"/>
              <a:gd name="connsiteY3-42" fmla="*/ 1286897 h 1999985"/>
              <a:gd name="connsiteX4-43" fmla="*/ 2476500 w 11899900"/>
              <a:gd name="connsiteY4-44" fmla="*/ 385197 h 1999985"/>
              <a:gd name="connsiteX5-45" fmla="*/ 3098800 w 11899900"/>
              <a:gd name="connsiteY5-46" fmla="*/ 1998097 h 1999985"/>
              <a:gd name="connsiteX6-47" fmla="*/ 3860800 w 11899900"/>
              <a:gd name="connsiteY6-48" fmla="*/ 4197 h 1999985"/>
              <a:gd name="connsiteX7-49" fmla="*/ 4762500 w 11899900"/>
              <a:gd name="connsiteY7-50" fmla="*/ 1451997 h 1999985"/>
              <a:gd name="connsiteX8-51" fmla="*/ 5232400 w 11899900"/>
              <a:gd name="connsiteY8-52" fmla="*/ 728097 h 1999985"/>
              <a:gd name="connsiteX9-53" fmla="*/ 6032500 w 11899900"/>
              <a:gd name="connsiteY9-54" fmla="*/ 1718697 h 1999985"/>
              <a:gd name="connsiteX10-55" fmla="*/ 6718300 w 11899900"/>
              <a:gd name="connsiteY10-56" fmla="*/ 258197 h 1999985"/>
              <a:gd name="connsiteX11-57" fmla="*/ 7467600 w 11899900"/>
              <a:gd name="connsiteY11-58" fmla="*/ 1642497 h 1999985"/>
              <a:gd name="connsiteX12-59" fmla="*/ 8077200 w 11899900"/>
              <a:gd name="connsiteY12-60" fmla="*/ 181997 h 1999985"/>
              <a:gd name="connsiteX13-61" fmla="*/ 9715500 w 11899900"/>
              <a:gd name="connsiteY13-62" fmla="*/ 1680597 h 1999985"/>
              <a:gd name="connsiteX14-63" fmla="*/ 10337800 w 11899900"/>
              <a:gd name="connsiteY14-64" fmla="*/ 270897 h 1999985"/>
              <a:gd name="connsiteX15-65" fmla="*/ 11899900 w 11899900"/>
              <a:gd name="connsiteY15-66" fmla="*/ 1490097 h 1999985"/>
              <a:gd name="connsiteX0-67" fmla="*/ 0 w 10337799"/>
              <a:gd name="connsiteY0-68" fmla="*/ 689997 h 1999985"/>
              <a:gd name="connsiteX1-69" fmla="*/ 812800 w 10337799"/>
              <a:gd name="connsiteY1-70" fmla="*/ 1629797 h 1999985"/>
              <a:gd name="connsiteX2-71" fmla="*/ 1562100 w 10337799"/>
              <a:gd name="connsiteY2-72" fmla="*/ 359797 h 1999985"/>
              <a:gd name="connsiteX3-73" fmla="*/ 2108200 w 10337799"/>
              <a:gd name="connsiteY3-74" fmla="*/ 1286897 h 1999985"/>
              <a:gd name="connsiteX4-75" fmla="*/ 2476500 w 10337799"/>
              <a:gd name="connsiteY4-76" fmla="*/ 385197 h 1999985"/>
              <a:gd name="connsiteX5-77" fmla="*/ 3098800 w 10337799"/>
              <a:gd name="connsiteY5-78" fmla="*/ 1998097 h 1999985"/>
              <a:gd name="connsiteX6-79" fmla="*/ 3860800 w 10337799"/>
              <a:gd name="connsiteY6-80" fmla="*/ 4197 h 1999985"/>
              <a:gd name="connsiteX7-81" fmla="*/ 4762500 w 10337799"/>
              <a:gd name="connsiteY7-82" fmla="*/ 1451997 h 1999985"/>
              <a:gd name="connsiteX8-83" fmla="*/ 5232400 w 10337799"/>
              <a:gd name="connsiteY8-84" fmla="*/ 728097 h 1999985"/>
              <a:gd name="connsiteX9-85" fmla="*/ 6032500 w 10337799"/>
              <a:gd name="connsiteY9-86" fmla="*/ 1718697 h 1999985"/>
              <a:gd name="connsiteX10-87" fmla="*/ 6718300 w 10337799"/>
              <a:gd name="connsiteY10-88" fmla="*/ 258197 h 1999985"/>
              <a:gd name="connsiteX11-89" fmla="*/ 7467600 w 10337799"/>
              <a:gd name="connsiteY11-90" fmla="*/ 1642497 h 1999985"/>
              <a:gd name="connsiteX12-91" fmla="*/ 8077200 w 10337799"/>
              <a:gd name="connsiteY12-92" fmla="*/ 181997 h 1999985"/>
              <a:gd name="connsiteX13-93" fmla="*/ 9715500 w 10337799"/>
              <a:gd name="connsiteY13-94" fmla="*/ 1680597 h 1999985"/>
              <a:gd name="connsiteX14-95" fmla="*/ 10337800 w 10337799"/>
              <a:gd name="connsiteY14-96" fmla="*/ 270897 h 1999985"/>
              <a:gd name="connsiteX0-97" fmla="*/ 0 w 9715500"/>
              <a:gd name="connsiteY0-98" fmla="*/ 689997 h 1999985"/>
              <a:gd name="connsiteX1-99" fmla="*/ 812800 w 9715500"/>
              <a:gd name="connsiteY1-100" fmla="*/ 1629797 h 1999985"/>
              <a:gd name="connsiteX2-101" fmla="*/ 1562100 w 9715500"/>
              <a:gd name="connsiteY2-102" fmla="*/ 359797 h 1999985"/>
              <a:gd name="connsiteX3-103" fmla="*/ 2108200 w 9715500"/>
              <a:gd name="connsiteY3-104" fmla="*/ 1286897 h 1999985"/>
              <a:gd name="connsiteX4-105" fmla="*/ 2476500 w 9715500"/>
              <a:gd name="connsiteY4-106" fmla="*/ 385197 h 1999985"/>
              <a:gd name="connsiteX5-107" fmla="*/ 3098800 w 9715500"/>
              <a:gd name="connsiteY5-108" fmla="*/ 1998097 h 1999985"/>
              <a:gd name="connsiteX6-109" fmla="*/ 3860800 w 9715500"/>
              <a:gd name="connsiteY6-110" fmla="*/ 4197 h 1999985"/>
              <a:gd name="connsiteX7-111" fmla="*/ 4762500 w 9715500"/>
              <a:gd name="connsiteY7-112" fmla="*/ 1451997 h 1999985"/>
              <a:gd name="connsiteX8-113" fmla="*/ 5232400 w 9715500"/>
              <a:gd name="connsiteY8-114" fmla="*/ 728097 h 1999985"/>
              <a:gd name="connsiteX9-115" fmla="*/ 6032500 w 9715500"/>
              <a:gd name="connsiteY9-116" fmla="*/ 1718697 h 1999985"/>
              <a:gd name="connsiteX10-117" fmla="*/ 6718300 w 9715500"/>
              <a:gd name="connsiteY10-118" fmla="*/ 258197 h 1999985"/>
              <a:gd name="connsiteX11-119" fmla="*/ 7467600 w 9715500"/>
              <a:gd name="connsiteY11-120" fmla="*/ 1642497 h 1999985"/>
              <a:gd name="connsiteX12-121" fmla="*/ 8077200 w 9715500"/>
              <a:gd name="connsiteY12-122" fmla="*/ 181997 h 1999985"/>
              <a:gd name="connsiteX13-123" fmla="*/ 9715500 w 9715500"/>
              <a:gd name="connsiteY13-124" fmla="*/ 1680597 h 1999985"/>
              <a:gd name="connsiteX0-125" fmla="*/ 0 w 8077201"/>
              <a:gd name="connsiteY0-126" fmla="*/ 689997 h 1999985"/>
              <a:gd name="connsiteX1-127" fmla="*/ 812800 w 8077201"/>
              <a:gd name="connsiteY1-128" fmla="*/ 1629797 h 1999985"/>
              <a:gd name="connsiteX2-129" fmla="*/ 1562100 w 8077201"/>
              <a:gd name="connsiteY2-130" fmla="*/ 359797 h 1999985"/>
              <a:gd name="connsiteX3-131" fmla="*/ 2108200 w 8077201"/>
              <a:gd name="connsiteY3-132" fmla="*/ 1286897 h 1999985"/>
              <a:gd name="connsiteX4-133" fmla="*/ 2476500 w 8077201"/>
              <a:gd name="connsiteY4-134" fmla="*/ 385197 h 1999985"/>
              <a:gd name="connsiteX5-135" fmla="*/ 3098800 w 8077201"/>
              <a:gd name="connsiteY5-136" fmla="*/ 1998097 h 1999985"/>
              <a:gd name="connsiteX6-137" fmla="*/ 3860800 w 8077201"/>
              <a:gd name="connsiteY6-138" fmla="*/ 4197 h 1999985"/>
              <a:gd name="connsiteX7-139" fmla="*/ 4762500 w 8077201"/>
              <a:gd name="connsiteY7-140" fmla="*/ 1451997 h 1999985"/>
              <a:gd name="connsiteX8-141" fmla="*/ 5232400 w 8077201"/>
              <a:gd name="connsiteY8-142" fmla="*/ 728097 h 1999985"/>
              <a:gd name="connsiteX9-143" fmla="*/ 6032500 w 8077201"/>
              <a:gd name="connsiteY9-144" fmla="*/ 1718697 h 1999985"/>
              <a:gd name="connsiteX10-145" fmla="*/ 6718300 w 8077201"/>
              <a:gd name="connsiteY10-146" fmla="*/ 258197 h 1999985"/>
              <a:gd name="connsiteX11-147" fmla="*/ 7467600 w 8077201"/>
              <a:gd name="connsiteY11-148" fmla="*/ 1642497 h 1999985"/>
              <a:gd name="connsiteX12-149" fmla="*/ 8077200 w 8077201"/>
              <a:gd name="connsiteY12-150" fmla="*/ 181997 h 1999985"/>
              <a:gd name="connsiteX0-151" fmla="*/ 0 w 7467600"/>
              <a:gd name="connsiteY0-152" fmla="*/ 689997 h 1999985"/>
              <a:gd name="connsiteX1-153" fmla="*/ 812800 w 7467600"/>
              <a:gd name="connsiteY1-154" fmla="*/ 1629797 h 1999985"/>
              <a:gd name="connsiteX2-155" fmla="*/ 1562100 w 7467600"/>
              <a:gd name="connsiteY2-156" fmla="*/ 359797 h 1999985"/>
              <a:gd name="connsiteX3-157" fmla="*/ 2108200 w 7467600"/>
              <a:gd name="connsiteY3-158" fmla="*/ 1286897 h 1999985"/>
              <a:gd name="connsiteX4-159" fmla="*/ 2476500 w 7467600"/>
              <a:gd name="connsiteY4-160" fmla="*/ 385197 h 1999985"/>
              <a:gd name="connsiteX5-161" fmla="*/ 3098800 w 7467600"/>
              <a:gd name="connsiteY5-162" fmla="*/ 1998097 h 1999985"/>
              <a:gd name="connsiteX6-163" fmla="*/ 3860800 w 7467600"/>
              <a:gd name="connsiteY6-164" fmla="*/ 4197 h 1999985"/>
              <a:gd name="connsiteX7-165" fmla="*/ 4762500 w 7467600"/>
              <a:gd name="connsiteY7-166" fmla="*/ 1451997 h 1999985"/>
              <a:gd name="connsiteX8-167" fmla="*/ 5232400 w 7467600"/>
              <a:gd name="connsiteY8-168" fmla="*/ 728097 h 1999985"/>
              <a:gd name="connsiteX9-169" fmla="*/ 6032500 w 7467600"/>
              <a:gd name="connsiteY9-170" fmla="*/ 1718697 h 1999985"/>
              <a:gd name="connsiteX10-171" fmla="*/ 6718300 w 7467600"/>
              <a:gd name="connsiteY10-172" fmla="*/ 258197 h 1999985"/>
              <a:gd name="connsiteX11-173" fmla="*/ 7467600 w 7467600"/>
              <a:gd name="connsiteY11-174" fmla="*/ 1642497 h 1999985"/>
              <a:gd name="connsiteX0-175" fmla="*/ 0 w 6718300"/>
              <a:gd name="connsiteY0-176" fmla="*/ 689997 h 1999985"/>
              <a:gd name="connsiteX1-177" fmla="*/ 812800 w 6718300"/>
              <a:gd name="connsiteY1-178" fmla="*/ 1629797 h 1999985"/>
              <a:gd name="connsiteX2-179" fmla="*/ 1562100 w 6718300"/>
              <a:gd name="connsiteY2-180" fmla="*/ 359797 h 1999985"/>
              <a:gd name="connsiteX3-181" fmla="*/ 2108200 w 6718300"/>
              <a:gd name="connsiteY3-182" fmla="*/ 1286897 h 1999985"/>
              <a:gd name="connsiteX4-183" fmla="*/ 2476500 w 6718300"/>
              <a:gd name="connsiteY4-184" fmla="*/ 385197 h 1999985"/>
              <a:gd name="connsiteX5-185" fmla="*/ 3098800 w 6718300"/>
              <a:gd name="connsiteY5-186" fmla="*/ 1998097 h 1999985"/>
              <a:gd name="connsiteX6-187" fmla="*/ 3860800 w 6718300"/>
              <a:gd name="connsiteY6-188" fmla="*/ 4197 h 1999985"/>
              <a:gd name="connsiteX7-189" fmla="*/ 4762500 w 6718300"/>
              <a:gd name="connsiteY7-190" fmla="*/ 1451997 h 1999985"/>
              <a:gd name="connsiteX8-191" fmla="*/ 5232400 w 6718300"/>
              <a:gd name="connsiteY8-192" fmla="*/ 728097 h 1999985"/>
              <a:gd name="connsiteX9-193" fmla="*/ 6032500 w 6718300"/>
              <a:gd name="connsiteY9-194" fmla="*/ 1718697 h 1999985"/>
              <a:gd name="connsiteX10-195" fmla="*/ 6718300 w 6718300"/>
              <a:gd name="connsiteY10-196" fmla="*/ 258197 h 1999985"/>
              <a:gd name="connsiteX0-197" fmla="*/ 0 w 6032500"/>
              <a:gd name="connsiteY0-198" fmla="*/ 689997 h 1999985"/>
              <a:gd name="connsiteX1-199" fmla="*/ 812800 w 6032500"/>
              <a:gd name="connsiteY1-200" fmla="*/ 1629797 h 1999985"/>
              <a:gd name="connsiteX2-201" fmla="*/ 1562100 w 6032500"/>
              <a:gd name="connsiteY2-202" fmla="*/ 359797 h 1999985"/>
              <a:gd name="connsiteX3-203" fmla="*/ 2108200 w 6032500"/>
              <a:gd name="connsiteY3-204" fmla="*/ 1286897 h 1999985"/>
              <a:gd name="connsiteX4-205" fmla="*/ 2476500 w 6032500"/>
              <a:gd name="connsiteY4-206" fmla="*/ 385197 h 1999985"/>
              <a:gd name="connsiteX5-207" fmla="*/ 3098800 w 6032500"/>
              <a:gd name="connsiteY5-208" fmla="*/ 1998097 h 1999985"/>
              <a:gd name="connsiteX6-209" fmla="*/ 3860800 w 6032500"/>
              <a:gd name="connsiteY6-210" fmla="*/ 4197 h 1999985"/>
              <a:gd name="connsiteX7-211" fmla="*/ 4762500 w 6032500"/>
              <a:gd name="connsiteY7-212" fmla="*/ 1451997 h 1999985"/>
              <a:gd name="connsiteX8-213" fmla="*/ 5232400 w 6032500"/>
              <a:gd name="connsiteY8-214" fmla="*/ 728097 h 1999985"/>
              <a:gd name="connsiteX9-215" fmla="*/ 6032500 w 6032500"/>
              <a:gd name="connsiteY9-216" fmla="*/ 1718697 h 1999985"/>
              <a:gd name="connsiteX0-217" fmla="*/ 0 w 5232400"/>
              <a:gd name="connsiteY0-218" fmla="*/ 689997 h 1999985"/>
              <a:gd name="connsiteX1-219" fmla="*/ 812800 w 5232400"/>
              <a:gd name="connsiteY1-220" fmla="*/ 1629797 h 1999985"/>
              <a:gd name="connsiteX2-221" fmla="*/ 1562100 w 5232400"/>
              <a:gd name="connsiteY2-222" fmla="*/ 359797 h 1999985"/>
              <a:gd name="connsiteX3-223" fmla="*/ 2108200 w 5232400"/>
              <a:gd name="connsiteY3-224" fmla="*/ 1286897 h 1999985"/>
              <a:gd name="connsiteX4-225" fmla="*/ 2476500 w 5232400"/>
              <a:gd name="connsiteY4-226" fmla="*/ 385197 h 1999985"/>
              <a:gd name="connsiteX5-227" fmla="*/ 3098800 w 5232400"/>
              <a:gd name="connsiteY5-228" fmla="*/ 1998097 h 1999985"/>
              <a:gd name="connsiteX6-229" fmla="*/ 3860800 w 5232400"/>
              <a:gd name="connsiteY6-230" fmla="*/ 4197 h 1999985"/>
              <a:gd name="connsiteX7-231" fmla="*/ 4762500 w 5232400"/>
              <a:gd name="connsiteY7-232" fmla="*/ 1451997 h 1999985"/>
              <a:gd name="connsiteX8-233" fmla="*/ 5232400 w 5232400"/>
              <a:gd name="connsiteY8-234" fmla="*/ 728097 h 1999985"/>
              <a:gd name="connsiteX0-235" fmla="*/ 0 w 4762500"/>
              <a:gd name="connsiteY0-236" fmla="*/ 689997 h 1999985"/>
              <a:gd name="connsiteX1-237" fmla="*/ 812800 w 4762500"/>
              <a:gd name="connsiteY1-238" fmla="*/ 1629797 h 1999985"/>
              <a:gd name="connsiteX2-239" fmla="*/ 1562100 w 4762500"/>
              <a:gd name="connsiteY2-240" fmla="*/ 359797 h 1999985"/>
              <a:gd name="connsiteX3-241" fmla="*/ 2108200 w 4762500"/>
              <a:gd name="connsiteY3-242" fmla="*/ 1286897 h 1999985"/>
              <a:gd name="connsiteX4-243" fmla="*/ 2476500 w 4762500"/>
              <a:gd name="connsiteY4-244" fmla="*/ 385197 h 1999985"/>
              <a:gd name="connsiteX5-245" fmla="*/ 3098800 w 4762500"/>
              <a:gd name="connsiteY5-246" fmla="*/ 1998097 h 1999985"/>
              <a:gd name="connsiteX6-247" fmla="*/ 3860800 w 4762500"/>
              <a:gd name="connsiteY6-248" fmla="*/ 4197 h 1999985"/>
              <a:gd name="connsiteX7-249" fmla="*/ 4762500 w 4762500"/>
              <a:gd name="connsiteY7-250" fmla="*/ 1451997 h 19999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762500" h="1999985">
                <a:moveTo>
                  <a:pt x="0" y="689997"/>
                </a:moveTo>
                <a:cubicBezTo>
                  <a:pt x="325967" y="753497"/>
                  <a:pt x="552450" y="1684830"/>
                  <a:pt x="812800" y="1629797"/>
                </a:cubicBezTo>
                <a:cubicBezTo>
                  <a:pt x="1073150" y="1574764"/>
                  <a:pt x="1346200" y="416947"/>
                  <a:pt x="1562100" y="359797"/>
                </a:cubicBezTo>
                <a:cubicBezTo>
                  <a:pt x="1778000" y="302647"/>
                  <a:pt x="1955800" y="1282664"/>
                  <a:pt x="2108200" y="1286897"/>
                </a:cubicBezTo>
                <a:cubicBezTo>
                  <a:pt x="2260600" y="1291130"/>
                  <a:pt x="2311400" y="266664"/>
                  <a:pt x="2476500" y="385197"/>
                </a:cubicBezTo>
                <a:cubicBezTo>
                  <a:pt x="2641600" y="503730"/>
                  <a:pt x="2868083" y="2061597"/>
                  <a:pt x="3098800" y="1998097"/>
                </a:cubicBezTo>
                <a:cubicBezTo>
                  <a:pt x="3329517" y="1934597"/>
                  <a:pt x="3583517" y="95214"/>
                  <a:pt x="3860800" y="4197"/>
                </a:cubicBezTo>
                <a:cubicBezTo>
                  <a:pt x="4138083" y="-86820"/>
                  <a:pt x="4533900" y="1331347"/>
                  <a:pt x="4762500" y="1451997"/>
                </a:cubicBezTo>
              </a:path>
            </a:pathLst>
          </a:custGeom>
          <a:noFill/>
          <a:ln w="28575">
            <a:solidFill>
              <a:schemeClr val="accent3">
                <a:lumMod val="20000"/>
                <a:lumOff val="8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8481304" y="4609477"/>
            <a:ext cx="1325393" cy="160890"/>
          </a:xfrm>
          <a:custGeom>
            <a:avLst/>
            <a:gdLst>
              <a:gd name="connsiteX0" fmla="*/ 0 w 13881100"/>
              <a:gd name="connsiteY0" fmla="*/ 1248797 h 1999985"/>
              <a:gd name="connsiteX1" fmla="*/ 1143000 w 13881100"/>
              <a:gd name="connsiteY1" fmla="*/ 689997 h 1999985"/>
              <a:gd name="connsiteX2" fmla="*/ 1955800 w 13881100"/>
              <a:gd name="connsiteY2" fmla="*/ 1629797 h 1999985"/>
              <a:gd name="connsiteX3" fmla="*/ 2705100 w 13881100"/>
              <a:gd name="connsiteY3" fmla="*/ 359797 h 1999985"/>
              <a:gd name="connsiteX4" fmla="*/ 3251200 w 13881100"/>
              <a:gd name="connsiteY4" fmla="*/ 1286897 h 1999985"/>
              <a:gd name="connsiteX5" fmla="*/ 3619500 w 13881100"/>
              <a:gd name="connsiteY5" fmla="*/ 385197 h 1999985"/>
              <a:gd name="connsiteX6" fmla="*/ 4241800 w 13881100"/>
              <a:gd name="connsiteY6" fmla="*/ 1998097 h 1999985"/>
              <a:gd name="connsiteX7" fmla="*/ 5003800 w 13881100"/>
              <a:gd name="connsiteY7" fmla="*/ 4197 h 1999985"/>
              <a:gd name="connsiteX8" fmla="*/ 5905500 w 13881100"/>
              <a:gd name="connsiteY8" fmla="*/ 1451997 h 1999985"/>
              <a:gd name="connsiteX9" fmla="*/ 6375400 w 13881100"/>
              <a:gd name="connsiteY9" fmla="*/ 728097 h 1999985"/>
              <a:gd name="connsiteX10" fmla="*/ 7175500 w 13881100"/>
              <a:gd name="connsiteY10" fmla="*/ 1718697 h 1999985"/>
              <a:gd name="connsiteX11" fmla="*/ 7861300 w 13881100"/>
              <a:gd name="connsiteY11" fmla="*/ 258197 h 1999985"/>
              <a:gd name="connsiteX12" fmla="*/ 8610600 w 13881100"/>
              <a:gd name="connsiteY12" fmla="*/ 1642497 h 1999985"/>
              <a:gd name="connsiteX13" fmla="*/ 9220200 w 13881100"/>
              <a:gd name="connsiteY13" fmla="*/ 181997 h 1999985"/>
              <a:gd name="connsiteX14" fmla="*/ 10858500 w 13881100"/>
              <a:gd name="connsiteY14" fmla="*/ 1680597 h 1999985"/>
              <a:gd name="connsiteX15" fmla="*/ 11480800 w 13881100"/>
              <a:gd name="connsiteY15" fmla="*/ 270897 h 1999985"/>
              <a:gd name="connsiteX16" fmla="*/ 13042900 w 13881100"/>
              <a:gd name="connsiteY16" fmla="*/ 1490097 h 1999985"/>
              <a:gd name="connsiteX17" fmla="*/ 13881100 w 13881100"/>
              <a:gd name="connsiteY17" fmla="*/ 245497 h 1999985"/>
              <a:gd name="connsiteX0-1" fmla="*/ 0 w 12738100"/>
              <a:gd name="connsiteY0-2" fmla="*/ 689997 h 1999985"/>
              <a:gd name="connsiteX1-3" fmla="*/ 812800 w 12738100"/>
              <a:gd name="connsiteY1-4" fmla="*/ 1629797 h 1999985"/>
              <a:gd name="connsiteX2-5" fmla="*/ 1562100 w 12738100"/>
              <a:gd name="connsiteY2-6" fmla="*/ 359797 h 1999985"/>
              <a:gd name="connsiteX3-7" fmla="*/ 2108200 w 12738100"/>
              <a:gd name="connsiteY3-8" fmla="*/ 1286897 h 1999985"/>
              <a:gd name="connsiteX4-9" fmla="*/ 2476500 w 12738100"/>
              <a:gd name="connsiteY4-10" fmla="*/ 385197 h 1999985"/>
              <a:gd name="connsiteX5-11" fmla="*/ 3098800 w 12738100"/>
              <a:gd name="connsiteY5-12" fmla="*/ 1998097 h 1999985"/>
              <a:gd name="connsiteX6-13" fmla="*/ 3860800 w 12738100"/>
              <a:gd name="connsiteY6-14" fmla="*/ 4197 h 1999985"/>
              <a:gd name="connsiteX7-15" fmla="*/ 4762500 w 12738100"/>
              <a:gd name="connsiteY7-16" fmla="*/ 1451997 h 1999985"/>
              <a:gd name="connsiteX8-17" fmla="*/ 5232400 w 12738100"/>
              <a:gd name="connsiteY8-18" fmla="*/ 728097 h 1999985"/>
              <a:gd name="connsiteX9-19" fmla="*/ 6032500 w 12738100"/>
              <a:gd name="connsiteY9-20" fmla="*/ 1718697 h 1999985"/>
              <a:gd name="connsiteX10-21" fmla="*/ 6718300 w 12738100"/>
              <a:gd name="connsiteY10-22" fmla="*/ 258197 h 1999985"/>
              <a:gd name="connsiteX11-23" fmla="*/ 7467600 w 12738100"/>
              <a:gd name="connsiteY11-24" fmla="*/ 1642497 h 1999985"/>
              <a:gd name="connsiteX12-25" fmla="*/ 8077200 w 12738100"/>
              <a:gd name="connsiteY12-26" fmla="*/ 181997 h 1999985"/>
              <a:gd name="connsiteX13-27" fmla="*/ 9715500 w 12738100"/>
              <a:gd name="connsiteY13-28" fmla="*/ 1680597 h 1999985"/>
              <a:gd name="connsiteX14-29" fmla="*/ 10337800 w 12738100"/>
              <a:gd name="connsiteY14-30" fmla="*/ 270897 h 1999985"/>
              <a:gd name="connsiteX15-31" fmla="*/ 11899900 w 12738100"/>
              <a:gd name="connsiteY15-32" fmla="*/ 1490097 h 1999985"/>
              <a:gd name="connsiteX16-33" fmla="*/ 12738100 w 12738100"/>
              <a:gd name="connsiteY16-34" fmla="*/ 245497 h 1999985"/>
              <a:gd name="connsiteX0-35" fmla="*/ 0 w 11899900"/>
              <a:gd name="connsiteY0-36" fmla="*/ 689997 h 1999985"/>
              <a:gd name="connsiteX1-37" fmla="*/ 812800 w 11899900"/>
              <a:gd name="connsiteY1-38" fmla="*/ 1629797 h 1999985"/>
              <a:gd name="connsiteX2-39" fmla="*/ 1562100 w 11899900"/>
              <a:gd name="connsiteY2-40" fmla="*/ 359797 h 1999985"/>
              <a:gd name="connsiteX3-41" fmla="*/ 2108200 w 11899900"/>
              <a:gd name="connsiteY3-42" fmla="*/ 1286897 h 1999985"/>
              <a:gd name="connsiteX4-43" fmla="*/ 2476500 w 11899900"/>
              <a:gd name="connsiteY4-44" fmla="*/ 385197 h 1999985"/>
              <a:gd name="connsiteX5-45" fmla="*/ 3098800 w 11899900"/>
              <a:gd name="connsiteY5-46" fmla="*/ 1998097 h 1999985"/>
              <a:gd name="connsiteX6-47" fmla="*/ 3860800 w 11899900"/>
              <a:gd name="connsiteY6-48" fmla="*/ 4197 h 1999985"/>
              <a:gd name="connsiteX7-49" fmla="*/ 4762500 w 11899900"/>
              <a:gd name="connsiteY7-50" fmla="*/ 1451997 h 1999985"/>
              <a:gd name="connsiteX8-51" fmla="*/ 5232400 w 11899900"/>
              <a:gd name="connsiteY8-52" fmla="*/ 728097 h 1999985"/>
              <a:gd name="connsiteX9-53" fmla="*/ 6032500 w 11899900"/>
              <a:gd name="connsiteY9-54" fmla="*/ 1718697 h 1999985"/>
              <a:gd name="connsiteX10-55" fmla="*/ 6718300 w 11899900"/>
              <a:gd name="connsiteY10-56" fmla="*/ 258197 h 1999985"/>
              <a:gd name="connsiteX11-57" fmla="*/ 7467600 w 11899900"/>
              <a:gd name="connsiteY11-58" fmla="*/ 1642497 h 1999985"/>
              <a:gd name="connsiteX12-59" fmla="*/ 8077200 w 11899900"/>
              <a:gd name="connsiteY12-60" fmla="*/ 181997 h 1999985"/>
              <a:gd name="connsiteX13-61" fmla="*/ 9715500 w 11899900"/>
              <a:gd name="connsiteY13-62" fmla="*/ 1680597 h 1999985"/>
              <a:gd name="connsiteX14-63" fmla="*/ 10337800 w 11899900"/>
              <a:gd name="connsiteY14-64" fmla="*/ 270897 h 1999985"/>
              <a:gd name="connsiteX15-65" fmla="*/ 11899900 w 11899900"/>
              <a:gd name="connsiteY15-66" fmla="*/ 1490097 h 1999985"/>
              <a:gd name="connsiteX0-67" fmla="*/ 0 w 10337799"/>
              <a:gd name="connsiteY0-68" fmla="*/ 689997 h 1999985"/>
              <a:gd name="connsiteX1-69" fmla="*/ 812800 w 10337799"/>
              <a:gd name="connsiteY1-70" fmla="*/ 1629797 h 1999985"/>
              <a:gd name="connsiteX2-71" fmla="*/ 1562100 w 10337799"/>
              <a:gd name="connsiteY2-72" fmla="*/ 359797 h 1999985"/>
              <a:gd name="connsiteX3-73" fmla="*/ 2108200 w 10337799"/>
              <a:gd name="connsiteY3-74" fmla="*/ 1286897 h 1999985"/>
              <a:gd name="connsiteX4-75" fmla="*/ 2476500 w 10337799"/>
              <a:gd name="connsiteY4-76" fmla="*/ 385197 h 1999985"/>
              <a:gd name="connsiteX5-77" fmla="*/ 3098800 w 10337799"/>
              <a:gd name="connsiteY5-78" fmla="*/ 1998097 h 1999985"/>
              <a:gd name="connsiteX6-79" fmla="*/ 3860800 w 10337799"/>
              <a:gd name="connsiteY6-80" fmla="*/ 4197 h 1999985"/>
              <a:gd name="connsiteX7-81" fmla="*/ 4762500 w 10337799"/>
              <a:gd name="connsiteY7-82" fmla="*/ 1451997 h 1999985"/>
              <a:gd name="connsiteX8-83" fmla="*/ 5232400 w 10337799"/>
              <a:gd name="connsiteY8-84" fmla="*/ 728097 h 1999985"/>
              <a:gd name="connsiteX9-85" fmla="*/ 6032500 w 10337799"/>
              <a:gd name="connsiteY9-86" fmla="*/ 1718697 h 1999985"/>
              <a:gd name="connsiteX10-87" fmla="*/ 6718300 w 10337799"/>
              <a:gd name="connsiteY10-88" fmla="*/ 258197 h 1999985"/>
              <a:gd name="connsiteX11-89" fmla="*/ 7467600 w 10337799"/>
              <a:gd name="connsiteY11-90" fmla="*/ 1642497 h 1999985"/>
              <a:gd name="connsiteX12-91" fmla="*/ 8077200 w 10337799"/>
              <a:gd name="connsiteY12-92" fmla="*/ 181997 h 1999985"/>
              <a:gd name="connsiteX13-93" fmla="*/ 9715500 w 10337799"/>
              <a:gd name="connsiteY13-94" fmla="*/ 1680597 h 1999985"/>
              <a:gd name="connsiteX14-95" fmla="*/ 10337800 w 10337799"/>
              <a:gd name="connsiteY14-96" fmla="*/ 270897 h 1999985"/>
              <a:gd name="connsiteX0-97" fmla="*/ 0 w 9715500"/>
              <a:gd name="connsiteY0-98" fmla="*/ 689997 h 1999985"/>
              <a:gd name="connsiteX1-99" fmla="*/ 812800 w 9715500"/>
              <a:gd name="connsiteY1-100" fmla="*/ 1629797 h 1999985"/>
              <a:gd name="connsiteX2-101" fmla="*/ 1562100 w 9715500"/>
              <a:gd name="connsiteY2-102" fmla="*/ 359797 h 1999985"/>
              <a:gd name="connsiteX3-103" fmla="*/ 2108200 w 9715500"/>
              <a:gd name="connsiteY3-104" fmla="*/ 1286897 h 1999985"/>
              <a:gd name="connsiteX4-105" fmla="*/ 2476500 w 9715500"/>
              <a:gd name="connsiteY4-106" fmla="*/ 385197 h 1999985"/>
              <a:gd name="connsiteX5-107" fmla="*/ 3098800 w 9715500"/>
              <a:gd name="connsiteY5-108" fmla="*/ 1998097 h 1999985"/>
              <a:gd name="connsiteX6-109" fmla="*/ 3860800 w 9715500"/>
              <a:gd name="connsiteY6-110" fmla="*/ 4197 h 1999985"/>
              <a:gd name="connsiteX7-111" fmla="*/ 4762500 w 9715500"/>
              <a:gd name="connsiteY7-112" fmla="*/ 1451997 h 1999985"/>
              <a:gd name="connsiteX8-113" fmla="*/ 5232400 w 9715500"/>
              <a:gd name="connsiteY8-114" fmla="*/ 728097 h 1999985"/>
              <a:gd name="connsiteX9-115" fmla="*/ 6032500 w 9715500"/>
              <a:gd name="connsiteY9-116" fmla="*/ 1718697 h 1999985"/>
              <a:gd name="connsiteX10-117" fmla="*/ 6718300 w 9715500"/>
              <a:gd name="connsiteY10-118" fmla="*/ 258197 h 1999985"/>
              <a:gd name="connsiteX11-119" fmla="*/ 7467600 w 9715500"/>
              <a:gd name="connsiteY11-120" fmla="*/ 1642497 h 1999985"/>
              <a:gd name="connsiteX12-121" fmla="*/ 8077200 w 9715500"/>
              <a:gd name="connsiteY12-122" fmla="*/ 181997 h 1999985"/>
              <a:gd name="connsiteX13-123" fmla="*/ 9715500 w 9715500"/>
              <a:gd name="connsiteY13-124" fmla="*/ 1680597 h 1999985"/>
              <a:gd name="connsiteX0-125" fmla="*/ 0 w 8077201"/>
              <a:gd name="connsiteY0-126" fmla="*/ 689997 h 1999985"/>
              <a:gd name="connsiteX1-127" fmla="*/ 812800 w 8077201"/>
              <a:gd name="connsiteY1-128" fmla="*/ 1629797 h 1999985"/>
              <a:gd name="connsiteX2-129" fmla="*/ 1562100 w 8077201"/>
              <a:gd name="connsiteY2-130" fmla="*/ 359797 h 1999985"/>
              <a:gd name="connsiteX3-131" fmla="*/ 2108200 w 8077201"/>
              <a:gd name="connsiteY3-132" fmla="*/ 1286897 h 1999985"/>
              <a:gd name="connsiteX4-133" fmla="*/ 2476500 w 8077201"/>
              <a:gd name="connsiteY4-134" fmla="*/ 385197 h 1999985"/>
              <a:gd name="connsiteX5-135" fmla="*/ 3098800 w 8077201"/>
              <a:gd name="connsiteY5-136" fmla="*/ 1998097 h 1999985"/>
              <a:gd name="connsiteX6-137" fmla="*/ 3860800 w 8077201"/>
              <a:gd name="connsiteY6-138" fmla="*/ 4197 h 1999985"/>
              <a:gd name="connsiteX7-139" fmla="*/ 4762500 w 8077201"/>
              <a:gd name="connsiteY7-140" fmla="*/ 1451997 h 1999985"/>
              <a:gd name="connsiteX8-141" fmla="*/ 5232400 w 8077201"/>
              <a:gd name="connsiteY8-142" fmla="*/ 728097 h 1999985"/>
              <a:gd name="connsiteX9-143" fmla="*/ 6032500 w 8077201"/>
              <a:gd name="connsiteY9-144" fmla="*/ 1718697 h 1999985"/>
              <a:gd name="connsiteX10-145" fmla="*/ 6718300 w 8077201"/>
              <a:gd name="connsiteY10-146" fmla="*/ 258197 h 1999985"/>
              <a:gd name="connsiteX11-147" fmla="*/ 7467600 w 8077201"/>
              <a:gd name="connsiteY11-148" fmla="*/ 1642497 h 1999985"/>
              <a:gd name="connsiteX12-149" fmla="*/ 8077200 w 8077201"/>
              <a:gd name="connsiteY12-150" fmla="*/ 181997 h 1999985"/>
              <a:gd name="connsiteX0-151" fmla="*/ 0 w 7467600"/>
              <a:gd name="connsiteY0-152" fmla="*/ 689997 h 1999985"/>
              <a:gd name="connsiteX1-153" fmla="*/ 812800 w 7467600"/>
              <a:gd name="connsiteY1-154" fmla="*/ 1629797 h 1999985"/>
              <a:gd name="connsiteX2-155" fmla="*/ 1562100 w 7467600"/>
              <a:gd name="connsiteY2-156" fmla="*/ 359797 h 1999985"/>
              <a:gd name="connsiteX3-157" fmla="*/ 2108200 w 7467600"/>
              <a:gd name="connsiteY3-158" fmla="*/ 1286897 h 1999985"/>
              <a:gd name="connsiteX4-159" fmla="*/ 2476500 w 7467600"/>
              <a:gd name="connsiteY4-160" fmla="*/ 385197 h 1999985"/>
              <a:gd name="connsiteX5-161" fmla="*/ 3098800 w 7467600"/>
              <a:gd name="connsiteY5-162" fmla="*/ 1998097 h 1999985"/>
              <a:gd name="connsiteX6-163" fmla="*/ 3860800 w 7467600"/>
              <a:gd name="connsiteY6-164" fmla="*/ 4197 h 1999985"/>
              <a:gd name="connsiteX7-165" fmla="*/ 4762500 w 7467600"/>
              <a:gd name="connsiteY7-166" fmla="*/ 1451997 h 1999985"/>
              <a:gd name="connsiteX8-167" fmla="*/ 5232400 w 7467600"/>
              <a:gd name="connsiteY8-168" fmla="*/ 728097 h 1999985"/>
              <a:gd name="connsiteX9-169" fmla="*/ 6032500 w 7467600"/>
              <a:gd name="connsiteY9-170" fmla="*/ 1718697 h 1999985"/>
              <a:gd name="connsiteX10-171" fmla="*/ 6718300 w 7467600"/>
              <a:gd name="connsiteY10-172" fmla="*/ 258197 h 1999985"/>
              <a:gd name="connsiteX11-173" fmla="*/ 7467600 w 7467600"/>
              <a:gd name="connsiteY11-174" fmla="*/ 1642497 h 1999985"/>
              <a:gd name="connsiteX0-175" fmla="*/ 0 w 6718300"/>
              <a:gd name="connsiteY0-176" fmla="*/ 689997 h 1999985"/>
              <a:gd name="connsiteX1-177" fmla="*/ 812800 w 6718300"/>
              <a:gd name="connsiteY1-178" fmla="*/ 1629797 h 1999985"/>
              <a:gd name="connsiteX2-179" fmla="*/ 1562100 w 6718300"/>
              <a:gd name="connsiteY2-180" fmla="*/ 359797 h 1999985"/>
              <a:gd name="connsiteX3-181" fmla="*/ 2108200 w 6718300"/>
              <a:gd name="connsiteY3-182" fmla="*/ 1286897 h 1999985"/>
              <a:gd name="connsiteX4-183" fmla="*/ 2476500 w 6718300"/>
              <a:gd name="connsiteY4-184" fmla="*/ 385197 h 1999985"/>
              <a:gd name="connsiteX5-185" fmla="*/ 3098800 w 6718300"/>
              <a:gd name="connsiteY5-186" fmla="*/ 1998097 h 1999985"/>
              <a:gd name="connsiteX6-187" fmla="*/ 3860800 w 6718300"/>
              <a:gd name="connsiteY6-188" fmla="*/ 4197 h 1999985"/>
              <a:gd name="connsiteX7-189" fmla="*/ 4762500 w 6718300"/>
              <a:gd name="connsiteY7-190" fmla="*/ 1451997 h 1999985"/>
              <a:gd name="connsiteX8-191" fmla="*/ 5232400 w 6718300"/>
              <a:gd name="connsiteY8-192" fmla="*/ 728097 h 1999985"/>
              <a:gd name="connsiteX9-193" fmla="*/ 6032500 w 6718300"/>
              <a:gd name="connsiteY9-194" fmla="*/ 1718697 h 1999985"/>
              <a:gd name="connsiteX10-195" fmla="*/ 6718300 w 6718300"/>
              <a:gd name="connsiteY10-196" fmla="*/ 258197 h 1999985"/>
              <a:gd name="connsiteX0-197" fmla="*/ 0 w 6032500"/>
              <a:gd name="connsiteY0-198" fmla="*/ 689997 h 1999985"/>
              <a:gd name="connsiteX1-199" fmla="*/ 812800 w 6032500"/>
              <a:gd name="connsiteY1-200" fmla="*/ 1629797 h 1999985"/>
              <a:gd name="connsiteX2-201" fmla="*/ 1562100 w 6032500"/>
              <a:gd name="connsiteY2-202" fmla="*/ 359797 h 1999985"/>
              <a:gd name="connsiteX3-203" fmla="*/ 2108200 w 6032500"/>
              <a:gd name="connsiteY3-204" fmla="*/ 1286897 h 1999985"/>
              <a:gd name="connsiteX4-205" fmla="*/ 2476500 w 6032500"/>
              <a:gd name="connsiteY4-206" fmla="*/ 385197 h 1999985"/>
              <a:gd name="connsiteX5-207" fmla="*/ 3098800 w 6032500"/>
              <a:gd name="connsiteY5-208" fmla="*/ 1998097 h 1999985"/>
              <a:gd name="connsiteX6-209" fmla="*/ 3860800 w 6032500"/>
              <a:gd name="connsiteY6-210" fmla="*/ 4197 h 1999985"/>
              <a:gd name="connsiteX7-211" fmla="*/ 4762500 w 6032500"/>
              <a:gd name="connsiteY7-212" fmla="*/ 1451997 h 1999985"/>
              <a:gd name="connsiteX8-213" fmla="*/ 5232400 w 6032500"/>
              <a:gd name="connsiteY8-214" fmla="*/ 728097 h 1999985"/>
              <a:gd name="connsiteX9-215" fmla="*/ 6032500 w 6032500"/>
              <a:gd name="connsiteY9-216" fmla="*/ 1718697 h 1999985"/>
              <a:gd name="connsiteX0-217" fmla="*/ 0 w 5232400"/>
              <a:gd name="connsiteY0-218" fmla="*/ 689997 h 1999985"/>
              <a:gd name="connsiteX1-219" fmla="*/ 812800 w 5232400"/>
              <a:gd name="connsiteY1-220" fmla="*/ 1629797 h 1999985"/>
              <a:gd name="connsiteX2-221" fmla="*/ 1562100 w 5232400"/>
              <a:gd name="connsiteY2-222" fmla="*/ 359797 h 1999985"/>
              <a:gd name="connsiteX3-223" fmla="*/ 2108200 w 5232400"/>
              <a:gd name="connsiteY3-224" fmla="*/ 1286897 h 1999985"/>
              <a:gd name="connsiteX4-225" fmla="*/ 2476500 w 5232400"/>
              <a:gd name="connsiteY4-226" fmla="*/ 385197 h 1999985"/>
              <a:gd name="connsiteX5-227" fmla="*/ 3098800 w 5232400"/>
              <a:gd name="connsiteY5-228" fmla="*/ 1998097 h 1999985"/>
              <a:gd name="connsiteX6-229" fmla="*/ 3860800 w 5232400"/>
              <a:gd name="connsiteY6-230" fmla="*/ 4197 h 1999985"/>
              <a:gd name="connsiteX7-231" fmla="*/ 4762500 w 5232400"/>
              <a:gd name="connsiteY7-232" fmla="*/ 1451997 h 1999985"/>
              <a:gd name="connsiteX8-233" fmla="*/ 5232400 w 5232400"/>
              <a:gd name="connsiteY8-234" fmla="*/ 728097 h 1999985"/>
              <a:gd name="connsiteX0-235" fmla="*/ 0 w 4762500"/>
              <a:gd name="connsiteY0-236" fmla="*/ 689997 h 1999985"/>
              <a:gd name="connsiteX1-237" fmla="*/ 812800 w 4762500"/>
              <a:gd name="connsiteY1-238" fmla="*/ 1629797 h 1999985"/>
              <a:gd name="connsiteX2-239" fmla="*/ 1562100 w 4762500"/>
              <a:gd name="connsiteY2-240" fmla="*/ 359797 h 1999985"/>
              <a:gd name="connsiteX3-241" fmla="*/ 2108200 w 4762500"/>
              <a:gd name="connsiteY3-242" fmla="*/ 1286897 h 1999985"/>
              <a:gd name="connsiteX4-243" fmla="*/ 2476500 w 4762500"/>
              <a:gd name="connsiteY4-244" fmla="*/ 385197 h 1999985"/>
              <a:gd name="connsiteX5-245" fmla="*/ 3098800 w 4762500"/>
              <a:gd name="connsiteY5-246" fmla="*/ 1998097 h 1999985"/>
              <a:gd name="connsiteX6-247" fmla="*/ 3860800 w 4762500"/>
              <a:gd name="connsiteY6-248" fmla="*/ 4197 h 1999985"/>
              <a:gd name="connsiteX7-249" fmla="*/ 4762500 w 4762500"/>
              <a:gd name="connsiteY7-250" fmla="*/ 1451997 h 19999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762500" h="1999985">
                <a:moveTo>
                  <a:pt x="0" y="689997"/>
                </a:moveTo>
                <a:cubicBezTo>
                  <a:pt x="325967" y="753497"/>
                  <a:pt x="552450" y="1684830"/>
                  <a:pt x="812800" y="1629797"/>
                </a:cubicBezTo>
                <a:cubicBezTo>
                  <a:pt x="1073150" y="1574764"/>
                  <a:pt x="1346200" y="416947"/>
                  <a:pt x="1562100" y="359797"/>
                </a:cubicBezTo>
                <a:cubicBezTo>
                  <a:pt x="1778000" y="302647"/>
                  <a:pt x="1955800" y="1282664"/>
                  <a:pt x="2108200" y="1286897"/>
                </a:cubicBezTo>
                <a:cubicBezTo>
                  <a:pt x="2260600" y="1291130"/>
                  <a:pt x="2311400" y="266664"/>
                  <a:pt x="2476500" y="385197"/>
                </a:cubicBezTo>
                <a:cubicBezTo>
                  <a:pt x="2641600" y="503730"/>
                  <a:pt x="2868083" y="2061597"/>
                  <a:pt x="3098800" y="1998097"/>
                </a:cubicBezTo>
                <a:cubicBezTo>
                  <a:pt x="3329517" y="1934597"/>
                  <a:pt x="3583517" y="95214"/>
                  <a:pt x="3860800" y="4197"/>
                </a:cubicBezTo>
                <a:cubicBezTo>
                  <a:pt x="4138083" y="-86820"/>
                  <a:pt x="4533900" y="1331347"/>
                  <a:pt x="4762500" y="1451997"/>
                </a:cubicBezTo>
              </a:path>
            </a:pathLst>
          </a:custGeom>
          <a:noFill/>
          <a:ln w="28575">
            <a:solidFill>
              <a:schemeClr val="accent3">
                <a:lumMod val="20000"/>
                <a:lumOff val="8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620804" y="439215"/>
            <a:ext cx="4650740" cy="774700"/>
            <a:chOff x="663984" y="475410"/>
            <a:chExt cx="4650740" cy="774700"/>
          </a:xfrm>
        </p:grpSpPr>
        <p:sp>
          <p:nvSpPr>
            <p:cNvPr id="24" name="矩形 23"/>
            <p:cNvSpPr/>
            <p:nvPr/>
          </p:nvSpPr>
          <p:spPr>
            <a:xfrm>
              <a:off x="663984" y="568120"/>
              <a:ext cx="4650740" cy="68199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step1 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磁盘镜像</a:t>
              </a:r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fsformat.c</a:t>
              </a:r>
              <a:endPara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加号 24"/>
            <p:cNvSpPr/>
            <p:nvPr/>
          </p:nvSpPr>
          <p:spPr>
            <a:xfrm>
              <a:off x="4111352" y="475410"/>
              <a:ext cx="296342" cy="296342"/>
            </a:xfrm>
            <a:prstGeom prst="mathPlus">
              <a:avLst>
                <a:gd name="adj1" fmla="val 1818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33780" y="1454150"/>
            <a:ext cx="1668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write_directory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2470" y="1822450"/>
            <a:ext cx="4559300" cy="19786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139940" y="494030"/>
            <a:ext cx="67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main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060" y="1008380"/>
            <a:ext cx="4902835" cy="53670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5825" y="4688205"/>
            <a:ext cx="4459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对磁盘进行必要的初始化，烧录文件到</a:t>
            </a:r>
            <a:r>
              <a:rPr lang="zh-CN" altLang="en-US"/>
              <a:t>特定位置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620804" y="439215"/>
            <a:ext cx="4650740" cy="774700"/>
            <a:chOff x="663984" y="475410"/>
            <a:chExt cx="4650740" cy="774700"/>
          </a:xfrm>
        </p:grpSpPr>
        <p:sp>
          <p:nvSpPr>
            <p:cNvPr id="24" name="矩形 23"/>
            <p:cNvSpPr/>
            <p:nvPr/>
          </p:nvSpPr>
          <p:spPr>
            <a:xfrm>
              <a:off x="663984" y="568120"/>
              <a:ext cx="4650740" cy="68199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step2 mos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启动流程</a:t>
              </a:r>
              <a:endPara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加号 24"/>
            <p:cNvSpPr/>
            <p:nvPr/>
          </p:nvSpPr>
          <p:spPr>
            <a:xfrm>
              <a:off x="4111352" y="475410"/>
              <a:ext cx="296342" cy="296342"/>
            </a:xfrm>
            <a:prstGeom prst="mathPlus">
              <a:avLst>
                <a:gd name="adj1" fmla="val 1818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070610" y="2100580"/>
            <a:ext cx="51231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启动两个进程</a:t>
            </a:r>
            <a:r>
              <a:rPr lang="en-US" altLang="zh-CN"/>
              <a:t> fs_serv</a:t>
            </a:r>
            <a:r>
              <a:rPr lang="zh-CN" altLang="en-US"/>
              <a:t>和</a:t>
            </a:r>
            <a:r>
              <a:rPr lang="en-US" altLang="zh-CN"/>
              <a:t>user_icode</a:t>
            </a:r>
            <a:r>
              <a:rPr lang="zh-CN" altLang="en-US"/>
              <a:t>，</a:t>
            </a:r>
            <a:r>
              <a:rPr lang="en-US" altLang="zh-CN"/>
              <a:t>fs_serv</a:t>
            </a:r>
            <a:r>
              <a:rPr lang="zh-CN" altLang="en-US"/>
              <a:t>用来初始化文件系统，并通过进程间</a:t>
            </a:r>
            <a:r>
              <a:rPr lang="en-US" altLang="zh-CN"/>
              <a:t>ipc</a:t>
            </a:r>
            <a:r>
              <a:rPr lang="zh-CN" altLang="en-US"/>
              <a:t>向其他进程提供文件系统不同种类的服务，</a:t>
            </a:r>
            <a:r>
              <a:rPr lang="en-US" altLang="zh-CN"/>
              <a:t>user_icode</a:t>
            </a:r>
            <a:r>
              <a:rPr lang="zh-CN" altLang="en-US"/>
              <a:t>负责启动用户交互的主进程，通过启动</a:t>
            </a:r>
            <a:r>
              <a:rPr lang="en-US" altLang="zh-CN"/>
              <a:t>init</a:t>
            </a:r>
            <a:r>
              <a:rPr lang="zh-CN" altLang="en-US"/>
              <a:t>、</a:t>
            </a:r>
            <a:r>
              <a:rPr lang="en-US" altLang="zh-CN"/>
              <a:t>sh</a:t>
            </a:r>
            <a:r>
              <a:rPr lang="zh-CN" altLang="en-US"/>
              <a:t>进程并最终通过</a:t>
            </a:r>
            <a:r>
              <a:rPr lang="en-US" altLang="zh-CN"/>
              <a:t>sh</a:t>
            </a:r>
            <a:r>
              <a:rPr lang="zh-CN" altLang="en-US"/>
              <a:t>进程实现</a:t>
            </a:r>
            <a:r>
              <a:rPr lang="zh-CN" altLang="en-US"/>
              <a:t>用户交互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070610" y="4288155"/>
            <a:ext cx="2710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sh</a:t>
            </a:r>
            <a:r>
              <a:rPr lang="zh-CN" altLang="en-US"/>
              <a:t>进程的主要流程</a:t>
            </a:r>
            <a:r>
              <a:rPr lang="zh-CN" altLang="en-US"/>
              <a:t>如右图</a:t>
            </a:r>
            <a:endParaRPr lang="zh-CN" altLang="en-US"/>
          </a:p>
        </p:txBody>
      </p:sp>
      <p:pic>
        <p:nvPicPr>
          <p:cNvPr id="33" name="图片 32" descr="image-202206301528223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9180" y="1589405"/>
            <a:ext cx="5491480" cy="4074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682399" y="475410"/>
            <a:ext cx="3856038" cy="681990"/>
            <a:chOff x="682399" y="475410"/>
            <a:chExt cx="3856038" cy="681990"/>
          </a:xfrm>
        </p:grpSpPr>
        <p:sp>
          <p:nvSpPr>
            <p:cNvPr id="24" name="矩形 23"/>
            <p:cNvSpPr/>
            <p:nvPr/>
          </p:nvSpPr>
          <p:spPr>
            <a:xfrm>
              <a:off x="682399" y="475410"/>
              <a:ext cx="3856038" cy="68199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easy &amp; normal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部分</a:t>
              </a:r>
              <a:endPara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加号 24"/>
            <p:cNvSpPr/>
            <p:nvPr/>
          </p:nvSpPr>
          <p:spPr>
            <a:xfrm>
              <a:off x="4111352" y="475410"/>
              <a:ext cx="296342" cy="296342"/>
            </a:xfrm>
            <a:prstGeom prst="mathPlus">
              <a:avLst>
                <a:gd name="adj1" fmla="val 1818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107440" y="1779905"/>
            <a:ext cx="1249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实现</a:t>
            </a:r>
            <a:r>
              <a:rPr lang="en-US" altLang="zh-CN"/>
              <a:t>&amp;</a:t>
            </a:r>
            <a:r>
              <a:rPr lang="zh-CN" altLang="en-US"/>
              <a:t>功能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223510" y="177990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实现；</a:t>
            </a:r>
            <a:r>
              <a:rPr lang="zh-CN" altLang="en-US"/>
              <a:t>功能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8865235" y="177990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实现</a:t>
            </a:r>
            <a:r>
              <a:rPr lang="zh-CN" altLang="en-US"/>
              <a:t>引号支持</a:t>
            </a:r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870" y="3665855"/>
            <a:ext cx="3500755" cy="2057400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645795" y="2770505"/>
            <a:ext cx="30981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取消</a:t>
            </a:r>
            <a:r>
              <a:rPr lang="en-US" altLang="zh-CN" sz="1400"/>
              <a:t>sh</a:t>
            </a:r>
            <a:r>
              <a:rPr lang="zh-CN" altLang="en-US" sz="1400"/>
              <a:t>进程的</a:t>
            </a:r>
            <a:r>
              <a:rPr lang="en-US" altLang="zh-CN" sz="1400"/>
              <a:t>wait</a:t>
            </a:r>
            <a:r>
              <a:rPr lang="zh-CN" altLang="en-US" sz="1400"/>
              <a:t>，提前返回</a:t>
            </a:r>
            <a:r>
              <a:rPr lang="en-US" altLang="zh-CN" sz="1400"/>
              <a:t>readline</a:t>
            </a:r>
            <a:endParaRPr lang="en-US" altLang="zh-CN" sz="140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910" y="3837305"/>
            <a:ext cx="4187825" cy="1715135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4407535" y="2770505"/>
            <a:ext cx="3383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读取完一条命令直接运行，随后跳转回来</a:t>
            </a:r>
            <a:endParaRPr lang="zh-CN" altLang="en-US" sz="1400"/>
          </a:p>
        </p:txBody>
      </p:sp>
      <p:sp>
        <p:nvSpPr>
          <p:cNvPr id="35" name="文本框 34"/>
          <p:cNvSpPr txBox="1"/>
          <p:nvPr/>
        </p:nvSpPr>
        <p:spPr>
          <a:xfrm>
            <a:off x="8366125" y="2447290"/>
            <a:ext cx="33064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gettoken</a:t>
            </a:r>
            <a:r>
              <a:rPr lang="zh-CN" altLang="en-US" sz="1400"/>
              <a:t>中设置对引号的解析，当读取到双引号后持续向后遍历，直到读到下一个双引号，然后根据</a:t>
            </a:r>
            <a:r>
              <a:rPr lang="en-US" altLang="zh-CN" sz="1400"/>
              <a:t>gettoken</a:t>
            </a:r>
            <a:r>
              <a:rPr lang="zh-CN" altLang="en-US" sz="1400"/>
              <a:t>的逻辑</a:t>
            </a:r>
            <a:r>
              <a:rPr lang="en-US" altLang="zh-CN" sz="1400"/>
              <a:t>return ‘w’</a:t>
            </a:r>
            <a:r>
              <a:rPr lang="zh-CN" altLang="en-US" sz="1400"/>
              <a:t>即可</a:t>
            </a:r>
            <a:endParaRPr lang="zh-CN" altLang="en-US" sz="140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100" y="3768090"/>
            <a:ext cx="2436495" cy="1853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682399" y="475410"/>
            <a:ext cx="3856038" cy="681990"/>
            <a:chOff x="682399" y="475410"/>
            <a:chExt cx="3856038" cy="681990"/>
          </a:xfrm>
        </p:grpSpPr>
        <p:sp>
          <p:nvSpPr>
            <p:cNvPr id="24" name="矩形 23"/>
            <p:cNvSpPr/>
            <p:nvPr/>
          </p:nvSpPr>
          <p:spPr>
            <a:xfrm>
              <a:off x="682399" y="475410"/>
              <a:ext cx="3856038" cy="68199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easy &amp; normal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部分</a:t>
              </a:r>
              <a:endPara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加号 24"/>
            <p:cNvSpPr/>
            <p:nvPr/>
          </p:nvSpPr>
          <p:spPr>
            <a:xfrm>
              <a:off x="4111352" y="475410"/>
              <a:ext cx="296342" cy="296342"/>
            </a:xfrm>
            <a:prstGeom prst="mathPlus">
              <a:avLst>
                <a:gd name="adj1" fmla="val 1818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027430" y="1699895"/>
            <a:ext cx="433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实现</a:t>
            </a:r>
            <a:r>
              <a:rPr lang="en-US" altLang="zh-CN"/>
              <a:t>mkdir touch</a:t>
            </a:r>
            <a:r>
              <a:rPr lang="zh-CN" altLang="en-US"/>
              <a:t>等文件系统新建</a:t>
            </a:r>
            <a:r>
              <a:rPr lang="zh-CN" altLang="en-US"/>
              <a:t>文件功能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56970" y="2555240"/>
            <a:ext cx="44704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在</a:t>
            </a:r>
            <a:r>
              <a:rPr lang="en-US" altLang="zh-CN" sz="1400"/>
              <a:t>lab5-2-exam</a:t>
            </a:r>
            <a:r>
              <a:rPr lang="zh-CN" altLang="en-US" sz="1400"/>
              <a:t>中，借助</a:t>
            </a:r>
            <a:r>
              <a:rPr lang="en-US" altLang="zh-CN" sz="1400"/>
              <a:t>fsipc_open</a:t>
            </a:r>
            <a:r>
              <a:rPr lang="zh-CN" altLang="en-US" sz="1400"/>
              <a:t>实现了</a:t>
            </a:r>
            <a:r>
              <a:rPr lang="en-US" altLang="zh-CN" sz="1400"/>
              <a:t>O_CREAT</a:t>
            </a:r>
            <a:r>
              <a:rPr lang="zh-CN" altLang="en-US" sz="1400"/>
              <a:t>，但是使用</a:t>
            </a:r>
            <a:r>
              <a:rPr lang="en-US" altLang="zh-CN" sz="1400"/>
              <a:t>open</a:t>
            </a:r>
            <a:r>
              <a:rPr lang="zh-CN" altLang="en-US" sz="1400"/>
              <a:t>来创建文件不符合我们的要求，因此添加了一种信息传递格式</a:t>
            </a:r>
            <a:r>
              <a:rPr lang="en-US" altLang="zh-CN" sz="1400"/>
              <a:t>Fsreq_create</a:t>
            </a:r>
            <a:r>
              <a:rPr lang="zh-CN" altLang="en-US" sz="1400"/>
              <a:t>，并在</a:t>
            </a:r>
            <a:r>
              <a:rPr lang="en-US" altLang="zh-CN" sz="1400"/>
              <a:t>serv</a:t>
            </a:r>
            <a:r>
              <a:rPr lang="zh-CN" altLang="en-US" sz="1400"/>
              <a:t>进程中添加</a:t>
            </a:r>
            <a:r>
              <a:rPr lang="en-US" altLang="zh-CN" sz="1400"/>
              <a:t>/</a:t>
            </a:r>
            <a:r>
              <a:rPr lang="zh-CN" altLang="en-US" sz="1400"/>
              <a:t>修改对应的处理函数</a:t>
            </a:r>
            <a:r>
              <a:rPr lang="zh-CN" altLang="en-US" sz="1400"/>
              <a:t>达到效果。</a:t>
            </a: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0445" y="276225"/>
            <a:ext cx="2313940" cy="61995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35" y="4032250"/>
            <a:ext cx="3057525" cy="1000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297035" y="3628390"/>
            <a:ext cx="20542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a/a/a/a/a </a:t>
            </a:r>
            <a:r>
              <a:rPr lang="zh-CN" altLang="en-US" sz="1200"/>
              <a:t>调用自己依次创建</a:t>
            </a:r>
            <a:r>
              <a:rPr lang="en-US" altLang="zh-CN" sz="1200"/>
              <a:t>a,a/a,a/a/a,a/a/a/a,a/a/a/a</a:t>
            </a:r>
            <a:endParaRPr lang="en-US" altLang="zh-CN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3735,&quot;width&quot;:9390}"/>
</p:tagLst>
</file>

<file path=ppt/tags/tag2.xml><?xml version="1.0" encoding="utf-8"?>
<p:tagLst xmlns:p="http://schemas.openxmlformats.org/presentationml/2006/main">
  <p:tag name="ISPRING_PRESENTATION_TITLE" val="PowerPoint 演示文稿"/>
  <p:tag name="COMMONDATA" val="eyJoZGlkIjoiNDBlMGM2ZWMxODJjYWViYzUxODg5YjI5NzY4NjUxNmMifQ=="/>
</p:tagLst>
</file>

<file path=ppt/theme/theme1.xml><?xml version="1.0" encoding="utf-8"?>
<a:theme xmlns:a="http://schemas.openxmlformats.org/drawingml/2006/main" name="主题">
  <a:themeElements>
    <a:clrScheme name="自定义 4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07876"/>
      </a:accent1>
      <a:accent2>
        <a:srgbClr val="525252"/>
      </a:accent2>
      <a:accent3>
        <a:srgbClr val="A5A5A5"/>
      </a:accent3>
      <a:accent4>
        <a:srgbClr val="807876"/>
      </a:accent4>
      <a:accent5>
        <a:srgbClr val="525252"/>
      </a:accent5>
      <a:accent6>
        <a:srgbClr val="A5A5A5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1608</Words>
  <Application>WPS 演示</Application>
  <PresentationFormat>宽屏</PresentationFormat>
  <Paragraphs>148</Paragraphs>
  <Slides>18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Century Gothic</vt:lpstr>
      <vt:lpstr>微软雅黑</vt:lpstr>
      <vt:lpstr>Arial</vt:lpstr>
      <vt:lpstr>等线</vt:lpstr>
      <vt:lpstr>Arial Unicode MS</vt:lpstr>
      <vt:lpstr>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Zhanqisususu</cp:lastModifiedBy>
  <cp:revision>73</cp:revision>
  <dcterms:created xsi:type="dcterms:W3CDTF">2021-09-08T11:23:00Z</dcterms:created>
  <dcterms:modified xsi:type="dcterms:W3CDTF">2022-07-25T16:07:01Z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A0A139EFC4F74B27B036BA868B89C6E6</vt:lpwstr>
  </property>
  <property fmtid="{D5CDD505-2E9C-101B-9397-08002B2CF9AE}" pid="3" name="KSOProductBuildVer">
    <vt:lpwstr>2052-11.1.0.11875</vt:lpwstr>
  </property>
</Properties>
</file>