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9" r:id="rId11"/>
    <p:sldId id="265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ACF-CA7A-49F0-863F-4B23E048FBD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8F1B-7E9A-419B-A6BC-5A10E64E645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7F95-4C63-4361-ACE9-67D5F1860C4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FABD-DDB2-4C98-8063-677A92B60A6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99E8-AF9B-4564-905A-773B9F19092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Editors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7FC0-B6F8-466B-B283-E61645F45BB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2E7B-A8B4-4B5C-939E-6D49D027253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BD1-A634-416F-85B6-359FAC0FD6E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CE6-CEC3-41D1-9B57-788A4C16C99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FF7-9D62-43E2-BFCF-ECBCFE48D82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E35867-21FA-4FCC-AC07-B215CB2209D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F31-7009-409A-9634-182CF0340EB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51B-6FB3-4F7F-9460-3112462281D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190-8631-40D4-A2E4-B16291DACC2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B2D5-139F-40D6-9084-81C5813E97E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530F-020B-444F-B692-33D3AC72AE6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BA46-159A-4450-978A-A0430975AAB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1624-84EE-4D35-B25A-7ABBA3D2CFC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F8AD-D2FA-4931-95A3-EC144E9E44A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29-C50C-48E5-94DA-ACFA7FAB345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B19-5591-48B3-BA94-2131B379189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7723-EE40-4C0E-B121-0B5AF915F25C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4F4AEF-9171-4EA0-9A8C-A9D98785CE0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DD0DD-3657-496D-8DCA-572ED8483CA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2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en-US" altLang="zh-TW" dirty="0"/>
              <a:t>Editors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A simple text editor is all you need to learn HTML</a:t>
            </a:r>
            <a:r>
              <a:rPr lang="en-US" altLang="zh-TW" b="1" cap="none" dirty="0" smtClean="0">
                <a:latin typeface="微軟正黑體" panose="020B0604030504040204" pitchFamily="34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cap="none" dirty="0" smtClean="0">
                <a:latin typeface="微軟正黑體" panose="020B0604030504040204" pitchFamily="34" charset="-120"/>
              </a:rPr>
              <a:t>記事本是學習</a:t>
            </a:r>
            <a:r>
              <a:rPr lang="en-US" altLang="zh-TW" cap="none" dirty="0" smtClean="0">
                <a:latin typeface="微軟正黑體" panose="020B0604030504040204" pitchFamily="34" charset="-120"/>
              </a:rPr>
              <a:t>HTML</a:t>
            </a:r>
            <a:r>
              <a:rPr lang="zh-TW" altLang="en-US" cap="none" dirty="0" smtClean="0">
                <a:latin typeface="微軟正黑體" panose="020B0604030504040204" pitchFamily="34" charset="-120"/>
              </a:rPr>
              <a:t>所需要寫程式用的編譯軟體</a:t>
            </a:r>
            <a:r>
              <a:rPr lang="zh-TW" altLang="en-US" cap="none" dirty="0">
                <a:latin typeface="微軟正黑體" panose="020B0604030504040204" pitchFamily="34" charset="-120"/>
              </a:rPr>
              <a:t>之一</a:t>
            </a:r>
            <a:r>
              <a:rPr lang="zh-TW" altLang="en-US" cap="none" dirty="0" smtClean="0">
                <a:latin typeface="微軟正黑體" panose="020B0604030504040204" pitchFamily="34" charset="-120"/>
              </a:rPr>
              <a:t>。</a:t>
            </a:r>
            <a:endParaRPr lang="zh-TW" altLang="zh-TW" b="1" cap="none" dirty="0" smtClean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07152" y="589122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https://www.w3schools.com/html/html_editors.asp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3036" y="1996439"/>
            <a:ext cx="3244985" cy="3815514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請做出以下網頁：</a:t>
            </a:r>
            <a:endParaRPr lang="en-US" altLang="zh-TW" dirty="0" smtClean="0"/>
          </a:p>
          <a:p>
            <a:r>
              <a:rPr lang="zh-TW" altLang="en-US" dirty="0"/>
              <a:t>檢查重點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網頁標題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網頁內容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06E5-67F1-4E79-BBD7-CE90D9B0FD5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3" y="3284985"/>
            <a:ext cx="504895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3036" y="1996439"/>
            <a:ext cx="8130539" cy="3815514"/>
          </a:xfrm>
        </p:spPr>
        <p:txBody>
          <a:bodyPr>
            <a:normAutofit/>
          </a:bodyPr>
          <a:lstStyle/>
          <a:p>
            <a:r>
              <a:rPr lang="zh-TW" altLang="en-US" b="1" dirty="0"/>
              <a:t>將作業上傳到學校網站</a:t>
            </a:r>
            <a:endParaRPr lang="en-US" altLang="zh-TW" b="1" dirty="0"/>
          </a:p>
          <a:p>
            <a:r>
              <a:rPr lang="zh-TW" altLang="en-US" b="1" dirty="0"/>
              <a:t>上傳方式介紹：</a:t>
            </a:r>
            <a:r>
              <a:rPr lang="en-US" altLang="zh-TW" b="1" dirty="0"/>
              <a:t>http://fs3.just.edu.tw/~cc/04_teach/doc/useFTP.htm</a:t>
            </a:r>
            <a:endParaRPr lang="zh-TW" altLang="en-US" b="1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06E5-67F1-4E79-BBD7-CE90D9B0FD5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5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請在</a:t>
            </a:r>
            <a:r>
              <a:rPr lang="en-US" altLang="zh-TW" b="1" dirty="0"/>
              <a:t>google</a:t>
            </a:r>
            <a:r>
              <a:rPr lang="zh-TW" altLang="en-US" b="1" dirty="0"/>
              <a:t>表單，填入可鏈結網址：例如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http://fs2.just.edu.tw/~s123456789/hw2.htm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>
                <a:hlinkClick r:id="rId3"/>
              </a:rPr>
              <a:t>https://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b="1" dirty="0"/>
              <a:t>http://fs3.just.edu.tw/~</a:t>
            </a:r>
            <a:r>
              <a:rPr lang="en-US" altLang="zh-TW" b="1" dirty="0" smtClean="0"/>
              <a:t>cc/04_teach/doc/useFTP.htm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2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Learn HTML Using Notepad or </a:t>
            </a:r>
            <a:r>
              <a:rPr lang="en-US" altLang="zh-TW" sz="4000" dirty="0" err="1"/>
              <a:t>TextEdit</a:t>
            </a:r>
            <a:endParaRPr lang="zh-TW" altLang="zh-TW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Web pages can be created and modified by using professional HTML editors.</a:t>
            </a:r>
            <a:endParaRPr lang="zh-TW" altLang="zh-TW" sz="2400" dirty="0"/>
          </a:p>
          <a:p>
            <a:r>
              <a:rPr lang="en-US" altLang="zh-TW" sz="2400" dirty="0"/>
              <a:t>However, for learning HTML we recommend a simple text editor like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Notepad</a:t>
            </a:r>
            <a:r>
              <a:rPr lang="en-US" altLang="zh-TW" sz="2400" dirty="0"/>
              <a:t> (PC) or </a:t>
            </a:r>
            <a:r>
              <a:rPr lang="en-US" altLang="zh-TW" sz="2400" dirty="0" err="1"/>
              <a:t>TextEdit</a:t>
            </a:r>
            <a:r>
              <a:rPr lang="en-US" altLang="zh-TW" sz="2400" dirty="0"/>
              <a:t> (Mac).</a:t>
            </a:r>
            <a:endParaRPr lang="zh-TW" altLang="zh-TW" sz="2400" dirty="0"/>
          </a:p>
          <a:p>
            <a:r>
              <a:rPr lang="en-US" altLang="zh-TW" sz="2400" dirty="0"/>
              <a:t>Follow the steps below to create your first web page with Notepad or </a:t>
            </a:r>
            <a:r>
              <a:rPr lang="en-US" altLang="zh-TW" sz="2400" dirty="0" err="1"/>
              <a:t>TextEdit</a:t>
            </a:r>
            <a:r>
              <a:rPr lang="en-US" altLang="zh-TW" sz="2400" dirty="0"/>
              <a:t>.</a:t>
            </a:r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Open Notepad (PC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Windows 8 or later:</a:t>
            </a:r>
            <a:endParaRPr lang="zh-TW" altLang="zh-TW" dirty="0"/>
          </a:p>
          <a:p>
            <a:r>
              <a:rPr lang="en-US" altLang="zh-TW" dirty="0"/>
              <a:t>Open the </a:t>
            </a:r>
            <a:r>
              <a:rPr lang="en-US" altLang="zh-TW" b="1" dirty="0"/>
              <a:t>Start Screen</a:t>
            </a:r>
            <a:r>
              <a:rPr lang="en-US" altLang="zh-TW" dirty="0"/>
              <a:t> (the window symbol at the bottom left on your screen). Type </a:t>
            </a:r>
            <a:r>
              <a:rPr lang="en-US" altLang="zh-TW" b="1" dirty="0"/>
              <a:t>Notepad</a:t>
            </a:r>
            <a:r>
              <a:rPr lang="en-US" altLang="zh-TW" dirty="0"/>
              <a:t>.</a:t>
            </a:r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Write Some 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7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Write or copy the following HTML code into Notepad:</a:t>
            </a: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 descr="Notep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81" y="2585275"/>
            <a:ext cx="6459093" cy="35141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7816975" y="2761488"/>
            <a:ext cx="3990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Save the HTML Page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Save the file on your computer. Select </a:t>
            </a:r>
            <a:r>
              <a:rPr lang="en-US" altLang="zh-TW" b="1" dirty="0"/>
              <a:t>File &gt; Save as</a:t>
            </a:r>
            <a:r>
              <a:rPr lang="en-US" altLang="zh-TW" dirty="0"/>
              <a:t> in the Notepad menu.</a:t>
            </a:r>
            <a:endParaRPr lang="zh-TW" altLang="zh-TW" dirty="0"/>
          </a:p>
          <a:p>
            <a:r>
              <a:rPr lang="en-US" altLang="zh-TW" dirty="0"/>
              <a:t>Name the file </a:t>
            </a:r>
            <a:r>
              <a:rPr lang="en-US" altLang="zh-TW" b="1" dirty="0"/>
              <a:t>"index.htm"</a:t>
            </a:r>
            <a:r>
              <a:rPr lang="en-US" altLang="zh-TW" dirty="0"/>
              <a:t> and set the encoding to </a:t>
            </a:r>
            <a:r>
              <a:rPr lang="en-US" altLang="zh-TW" b="1" dirty="0"/>
              <a:t>UTF-8</a:t>
            </a:r>
            <a:r>
              <a:rPr lang="en-US" altLang="zh-TW" dirty="0"/>
              <a:t> (which is the preferred encoding for HTML files).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4724716"/>
            <a:ext cx="10058400" cy="14813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Tip:</a:t>
            </a:r>
            <a:r>
              <a:rPr lang="en-US" altLang="zh-TW" dirty="0"/>
              <a:t> You can use either .</a:t>
            </a:r>
            <a:r>
              <a:rPr lang="en-US" altLang="zh-TW" dirty="0" err="1"/>
              <a:t>htm</a:t>
            </a:r>
            <a:r>
              <a:rPr lang="en-US" altLang="zh-TW" dirty="0"/>
              <a:t> or .html as file extension. There is no difference, it is up to you.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6" name="圖片 5" descr="View in Brows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2" y="1913382"/>
            <a:ext cx="8997506" cy="25786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067175" y="3686175"/>
            <a:ext cx="3343275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24226" y="2801407"/>
            <a:ext cx="1047750" cy="460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Step 4: View the HTML Page in Your Browser</a:t>
            </a:r>
            <a:endParaRPr lang="zh-TW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2954"/>
          </a:xfrm>
        </p:spPr>
        <p:txBody>
          <a:bodyPr/>
          <a:lstStyle/>
          <a:p>
            <a:r>
              <a:rPr lang="en-US" altLang="zh-TW" sz="2400" dirty="0"/>
              <a:t>Open the saved HTML file in your favorite browser (double click on the file, or right-click - and choose "Open with").</a:t>
            </a:r>
            <a:endParaRPr lang="zh-TW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 descr="View in Brows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6" y="3072384"/>
            <a:ext cx="5736907" cy="300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W3Schools Online Editor - "Try it Yourself</a:t>
            </a:r>
            <a:r>
              <a:rPr lang="en-US" altLang="zh-TW" sz="3600" dirty="0" smtClean="0"/>
              <a:t>"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75570" cy="436456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With </a:t>
            </a:r>
            <a:r>
              <a:rPr lang="en-US" altLang="zh-TW" sz="2400" dirty="0" smtClean="0"/>
              <a:t>this </a:t>
            </a:r>
            <a:r>
              <a:rPr lang="en-US" altLang="zh-TW" sz="2400" dirty="0"/>
              <a:t>free online editor, you can edit the HTML code and view the result in your browser.</a:t>
            </a:r>
            <a:endParaRPr lang="zh-TW" altLang="zh-TW" sz="2400" dirty="0"/>
          </a:p>
          <a:p>
            <a:r>
              <a:rPr lang="en-US" altLang="zh-TW" sz="2400" dirty="0"/>
              <a:t>It is the perfect tool when you want to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r>
              <a:rPr lang="en-US" altLang="zh-TW" sz="2400" dirty="0"/>
              <a:t> code fast. It also has color coding and the ability to save and share code with </a:t>
            </a:r>
            <a:r>
              <a:rPr lang="en-US" altLang="zh-TW" sz="2400" dirty="0" smtClean="0"/>
              <a:t>others.</a:t>
            </a:r>
          </a:p>
          <a:p>
            <a:r>
              <a:rPr lang="en-US" altLang="zh-TW" sz="2400" dirty="0"/>
              <a:t>https://www.w3schools.com/html/default.asp</a:t>
            </a:r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4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5: </a:t>
            </a:r>
            <a:r>
              <a:rPr lang="zh-TW" altLang="en-US" dirty="0" smtClean="0"/>
              <a:t>上傳到學校伺服器</a:t>
            </a:r>
            <a:r>
              <a:rPr lang="en-US" altLang="zh-TW" dirty="0" smtClean="0"/>
              <a:t>fs2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檔案總管</a:t>
            </a:r>
            <a:r>
              <a:rPr lang="zh-TW" altLang="en-US" dirty="0" smtClean="0"/>
              <a:t>，上傳你的成品。</a:t>
            </a:r>
            <a:endParaRPr lang="en-US" altLang="zh-TW" dirty="0" smtClean="0"/>
          </a:p>
          <a:p>
            <a:r>
              <a:rPr lang="en-US" altLang="zh-TW" b="1" dirty="0"/>
              <a:t>http://fs3.just.edu.tw/~cc/04_teach/doc/useFTP.htm</a:t>
            </a:r>
            <a:endParaRPr lang="zh-TW" altLang="en-US" b="1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Editors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7449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103</TotalTime>
  <Words>537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2. Editors</vt:lpstr>
      <vt:lpstr>Learn HTML Using Notepad or TextEdit</vt:lpstr>
      <vt:lpstr>Step 1: Open Notepad (PC)</vt:lpstr>
      <vt:lpstr>Step 2: Write Some HTML</vt:lpstr>
      <vt:lpstr>Step 3: Save the HTML Page</vt:lpstr>
      <vt:lpstr>Step 3:</vt:lpstr>
      <vt:lpstr>Step 4: View the HTML Page in Your Browser</vt:lpstr>
      <vt:lpstr>W3Schools Online Editor - "Try it Yourself"</vt:lpstr>
      <vt:lpstr>step 5: 上傳到學校伺服器fs2</vt:lpstr>
      <vt:lpstr>作業2a</vt:lpstr>
      <vt:lpstr>作業2b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13</cp:revision>
  <dcterms:created xsi:type="dcterms:W3CDTF">2022-02-23T02:23:54Z</dcterms:created>
  <dcterms:modified xsi:type="dcterms:W3CDTF">2022-03-06T11:48:05Z</dcterms:modified>
</cp:coreProperties>
</file>