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84" r:id="rId2"/>
  </p:sldMasterIdLst>
  <p:notesMasterIdLst>
    <p:notesMasterId r:id="rId13"/>
  </p:notesMasterIdLst>
  <p:sldIdLst>
    <p:sldId id="299" r:id="rId3"/>
    <p:sldId id="304" r:id="rId4"/>
    <p:sldId id="300" r:id="rId5"/>
    <p:sldId id="305" r:id="rId6"/>
    <p:sldId id="301" r:id="rId7"/>
    <p:sldId id="302" r:id="rId8"/>
    <p:sldId id="303" r:id="rId9"/>
    <p:sldId id="306" r:id="rId10"/>
    <p:sldId id="308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9C49-5F4A-4C0F-9D78-FD462A77B8CB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ABA97-6DE6-4F15-8690-2F06C5C23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32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A4C5-50B6-45A9-9D25-32D825A6A60F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3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0863-C6A9-4C27-84D8-781FBC2D6F82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8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9A70-49D8-405F-BBD7-CC452614EC70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52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1" cap="all" spc="200" baseline="0">
                <a:solidFill>
                  <a:schemeClr val="tx2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387C-10D0-4673-9824-FF4A8818FD0B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7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47675" indent="-447675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50000"/>
              </a:lnSpc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3AAA-AA95-410D-8D4E-69679909E3DB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altLang="zh-TW" dirty="0" smtClean="0"/>
              <a:t>HPLI / HTML - comments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DDDDA1CD-EA3D-49E1-AF4C-B715EC7A24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728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31AE-465C-4B8A-A011-00FF8D2B0D65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4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176C-11AE-464C-9486-CF558440AB6D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A10D-7981-47C1-97B2-B2EAA9C96CAD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694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1B31-431F-4096-B4D6-BABF8BC031AA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4C3D-79E0-472B-B614-1988C1456E56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709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9F24DA-49DE-4F2F-9582-CCA885AFDAF7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27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58FD-DC3D-4A74-BEFF-CCB170592719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236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F6F8-D294-469F-8697-C3A501330FE6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72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FB6-1056-4523-8E52-35810214946E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456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F035-B462-4E5A-B72F-27BBFBA56749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6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B454-5A60-40C5-A77C-B46B555D1E33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5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38DA-2491-4F5B-B6C3-7ACD8B8A086A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1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3A0A-CBB8-4CF2-8DA1-08EED655E371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7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1A50-A5F2-4EE4-8B63-B8DA8789040F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C4D2-8960-4769-AB2D-26DF76AFEB47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85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C856-626A-47D7-90A7-D7CDF9EEADB9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8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2B02-21FA-4085-A1E5-2A3351AC4111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7164DA-019E-4EC1-AB48-FFA2791383F7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4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50A2FB-F669-4E92-9B92-57A5AE6B244D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comments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comments.asp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ms.gle/k2w9fWn6vT7JR1Z97" TargetMode="External"/><Relationship Id="rId5" Type="http://schemas.openxmlformats.org/officeDocument/2006/relationships/hyperlink" Target="http://.just.edu.tw/~s123456789/hw11.htm" TargetMode="External"/><Relationship Id="rId4" Type="http://schemas.openxmlformats.org/officeDocument/2006/relationships/hyperlink" Target="http://studyweb.just.edu.tw/~s123456789/hw10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s2.just.edu.tw/~s123456789/hw7.htm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11.HTML </a:t>
            </a:r>
            <a:r>
              <a:rPr lang="en-US" altLang="zh-TW" dirty="0">
                <a:solidFill>
                  <a:schemeClr val="tx1"/>
                </a:solidFill>
              </a:rPr>
              <a:t>Comments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2000" cap="none" dirty="0" smtClean="0"/>
              <a:t>HTML comments are not displayed in the browser, but they can help document your HTML source code</a:t>
            </a:r>
            <a:r>
              <a:rPr lang="en-US" altLang="zh-TW" sz="2000" dirty="0" smtClean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2000" dirty="0"/>
              <a:t>註</a:t>
            </a:r>
            <a:r>
              <a:rPr lang="zh-TW" altLang="en-US" sz="2000" dirty="0" smtClean="0"/>
              <a:t>釋</a:t>
            </a:r>
            <a:r>
              <a:rPr lang="en-US" altLang="zh-TW" sz="2000" dirty="0" smtClean="0"/>
              <a:t>(</a:t>
            </a:r>
            <a:r>
              <a:rPr lang="en-US" altLang="zh-TW" sz="2000" cap="none" dirty="0" smtClean="0"/>
              <a:t>comment)</a:t>
            </a:r>
            <a:r>
              <a:rPr lang="zh-TW" altLang="en-US" sz="2000" cap="none" dirty="0" smtClean="0"/>
              <a:t>是幫助程式設計者了解整個程式的架構</a:t>
            </a:r>
            <a:endParaRPr lang="zh-TW" altLang="en-US" sz="2000" cap="none" dirty="0"/>
          </a:p>
        </p:txBody>
      </p:sp>
      <p:sp>
        <p:nvSpPr>
          <p:cNvPr id="4" name="矩形 3"/>
          <p:cNvSpPr/>
          <p:nvPr/>
        </p:nvSpPr>
        <p:spPr>
          <a:xfrm>
            <a:off x="5664798" y="5873234"/>
            <a:ext cx="579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>
              <a:spcAft>
                <a:spcPts val="0"/>
              </a:spcAft>
            </a:pPr>
            <a:r>
              <a:rPr lang="en-US" altLang="zh-TW" u="sng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https://www.w3schools.com/html/html_comments.asp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4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作業</a:t>
            </a:r>
            <a:r>
              <a:rPr lang="zh-TW" altLang="en-US" dirty="0" smtClean="0"/>
              <a:t>補充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97280" y="2086892"/>
            <a:ext cx="10278418" cy="402336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檔名為</a:t>
            </a:r>
            <a:r>
              <a:rPr lang="en-US" altLang="zh-TW" b="1" dirty="0" smtClean="0"/>
              <a:t>HW</a:t>
            </a:r>
            <a:r>
              <a:rPr lang="zh-TW" altLang="en-US" b="1" dirty="0" smtClean="0">
                <a:solidFill>
                  <a:srgbClr val="FF0000"/>
                </a:solidFill>
              </a:rPr>
              <a:t>本週檔名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例如</a:t>
            </a:r>
            <a:r>
              <a:rPr lang="en-US" altLang="zh-TW" b="1" dirty="0" smtClean="0"/>
              <a:t>HW</a:t>
            </a:r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r>
              <a:rPr lang="en-US" altLang="zh-TW" b="1" dirty="0" smtClean="0"/>
              <a:t>.htm)</a:t>
            </a:r>
            <a:r>
              <a:rPr lang="zh-TW" altLang="en-US" b="1" dirty="0" smtClean="0"/>
              <a:t>，</a:t>
            </a:r>
            <a:r>
              <a:rPr lang="zh-TW" altLang="en-US" b="1" dirty="0">
                <a:cs typeface="新細明體" panose="02020500000000000000" pitchFamily="18" charset="-120"/>
              </a:rPr>
              <a:t>請上傳到學校</a:t>
            </a:r>
            <a:r>
              <a:rPr lang="zh-TW" altLang="en-US" b="1" dirty="0" smtClean="0">
                <a:cs typeface="新細明體" panose="02020500000000000000" pitchFamily="18" charset="-120"/>
              </a:rPr>
              <a:t>網站。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上傳截止時間：上課次日晚上</a:t>
            </a:r>
            <a:r>
              <a:rPr lang="en-US" altLang="zh-TW" b="1" dirty="0"/>
              <a:t>11.00</a:t>
            </a:r>
            <a:r>
              <a:rPr lang="zh-TW" altLang="en-US" b="1" dirty="0"/>
              <a:t>前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請在</a:t>
            </a:r>
            <a:r>
              <a:rPr lang="en-US" altLang="zh-TW" b="1" dirty="0"/>
              <a:t>google</a:t>
            </a:r>
            <a:r>
              <a:rPr lang="zh-TW" altLang="en-US" b="1" dirty="0"/>
              <a:t>表單，填入可鏈結網址：例如</a:t>
            </a:r>
            <a:r>
              <a:rPr lang="en-US" altLang="zh-TW" b="1" dirty="0">
                <a:hlinkClick r:id="rId2" invalidUrl="http:///"/>
              </a:rPr>
              <a:t>http</a:t>
            </a:r>
            <a:r>
              <a:rPr lang="en-US" altLang="zh-TW" b="1" dirty="0" smtClean="0">
                <a:hlinkClick r:id="rId3" invalidUrl="http:///"/>
              </a:rPr>
              <a:t>://</a:t>
            </a:r>
            <a:r>
              <a:rPr lang="en-US" altLang="zh-TW" b="1" dirty="0">
                <a:hlinkClick r:id="rId4"/>
              </a:rPr>
              <a:t>studyweb</a:t>
            </a:r>
            <a:r>
              <a:rPr lang="en-US" altLang="zh-TW" b="1" dirty="0" smtClean="0">
                <a:hlinkClick r:id="rId5"/>
              </a:rPr>
              <a:t>.just.edu.tw</a:t>
            </a:r>
            <a:r>
              <a:rPr lang="en-US" altLang="zh-TW" b="1" dirty="0">
                <a:hlinkClick r:id="rId5"/>
              </a:rPr>
              <a:t>/~</a:t>
            </a:r>
            <a:r>
              <a:rPr lang="en-US" altLang="zh-TW" b="1" dirty="0" smtClean="0">
                <a:hlinkClick r:id="rId5"/>
              </a:rPr>
              <a:t>s</a:t>
            </a:r>
            <a:r>
              <a:rPr lang="en-US" altLang="zh-TW" b="1" dirty="0" smtClean="0">
                <a:solidFill>
                  <a:srgbClr val="FF0000"/>
                </a:solidFill>
                <a:hlinkClick r:id="rId5"/>
              </a:rPr>
              <a:t>123456789</a:t>
            </a:r>
            <a:r>
              <a:rPr lang="en-US" altLang="zh-TW" b="1" dirty="0" smtClean="0">
                <a:hlinkClick r:id="rId5"/>
              </a:rPr>
              <a:t>/hw</a:t>
            </a:r>
            <a:r>
              <a:rPr lang="en-US" altLang="zh-TW" b="1" dirty="0" smtClean="0">
                <a:solidFill>
                  <a:srgbClr val="FF0000"/>
                </a:solidFill>
                <a:hlinkClick r:id="rId5"/>
              </a:rPr>
              <a:t>11</a:t>
            </a:r>
            <a:r>
              <a:rPr lang="en-US" altLang="zh-TW" b="1" dirty="0" smtClean="0">
                <a:hlinkClick r:id="rId5"/>
              </a:rPr>
              <a:t>.htm</a:t>
            </a:r>
            <a:endParaRPr lang="en-US" altLang="zh-TW" b="1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/>
              <a:t>google</a:t>
            </a:r>
            <a:r>
              <a:rPr lang="zh-TW" altLang="en-US" b="1" dirty="0"/>
              <a:t>表單</a:t>
            </a:r>
            <a:r>
              <a:rPr lang="en-US" altLang="zh-TW" sz="2900" b="1" dirty="0">
                <a:hlinkClick r:id="rId6"/>
              </a:rPr>
              <a:t>https://</a:t>
            </a:r>
            <a:r>
              <a:rPr lang="en-US" altLang="zh-TW" sz="2900" b="1" dirty="0" smtClean="0">
                <a:hlinkClick r:id="rId6"/>
              </a:rPr>
              <a:t>forms.gle/k2w9fWn6vT7JR1Z97</a:t>
            </a:r>
            <a:endParaRPr lang="en-US" altLang="zh-TW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68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Comment Tag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Comments</a:t>
            </a:r>
          </a:p>
          <a:p>
            <a:r>
              <a:rPr lang="en-US" altLang="zh-TW" dirty="0" smtClean="0"/>
              <a:t>Hide Content</a:t>
            </a:r>
            <a:endParaRPr lang="en-US" altLang="zh-TW" dirty="0"/>
          </a:p>
          <a:p>
            <a:r>
              <a:rPr lang="en-US" altLang="zh-TW" dirty="0"/>
              <a:t>Hide Inline </a:t>
            </a:r>
            <a:r>
              <a:rPr lang="en-US" altLang="zh-TW" dirty="0" smtClean="0"/>
              <a:t>Content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665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HTML Comment Tag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You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can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add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comments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to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your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source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by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using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following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syntax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:</a:t>
            </a: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457200">
              <a:buNone/>
            </a:pP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&lt;!--</a:t>
            </a: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    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--&gt;</a:t>
            </a:r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457200">
              <a:buNone/>
            </a:pP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&lt;!--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Write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your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comments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here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--&gt;</a:t>
            </a:r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447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/* CSS comments  */</a:t>
            </a:r>
          </a:p>
          <a:p>
            <a:endParaRPr lang="en-US" altLang="zh-TW" dirty="0"/>
          </a:p>
          <a:p>
            <a:r>
              <a:rPr lang="en-US" altLang="zh-TW" dirty="0"/>
              <a:t>&lt;!–</a:t>
            </a:r>
            <a:r>
              <a:rPr lang="zh-TW" altLang="en-US" dirty="0"/>
              <a:t> </a:t>
            </a:r>
            <a:r>
              <a:rPr lang="en-US" altLang="zh-TW" dirty="0"/>
              <a:t>HTML comments</a:t>
            </a:r>
            <a:r>
              <a:rPr lang="zh-TW" altLang="en-US" dirty="0"/>
              <a:t> </a:t>
            </a:r>
            <a:r>
              <a:rPr lang="en-US" altLang="zh-TW" dirty="0"/>
              <a:t>--&gt;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567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chemeClr val="tx1"/>
                </a:solidFill>
              </a:rPr>
              <a:t>幾個</a:t>
            </a:r>
            <a:r>
              <a:rPr lang="zh-TW" altLang="zh-TW" dirty="0" smtClean="0">
                <a:solidFill>
                  <a:schemeClr val="tx1"/>
                </a:solidFill>
              </a:rPr>
              <a:t>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&lt;!--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zh-TW" altLang="en-US" dirty="0"/>
              <a:t>幾個詞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--&gt;</a:t>
            </a:r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&lt;!--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Write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your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comments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here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--&gt;</a:t>
            </a:r>
            <a:endParaRPr lang="zh-TW" altLang="en-US" kern="100" dirty="0">
              <a:solidFill>
                <a:srgbClr val="008000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&lt;!--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great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text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--&gt;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paragraph.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kern="100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61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chemeClr val="tx1"/>
                </a:solidFill>
              </a:rPr>
              <a:t>一句</a:t>
            </a:r>
            <a:r>
              <a:rPr lang="zh-TW" altLang="zh-TW" dirty="0" smtClean="0">
                <a:solidFill>
                  <a:schemeClr val="tx1"/>
                </a:solidFill>
              </a:rPr>
              <a:t>指令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&lt;!--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zh-TW" altLang="en-US" dirty="0"/>
              <a:t>一句指令 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--&gt;</a:t>
            </a:r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paragraph.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&lt;!--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&lt;p&gt;This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another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paragraph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&lt;/p&gt;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--&gt;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paragraph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too.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kern="100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66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chemeClr val="tx1"/>
                </a:solidFill>
              </a:rPr>
              <a:t>一段指令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&lt;!--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zh-TW" altLang="en-US" dirty="0"/>
              <a:t>暫時不用的一段指令 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--&gt;</a:t>
            </a:r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paragraph.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&lt;!--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&lt;p&gt;Look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at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cool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image:&lt;/p&gt;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 err="1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img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border="0"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src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="pic_trulli.jpg"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alt="</a:t>
            </a:r>
            <a:r>
              <a:rPr lang="en-US" altLang="zh-TW" kern="100" dirty="0" err="1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Trulli</a:t>
            </a: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"&gt;</a:t>
            </a:r>
            <a: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kern="100" dirty="0">
                <a:solidFill>
                  <a:srgbClr val="008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--&gt;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paragraph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too.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kern="100" dirty="0">
              <a:solidFill>
                <a:srgbClr val="0000CD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175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73430" y="2024027"/>
            <a:ext cx="5617845" cy="40233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>
                <a:cs typeface="新細明體" panose="02020500000000000000" pitchFamily="18" charset="-120"/>
              </a:rPr>
              <a:t>在不能</a:t>
            </a:r>
            <a:r>
              <a:rPr lang="zh-TW" altLang="en-US" b="1" dirty="0">
                <a:cs typeface="新細明體" panose="02020500000000000000" pitchFamily="18" charset="-120"/>
              </a:rPr>
              <a:t>刪減</a:t>
            </a:r>
            <a:r>
              <a:rPr lang="zh-TW" altLang="en-US" b="1" dirty="0" smtClean="0">
                <a:cs typeface="新細明體" panose="02020500000000000000" pitchFamily="18" charset="-120"/>
              </a:rPr>
              <a:t>原始程式的條件下，請利用加入</a:t>
            </a:r>
            <a:r>
              <a:rPr lang="en-US" altLang="zh-TW" b="1" dirty="0" smtClean="0">
                <a:cs typeface="新細明體" panose="02020500000000000000" pitchFamily="18" charset="-120"/>
              </a:rPr>
              <a:t>&lt;!--</a:t>
            </a:r>
            <a:r>
              <a:rPr lang="zh-TW" altLang="en-US" b="1" dirty="0" smtClean="0">
                <a:cs typeface="新細明體" panose="02020500000000000000" pitchFamily="18" charset="-120"/>
              </a:rPr>
              <a:t>、</a:t>
            </a:r>
            <a:r>
              <a:rPr lang="en-US" altLang="zh-TW" b="1" dirty="0" smtClean="0">
                <a:cs typeface="新細明體" panose="02020500000000000000" pitchFamily="18" charset="-120"/>
              </a:rPr>
              <a:t>--&gt;</a:t>
            </a:r>
            <a:r>
              <a:rPr lang="zh-TW" altLang="en-US" b="1" dirty="0" smtClean="0">
                <a:cs typeface="新細明體" panose="02020500000000000000" pitchFamily="18" charset="-120"/>
              </a:rPr>
              <a:t>，輸出右圖的結果。</a:t>
            </a:r>
            <a:endParaRPr lang="en-US" altLang="zh-TW" b="1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>
                <a:cs typeface="新細明體" panose="02020500000000000000" pitchFamily="18" charset="-120"/>
              </a:rPr>
              <a:t>原始程式碼在下頁。</a:t>
            </a:r>
            <a:endParaRPr lang="en-US" altLang="zh-TW" b="1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>
                <a:cs typeface="新細明體" panose="02020500000000000000" pitchFamily="18" charset="-120"/>
              </a:rPr>
              <a:t>請</a:t>
            </a:r>
            <a:r>
              <a:rPr lang="zh-TW" altLang="en-US" b="1" dirty="0" smtClean="0">
                <a:cs typeface="新細明體" panose="02020500000000000000" pitchFamily="18" charset="-120"/>
              </a:rPr>
              <a:t>上傳到學校網站，</a:t>
            </a:r>
            <a:r>
              <a:rPr lang="zh-TW" altLang="en-US" b="1" dirty="0" smtClean="0"/>
              <a:t>檔名</a:t>
            </a:r>
            <a:r>
              <a:rPr lang="zh-TW" altLang="en-US" b="1" dirty="0"/>
              <a:t>為</a:t>
            </a:r>
            <a:r>
              <a:rPr lang="en-US" altLang="zh-TW" b="1" dirty="0" smtClean="0"/>
              <a:t>hw11.htm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請</a:t>
            </a:r>
            <a:r>
              <a:rPr lang="zh-TW" altLang="en-US" b="1" dirty="0" smtClean="0"/>
              <a:t>在</a:t>
            </a:r>
            <a:r>
              <a:rPr lang="en-US" altLang="zh-TW" b="1" dirty="0" smtClean="0"/>
              <a:t>google</a:t>
            </a:r>
            <a:r>
              <a:rPr lang="zh-TW" altLang="en-US" b="1" dirty="0" smtClean="0"/>
              <a:t>表單，填入可鏈結網址：例如</a:t>
            </a:r>
            <a:r>
              <a:rPr lang="en-US" altLang="zh-TW" b="1" dirty="0" smtClean="0">
                <a:hlinkClick r:id="rId2"/>
              </a:rPr>
              <a:t>http://fs2.just.edu.tw/~s</a:t>
            </a:r>
            <a:r>
              <a:rPr lang="en-US" altLang="zh-TW" b="1" dirty="0" smtClean="0">
                <a:solidFill>
                  <a:srgbClr val="FF0000"/>
                </a:solidFill>
                <a:hlinkClick r:id="rId2"/>
              </a:rPr>
              <a:t>123456789</a:t>
            </a:r>
            <a:r>
              <a:rPr lang="en-US" altLang="zh-TW" b="1" dirty="0" smtClean="0">
                <a:hlinkClick r:id="rId2"/>
              </a:rPr>
              <a:t>/hw11.htm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上傳截止時間：</a:t>
            </a:r>
            <a:r>
              <a:rPr lang="zh-TW" altLang="zh-TW" b="1" dirty="0"/>
              <a:t>上課次日</a:t>
            </a:r>
            <a:r>
              <a:rPr lang="zh-TW" altLang="en-US" b="1" dirty="0" smtClean="0"/>
              <a:t>晚上</a:t>
            </a:r>
            <a:r>
              <a:rPr lang="en-US" altLang="zh-TW" b="1" dirty="0" smtClean="0"/>
              <a:t>11.00</a:t>
            </a:r>
            <a:r>
              <a:rPr lang="zh-TW" altLang="en-US" b="1" dirty="0" smtClean="0"/>
              <a:t>前。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 smtClean="0"/>
              <a:t>google</a:t>
            </a:r>
            <a:r>
              <a:rPr lang="zh-TW" altLang="en-US" b="1" dirty="0"/>
              <a:t>表單</a:t>
            </a:r>
            <a:r>
              <a:rPr lang="en-US" altLang="zh-TW" sz="2900" b="1" dirty="0" smtClean="0"/>
              <a:t>https</a:t>
            </a:r>
            <a:r>
              <a:rPr lang="en-US" altLang="zh-TW" sz="2900" b="1" dirty="0"/>
              <a:t>://forms.gle/k2w9fWn6vT7JR1Z97</a:t>
            </a:r>
            <a:endParaRPr lang="zh-TW" altLang="en-US" sz="29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990" y="1011981"/>
            <a:ext cx="4229690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comments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19200" y="2107734"/>
            <a:ext cx="6096000" cy="75251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50" dirty="0"/>
              <a:t>&lt;!DOCTYPE html&gt;</a:t>
            </a:r>
          </a:p>
          <a:p>
            <a:r>
              <a:rPr lang="zh-TW" altLang="en-US" sz="1050" dirty="0"/>
              <a:t>&lt;html&gt;</a:t>
            </a:r>
          </a:p>
          <a:p>
            <a:r>
              <a:rPr lang="zh-TW" altLang="en-US" sz="1050" dirty="0"/>
              <a:t>&lt;body&gt;</a:t>
            </a:r>
          </a:p>
          <a:p>
            <a:endParaRPr lang="zh-TW" altLang="en-US" sz="1050" dirty="0"/>
          </a:p>
          <a:p>
            <a:r>
              <a:rPr lang="zh-TW" altLang="en-US" sz="1050" dirty="0"/>
              <a:t>&lt;p&gt;The pre tag preserves both spaces and line breaks:&lt;/p&gt;</a:t>
            </a:r>
          </a:p>
          <a:p>
            <a:endParaRPr lang="zh-TW" altLang="en-US" sz="1050" dirty="0"/>
          </a:p>
          <a:p>
            <a:r>
              <a:rPr lang="zh-TW" altLang="en-US" sz="1050" dirty="0"/>
              <a:t>&lt;pre&gt;</a:t>
            </a:r>
          </a:p>
          <a:p>
            <a:r>
              <a:rPr lang="zh-TW" altLang="en-US" sz="1050" dirty="0"/>
              <a:t>   My Bonnie lies over the ocean.</a:t>
            </a:r>
          </a:p>
          <a:p>
            <a:endParaRPr lang="zh-TW" altLang="en-US" sz="1050" dirty="0"/>
          </a:p>
          <a:p>
            <a:r>
              <a:rPr lang="zh-TW" altLang="en-US" sz="1050" dirty="0"/>
              <a:t>   My Bonnie lies over the sea.</a:t>
            </a:r>
          </a:p>
          <a:p>
            <a:endParaRPr lang="zh-TW" altLang="en-US" sz="1050" dirty="0"/>
          </a:p>
          <a:p>
            <a:r>
              <a:rPr lang="zh-TW" altLang="en-US" sz="1050" dirty="0"/>
              <a:t>   My Bonnie lies over the ocean.</a:t>
            </a:r>
          </a:p>
          <a:p>
            <a:r>
              <a:rPr lang="zh-TW" altLang="en-US" sz="1050" dirty="0"/>
              <a:t>   </a:t>
            </a:r>
          </a:p>
          <a:p>
            <a:r>
              <a:rPr lang="zh-TW" altLang="en-US" sz="1050" dirty="0"/>
              <a:t>   Oh, bring back my Bonnie to me.</a:t>
            </a:r>
          </a:p>
          <a:p>
            <a:r>
              <a:rPr lang="zh-TW" altLang="en-US" sz="1050" dirty="0"/>
              <a:t>&lt;/pre&gt;</a:t>
            </a:r>
          </a:p>
          <a:p>
            <a:endParaRPr lang="zh-TW" altLang="en-US" sz="1050" dirty="0"/>
          </a:p>
          <a:p>
            <a:endParaRPr lang="zh-TW" altLang="en-US" sz="1050" dirty="0"/>
          </a:p>
          <a:p>
            <a:r>
              <a:rPr lang="zh-TW" altLang="en-US" sz="1050" dirty="0"/>
              <a:t>&lt;p&gt;The pre tag preserves both spaces and line breaks:&lt;/p&gt;</a:t>
            </a:r>
          </a:p>
          <a:p>
            <a:endParaRPr lang="zh-TW" altLang="en-US" sz="1050" dirty="0"/>
          </a:p>
          <a:p>
            <a:r>
              <a:rPr lang="zh-TW" altLang="en-US" sz="1050" dirty="0"/>
              <a:t>&lt;pre&gt;</a:t>
            </a:r>
          </a:p>
          <a:p>
            <a:r>
              <a:rPr lang="zh-TW" altLang="en-US" sz="1050" dirty="0"/>
              <a:t>   My Bonnie lies over the ocean.</a:t>
            </a:r>
          </a:p>
          <a:p>
            <a:endParaRPr lang="zh-TW" altLang="en-US" sz="1050" dirty="0"/>
          </a:p>
          <a:p>
            <a:r>
              <a:rPr lang="zh-TW" altLang="en-US" sz="1050" dirty="0"/>
              <a:t>   My Bonnie lies over the sea.</a:t>
            </a:r>
          </a:p>
          <a:p>
            <a:endParaRPr lang="zh-TW" altLang="en-US" sz="1050" dirty="0"/>
          </a:p>
          <a:p>
            <a:r>
              <a:rPr lang="zh-TW" altLang="en-US" sz="1050" dirty="0"/>
              <a:t>   My Bonnie lies over the ocean.</a:t>
            </a:r>
          </a:p>
          <a:p>
            <a:r>
              <a:rPr lang="zh-TW" altLang="en-US" sz="1050" dirty="0"/>
              <a:t>   </a:t>
            </a:r>
          </a:p>
          <a:p>
            <a:r>
              <a:rPr lang="zh-TW" altLang="en-US" sz="1050" dirty="0"/>
              <a:t>   Oh, bring back my Bonnie to me.</a:t>
            </a:r>
          </a:p>
          <a:p>
            <a:r>
              <a:rPr lang="zh-TW" altLang="en-US" sz="1050" dirty="0"/>
              <a:t>&lt;/pre&gt;</a:t>
            </a:r>
          </a:p>
          <a:p>
            <a:endParaRPr lang="zh-TW" altLang="en-US" sz="1050" dirty="0"/>
          </a:p>
          <a:p>
            <a:endParaRPr lang="zh-TW" altLang="en-US" sz="1050" dirty="0"/>
          </a:p>
          <a:p>
            <a:r>
              <a:rPr lang="zh-TW" altLang="en-US" sz="1050" dirty="0"/>
              <a:t>&lt;p&gt;The pre tag preserves both spaces and line breaks:&lt;/p&gt;</a:t>
            </a:r>
          </a:p>
          <a:p>
            <a:endParaRPr lang="zh-TW" altLang="en-US" sz="1050" dirty="0"/>
          </a:p>
          <a:p>
            <a:r>
              <a:rPr lang="zh-TW" altLang="en-US" sz="1050" dirty="0"/>
              <a:t>&lt;pre&gt;</a:t>
            </a:r>
          </a:p>
          <a:p>
            <a:r>
              <a:rPr lang="zh-TW" altLang="en-US" sz="1050" dirty="0"/>
              <a:t>   My Bonnie lies over the ocean.</a:t>
            </a:r>
          </a:p>
          <a:p>
            <a:endParaRPr lang="zh-TW" altLang="en-US" sz="1050" dirty="0"/>
          </a:p>
          <a:p>
            <a:r>
              <a:rPr lang="zh-TW" altLang="en-US" sz="1050" dirty="0"/>
              <a:t>   My Bonnie lies over the sea.</a:t>
            </a:r>
          </a:p>
          <a:p>
            <a:endParaRPr lang="zh-TW" altLang="en-US" sz="1050" dirty="0"/>
          </a:p>
          <a:p>
            <a:r>
              <a:rPr lang="zh-TW" altLang="en-US" sz="1050" dirty="0"/>
              <a:t>   My Bonnie lies over the ocean.</a:t>
            </a:r>
          </a:p>
          <a:p>
            <a:r>
              <a:rPr lang="zh-TW" altLang="en-US" sz="1050" dirty="0"/>
              <a:t>   </a:t>
            </a:r>
          </a:p>
          <a:p>
            <a:r>
              <a:rPr lang="zh-TW" altLang="en-US" sz="1050" dirty="0"/>
              <a:t>   Oh, bring back my Bonnie to me.</a:t>
            </a:r>
          </a:p>
          <a:p>
            <a:r>
              <a:rPr lang="zh-TW" altLang="en-US" sz="1050" dirty="0"/>
              <a:t>&lt;/pre&gt;</a:t>
            </a:r>
          </a:p>
          <a:p>
            <a:endParaRPr lang="zh-TW" altLang="en-US" sz="1050" dirty="0"/>
          </a:p>
          <a:p>
            <a:endParaRPr lang="zh-TW" altLang="en-US" sz="1050" dirty="0"/>
          </a:p>
          <a:p>
            <a:r>
              <a:rPr lang="zh-TW" altLang="en-US" sz="1050" dirty="0"/>
              <a:t>&lt;/body&gt;</a:t>
            </a:r>
          </a:p>
          <a:p>
            <a:r>
              <a:rPr lang="zh-TW" altLang="en-US" sz="1050" dirty="0"/>
              <a:t>&lt;/html&gt;</a:t>
            </a:r>
          </a:p>
          <a:p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960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160</TotalTime>
  <Words>571</Words>
  <Application>Microsoft Office PowerPoint</Application>
  <PresentationFormat>寬螢幕</PresentationFormat>
  <Paragraphs>103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22" baseType="lpstr">
      <vt:lpstr>微軟正黑體</vt:lpstr>
      <vt:lpstr>新細明體</vt:lpstr>
      <vt:lpstr>Arial Narrow</vt:lpstr>
      <vt:lpstr>Calibri</vt:lpstr>
      <vt:lpstr>Calibri Light</vt:lpstr>
      <vt:lpstr>Consolas</vt:lpstr>
      <vt:lpstr>Times New Roman</vt:lpstr>
      <vt:lpstr>Verdana</vt:lpstr>
      <vt:lpstr>Wingdings</vt:lpstr>
      <vt:lpstr>Wingdings 2</vt:lpstr>
      <vt:lpstr>HDOfficeLightV0</vt:lpstr>
      <vt:lpstr>回顧</vt:lpstr>
      <vt:lpstr>11.HTML Comments</vt:lpstr>
      <vt:lpstr>Comment Tag</vt:lpstr>
      <vt:lpstr>HTML Comment Tag</vt:lpstr>
      <vt:lpstr>CSS comment</vt:lpstr>
      <vt:lpstr>幾個詞</vt:lpstr>
      <vt:lpstr>一句指令</vt:lpstr>
      <vt:lpstr>一段指令</vt:lpstr>
      <vt:lpstr>作業11</vt:lpstr>
      <vt:lpstr>作業11</vt:lpstr>
      <vt:lpstr>作業補充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Favicon</dc:title>
  <dc:creator>李弘斌</dc:creator>
  <cp:lastModifiedBy>李弘斌</cp:lastModifiedBy>
  <cp:revision>71</cp:revision>
  <dcterms:created xsi:type="dcterms:W3CDTF">2022-02-23T02:23:54Z</dcterms:created>
  <dcterms:modified xsi:type="dcterms:W3CDTF">2022-03-20T20:47:06Z</dcterms:modified>
</cp:coreProperties>
</file>