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6496-F98E-4F69-B6B8-79B0C999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2BAC6-B112-411A-90E9-B5AA190A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31682-B9EF-4EE8-9A89-AF30C537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9429E-8AEF-425E-8ED0-B54DA2A7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FF0AA-2C18-42C5-A1AE-360B2D3D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9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EDD57-FA69-4ADD-8B6C-323CF0CD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B6054-45DD-437D-A9DA-959D849E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EA7A6-32A7-41F5-A284-AD1488AB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420CB-95C9-463B-988E-1AC7837F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5C79E-9DA1-4A1B-982B-307F45E0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F1C85-9A0B-4A91-AAED-E5DAA822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44E95A-CCD8-4678-A888-8F82FE66F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0A243-1035-4004-99E9-53645373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97CD0-BDA3-45D6-A0BE-CEDF5270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87A7A-B4B7-4385-9EA9-F41D5039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1F813-68ED-45AF-B85E-566B58E2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34CC8-7B48-4B8A-81A6-A0A8FF63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00EAB-1E50-49D0-BF5B-301C1D8A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2E1F7-585A-4915-A1DE-3D478B6D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A8165-280A-4A11-8B49-7A323E6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D1E2B-96B5-4274-BFC5-BF14E8D7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6B156-B317-4E4A-95E2-1B4951DC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9C35A-2507-4575-9922-3B99A89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F2A61-DF60-4759-8B95-6700B7F5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C750C-252E-470B-B1B1-2971F75B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1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D759-64C1-4EFD-9558-ACF5343E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9A9C8-7133-4BBA-B6BC-E5C59BB44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7A581-0383-4A9F-AF33-58C34849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CDEF3-F616-476D-9320-CBECBF23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9AFB7-2B0C-49A7-A0DE-A0622F48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62587-2B58-4697-A2FE-6F3F71AA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8F515-EA6F-498E-8EF2-27EC6783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24350-401B-4CE7-8F94-C880F3BE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8E4CB-3981-4840-833C-8048F9AA5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CAA94-EC29-4D41-A052-83BBE33C5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14EF4-B49A-404D-A81C-D045EF4F6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769F1-42A5-43A0-885B-E5D5F6E5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36DEF-2619-4AE4-9558-63914812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12F06-DC37-424D-9D9F-8C754A91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40EEF-4E0A-4B3E-A113-094A9ECB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3B43BA-EDDD-4E82-9F38-C649A9E8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FF8BD-7A40-4B4B-B7DA-E3733B4E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8E3BBE-D04B-4146-A195-D43256F3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70C0E4-B1EE-4CC0-B2F6-5F75D92E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271A2F-B2AB-4A98-94A3-99281810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D3AB4-5D41-42C7-9E7A-3185F10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B8D0-A2A5-4E98-93A1-FFDF1F6D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95716-132A-449D-9C5E-99B68487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1785E-77DD-4BE6-87E6-A96CF0100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AFF6B-8CE9-4FA4-9FCB-6DA4CDFC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4221E-E1DA-435B-81E0-55287F1D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82EA9-9BC0-4955-A586-E5D63C6C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4712D-DDCF-44EA-BD2D-4489CED0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B134F-728E-4C2B-9EBB-284313D3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9E311-D241-4F8B-80CE-6A7C8B40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148C9-B1AC-4092-AC19-566EB628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63D93-F84B-41F6-9F0C-A361040B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6EB0C-1BCE-465C-8E38-337F96A5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FACDBA-9BF9-420B-88AA-6B720F36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3F204-0186-42E7-9CB4-1B53BDEC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9C000-47AB-42A1-B9CB-A03BFC49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B1CD-A623-4F73-9B9B-1068CD7C2FCA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810F0-7994-47F2-9D20-FC579CFE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B3B95-79C5-4894-AE03-E6F2A875B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5D1B-EC88-4297-97D8-1F71DB77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zstep.com/" TargetMode="External"/><Relationship Id="rId2" Type="http://schemas.openxmlformats.org/officeDocument/2006/relationships/hyperlink" Target="http://www.gaoka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xxk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FE28-0A0D-4C35-8461-DEB792A88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爬虫项目介绍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F1138-1DF8-477C-ADCC-3004B093F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8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CFF03-802C-459E-A2E3-307697B9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数据资源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2252E-D581-4CE8-8EF7-601473ED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目标爬取网站：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高考网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http://www.gaokao.com/</a:t>
            </a:r>
            <a:endParaRPr lang="en-US" altLang="zh-CN" dirty="0"/>
          </a:p>
          <a:p>
            <a:r>
              <a:rPr lang="zh-CN" altLang="en-US" dirty="0"/>
              <a:t>中国教育出版网 </a:t>
            </a:r>
            <a:r>
              <a:rPr lang="en-US" altLang="zh-CN" dirty="0">
                <a:hlinkClick r:id="rId3"/>
              </a:rPr>
              <a:t>http://www.zzstep.com/</a:t>
            </a:r>
            <a:endParaRPr lang="en-US" altLang="zh-CN" dirty="0"/>
          </a:p>
          <a:p>
            <a:r>
              <a:rPr lang="zh-CN" altLang="en-US" dirty="0"/>
              <a:t>学科网 </a:t>
            </a:r>
            <a:r>
              <a:rPr lang="en-US" altLang="zh-CN" dirty="0">
                <a:hlinkClick r:id="rId4"/>
              </a:rPr>
              <a:t>http://www.zxxk.com/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62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915C70-D6FC-4296-9003-79E4992B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71" y="267095"/>
            <a:ext cx="9942857" cy="63238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CACA76D-C6F1-43DC-BEFE-F128FBEF3B9F}"/>
              </a:ext>
            </a:extLst>
          </p:cNvPr>
          <p:cNvSpPr/>
          <p:nvPr/>
        </p:nvSpPr>
        <p:spPr>
          <a:xfrm>
            <a:off x="0" y="8911"/>
            <a:ext cx="281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2 </a:t>
            </a:r>
            <a:r>
              <a:rPr lang="zh-CN" altLang="en-US" sz="3600" b="1" dirty="0"/>
              <a:t>流程展示</a:t>
            </a:r>
          </a:p>
        </p:txBody>
      </p:sp>
    </p:spTree>
    <p:extLst>
      <p:ext uri="{BB962C8B-B14F-4D97-AF65-F5344CB8AC3E}">
        <p14:creationId xmlns:p14="http://schemas.microsoft.com/office/powerpoint/2010/main" val="362977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16112-1576-4428-B64D-3D06C3A2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结果展示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93D68-662F-4CAF-8483-E38327FB2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目标网站爬取的资源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5143EFD-AF98-4BB2-84A7-507D2C42D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3396700"/>
            <a:ext cx="5157787" cy="1971855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9EE1BF-9F7B-4226-96B6-D12B32D02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根据文档内容分类结果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EE8AC25-CAE2-4372-B75C-B02F02E7B6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547054"/>
            <a:ext cx="5183188" cy="807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2DD184-319A-4D65-841D-092E4FCC1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787" y="4763028"/>
            <a:ext cx="5084763" cy="15848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0B2303-F183-4B5B-825B-57062A029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734" y="3998392"/>
            <a:ext cx="5157787" cy="6777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092F8F-7533-4D1B-92AE-DE828B82D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787" y="3264565"/>
            <a:ext cx="5108575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爬虫项目介绍</vt:lpstr>
      <vt:lpstr>1 数据资源</vt:lpstr>
      <vt:lpstr>PowerPoint 演示文稿</vt:lpstr>
      <vt:lpstr>3 结果展示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爬虫项目介绍</dc:title>
  <dc:creator>liu jiefei</dc:creator>
  <cp:lastModifiedBy>liu jiefei</cp:lastModifiedBy>
  <cp:revision>5</cp:revision>
  <dcterms:created xsi:type="dcterms:W3CDTF">2019-12-09T08:15:11Z</dcterms:created>
  <dcterms:modified xsi:type="dcterms:W3CDTF">2019-12-09T08:47:18Z</dcterms:modified>
</cp:coreProperties>
</file>