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7" r:id="rId6"/>
    <p:sldId id="268" r:id="rId7"/>
    <p:sldId id="269" r:id="rId8"/>
    <p:sldId id="272" r:id="rId9"/>
    <p:sldId id="273" r:id="rId10"/>
    <p:sldId id="271" r:id="rId11"/>
    <p:sldId id="263" r:id="rId12"/>
    <p:sldId id="270" r:id="rId13"/>
    <p:sldId id="275" r:id="rId14"/>
    <p:sldId id="258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6496-F98E-4F69-B6B8-79B0C999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2BAC6-B112-411A-90E9-B5AA190A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31682-B9EF-4EE8-9A89-AF30C537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429E-8AEF-425E-8ED0-B54DA2A7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FF0AA-2C18-42C5-A1AE-360B2D3D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DD57-FA69-4ADD-8B6C-323CF0CD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B6054-45DD-437D-A9DA-959D849E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EA7A6-32A7-41F5-A284-AD1488A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420CB-95C9-463B-988E-1AC7837F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5C79E-9DA1-4A1B-982B-307F45E0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F1C85-9A0B-4A91-AAED-E5DAA822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44E95A-CCD8-4678-A888-8F82FE66F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0A243-1035-4004-99E9-53645373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97CD0-BDA3-45D6-A0BE-CEDF5270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87A7A-B4B7-4385-9EA9-F41D5039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F813-68ED-45AF-B85E-566B58E2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34CC8-7B48-4B8A-81A6-A0A8FF63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00EAB-1E50-49D0-BF5B-301C1D8A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2E1F7-585A-4915-A1DE-3D478B6D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A8165-280A-4A11-8B49-7A323E6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1E2B-96B5-4274-BFC5-BF14E8D7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B156-B317-4E4A-95E2-1B4951DC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9C35A-2507-4575-9922-3B99A89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F2A61-DF60-4759-8B95-6700B7F5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C750C-252E-470B-B1B1-2971F75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D759-64C1-4EFD-9558-ACF5343E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9A9C8-7133-4BBA-B6BC-E5C59BB4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7A581-0383-4A9F-AF33-58C34849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CDEF3-F616-476D-9320-CBECBF23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9AFB7-2B0C-49A7-A0DE-A0622F48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62587-2B58-4697-A2FE-6F3F71AA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8F515-EA6F-498E-8EF2-27EC6783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24350-401B-4CE7-8F94-C880F3BE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8E4CB-3981-4840-833C-8048F9AA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CAA94-EC29-4D41-A052-83BBE33C5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14EF4-B49A-404D-A81C-D045EF4F6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769F1-42A5-43A0-885B-E5D5F6E5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36DEF-2619-4AE4-9558-63914812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12F06-DC37-424D-9D9F-8C754A91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0EEF-4E0A-4B3E-A113-094A9ECB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3B43BA-EDDD-4E82-9F38-C649A9E8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FF8BD-7A40-4B4B-B7DA-E3733B4E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E3BBE-D04B-4146-A195-D43256F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0C0E4-B1EE-4CC0-B2F6-5F75D92E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271A2F-B2AB-4A98-94A3-99281810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D3AB4-5D41-42C7-9E7A-3185F10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B8D0-A2A5-4E98-93A1-FFDF1F6D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95716-132A-449D-9C5E-99B68487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1785E-77DD-4BE6-87E6-A96CF010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AFF6B-8CE9-4FA4-9FCB-6DA4CDFC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4221E-E1DA-435B-81E0-55287F1D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82EA9-9BC0-4955-A586-E5D63C6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712D-DDCF-44EA-BD2D-4489CED0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B134F-728E-4C2B-9EBB-284313D3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E311-D241-4F8B-80CE-6A7C8B40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148C9-B1AC-4092-AC19-566EB62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63D93-F84B-41F6-9F0C-A361040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6EB0C-1BCE-465C-8E38-337F96A5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ACDBA-9BF9-420B-88AA-6B720F36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3F204-0186-42E7-9CB4-1B53BDEC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9C000-47AB-42A1-B9CB-A03BFC49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B1CD-A623-4F73-9B9B-1068CD7C2FC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810F0-7994-47F2-9D20-FC579CFE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B3B95-79C5-4894-AE03-E6F2A875B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ep.com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xw.canpoint.net/" TargetMode="External"/><Relationship Id="rId2" Type="http://schemas.openxmlformats.org/officeDocument/2006/relationships/hyperlink" Target="http://www.lspjy.com/forum.php?gid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index.html" TargetMode="External"/><Relationship Id="rId2" Type="http://schemas.openxmlformats.org/officeDocument/2006/relationships/hyperlink" Target="http://www.1kejian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xx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kcla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zzstep.com/xiaoxue/xiao_search.php?key=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dkejia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jye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duyun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FE28-0A0D-4C35-8461-DEB792A88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爬虫项目分析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F1138-1DF8-477C-ADCC-3004B093F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人民教育出版社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http://www.pep.com.cn/</a:t>
            </a:r>
            <a:endParaRPr lang="en-US" altLang="zh-CN" dirty="0"/>
          </a:p>
          <a:p>
            <a:r>
              <a:rPr lang="zh-CN" altLang="en-US" dirty="0"/>
              <a:t>可以爬取</a:t>
            </a:r>
            <a:endParaRPr lang="en-US" altLang="zh-CN" dirty="0"/>
          </a:p>
          <a:p>
            <a:r>
              <a:rPr lang="zh-CN" altLang="en-US" dirty="0"/>
              <a:t>不支持课文题目检索</a:t>
            </a:r>
            <a:endParaRPr lang="en-US" altLang="zh-CN" dirty="0"/>
          </a:p>
          <a:p>
            <a:r>
              <a:rPr lang="zh-CN" altLang="en-US" dirty="0"/>
              <a:t>网站不提供分类信息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87C83-09D3-4A37-A3AA-74FEF82A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176" y="1027906"/>
            <a:ext cx="5645603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6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不支持检索的网站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绿色圃中小学教育网</a:t>
            </a:r>
            <a:r>
              <a:rPr lang="en-US" altLang="zh-CN" dirty="0">
                <a:hlinkClick r:id="rId2"/>
              </a:rPr>
              <a:t>http://www.lspjy.com/forum.php?gid=1</a:t>
            </a:r>
            <a:endParaRPr lang="en-US" altLang="zh-CN" dirty="0"/>
          </a:p>
          <a:p>
            <a:r>
              <a:rPr lang="zh-CN" altLang="en-US" dirty="0"/>
              <a:t>论坛性质发布资源，不支持课文题目检索，不支持关键字检索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全品小学网</a:t>
            </a:r>
            <a:r>
              <a:rPr lang="en-US" altLang="zh-CN" dirty="0">
                <a:hlinkClick r:id="rId3"/>
              </a:rPr>
              <a:t>http://xxw.canpoint.net/</a:t>
            </a:r>
            <a:endParaRPr lang="en-US" altLang="zh-CN" dirty="0"/>
          </a:p>
          <a:p>
            <a:r>
              <a:rPr lang="zh-CN" altLang="en-US" dirty="0"/>
              <a:t>不支持关键字检索</a:t>
            </a:r>
            <a:endParaRPr lang="en-US" altLang="zh-CN" dirty="0"/>
          </a:p>
          <a:p>
            <a:r>
              <a:rPr lang="zh-CN" altLang="en-US" dirty="0"/>
              <a:t>不支持课文题目检索</a:t>
            </a:r>
          </a:p>
        </p:txBody>
      </p:sp>
    </p:spTree>
    <p:extLst>
      <p:ext uri="{BB962C8B-B14F-4D97-AF65-F5344CB8AC3E}">
        <p14:creationId xmlns:p14="http://schemas.microsoft.com/office/powerpoint/2010/main" val="187060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无法下载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第一课件网</a:t>
            </a:r>
            <a:r>
              <a:rPr lang="en-US" altLang="zh-CN" dirty="0">
                <a:hlinkClick r:id="rId2"/>
              </a:rPr>
              <a:t>http://www.1kejian.com/</a:t>
            </a:r>
            <a:r>
              <a:rPr lang="zh-CN" altLang="en-US" dirty="0"/>
              <a:t>网站服务停止，无法下载</a:t>
            </a:r>
          </a:p>
          <a:p>
            <a:r>
              <a:rPr lang="zh-CN" altLang="en-US" dirty="0"/>
              <a:t>课件站</a:t>
            </a:r>
            <a:r>
              <a:rPr lang="en-US" altLang="zh-CN" dirty="0"/>
              <a:t>http://www.kjzhan.com/1s</a:t>
            </a:r>
            <a:r>
              <a:rPr lang="zh-CN" altLang="en-US" dirty="0"/>
              <a:t>需要微信获取下载码，无法爬取</a:t>
            </a:r>
          </a:p>
          <a:p>
            <a:r>
              <a:rPr lang="zh-CN" altLang="en-US" dirty="0"/>
              <a:t>西城教师研修网	</a:t>
            </a:r>
            <a:r>
              <a:rPr lang="en-US" altLang="zh-CN" dirty="0"/>
              <a:t>https://www.xcjyyxw.cn/resource_new/</a:t>
            </a:r>
            <a:r>
              <a:rPr lang="zh-CN" altLang="en-US" dirty="0"/>
              <a:t>注册需要审核，账户审核中无法确定</a:t>
            </a:r>
          </a:p>
          <a:p>
            <a:r>
              <a:rPr lang="zh-CN" altLang="en-US" dirty="0"/>
              <a:t>道客巴巴</a:t>
            </a:r>
            <a:r>
              <a:rPr lang="en-US" altLang="zh-CN" dirty="0"/>
              <a:t>https://www.doc88.com/</a:t>
            </a:r>
            <a:r>
              <a:rPr lang="zh-CN" altLang="en-US" dirty="0"/>
              <a:t>无法下载</a:t>
            </a:r>
          </a:p>
          <a:p>
            <a:r>
              <a:rPr lang="zh-CN" altLang="en-US" dirty="0"/>
              <a:t>百度文库</a:t>
            </a:r>
            <a:r>
              <a:rPr lang="en-US" altLang="zh-CN" dirty="0"/>
              <a:t>https://www.baidu.com/</a:t>
            </a:r>
            <a:r>
              <a:rPr lang="zh-CN" altLang="en-US" dirty="0"/>
              <a:t>收费需要注册 下载券</a:t>
            </a:r>
          </a:p>
          <a:p>
            <a:r>
              <a:rPr lang="zh-CN" altLang="en-US" dirty="0"/>
              <a:t>豆丁网</a:t>
            </a:r>
            <a:r>
              <a:rPr lang="en-US" altLang="zh-CN" dirty="0"/>
              <a:t>https://www.docin.com/</a:t>
            </a:r>
            <a:r>
              <a:rPr lang="zh-CN" altLang="en-US" dirty="0"/>
              <a:t>收费需要注册 下载券</a:t>
            </a:r>
            <a:endParaRPr lang="en-US" altLang="zh-CN" dirty="0"/>
          </a:p>
          <a:p>
            <a:r>
              <a:rPr lang="en-US" altLang="zh-CN" dirty="0"/>
              <a:t>360</a:t>
            </a:r>
            <a:r>
              <a:rPr lang="zh-CN" altLang="en-US" dirty="0"/>
              <a:t>图书馆 </a:t>
            </a:r>
            <a:r>
              <a:rPr lang="en-US" altLang="zh-CN" dirty="0">
                <a:hlinkClick r:id="rId3"/>
              </a:rPr>
              <a:t>http://www.360doc.com/index.html</a:t>
            </a:r>
            <a:r>
              <a:rPr lang="en-US" altLang="zh-CN" dirty="0"/>
              <a:t> </a:t>
            </a:r>
            <a:r>
              <a:rPr lang="zh-CN" altLang="en-US" dirty="0"/>
              <a:t>无法爬取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99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代码结构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当前实现了 学科网 高考网 中国教育出版网 好课件网四个网站的关键字爬虫</a:t>
            </a:r>
            <a:r>
              <a:rPr lang="en-US" altLang="zh-CN" dirty="0"/>
              <a:t>demo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高考网不支持课文题目检索，也不在学科给定的网站中，不考虑。</a:t>
            </a:r>
            <a:endParaRPr lang="en-US" altLang="zh-CN" dirty="0"/>
          </a:p>
          <a:p>
            <a:r>
              <a:rPr lang="zh-CN" altLang="en-US" dirty="0"/>
              <a:t>学科网修改了反爬机制，无法爬取。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中实现课文题目检索的网站为</a:t>
            </a:r>
            <a:r>
              <a:rPr lang="zh-CN" altLang="en-US" b="1" dirty="0"/>
              <a:t>好课件网和中国教育出版网。</a:t>
            </a:r>
            <a:endParaRPr lang="en-US" altLang="zh-CN" b="1" dirty="0"/>
          </a:p>
          <a:p>
            <a:r>
              <a:rPr lang="zh-CN" altLang="en-US" dirty="0"/>
              <a:t>根据课文题目爬取资源存储在</a:t>
            </a:r>
            <a:r>
              <a:rPr lang="en-US" altLang="zh-CN" dirty="0"/>
              <a:t>source</a:t>
            </a:r>
            <a:r>
              <a:rPr lang="zh-CN" altLang="en-US" dirty="0"/>
              <a:t>中，分类后存储在</a:t>
            </a:r>
            <a:r>
              <a:rPr lang="en-US" altLang="zh-CN" dirty="0"/>
              <a:t>target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好课件网资源较少，多数为压缩文件资源，中国教育出版网网站服务不稳定，很容易宕机。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35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915C70-D6FC-4296-9003-79E4992B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1" y="267095"/>
            <a:ext cx="9942857" cy="63238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ACA76D-C6F1-43DC-BEFE-F128FBEF3B9F}"/>
              </a:ext>
            </a:extLst>
          </p:cNvPr>
          <p:cNvSpPr/>
          <p:nvPr/>
        </p:nvSpPr>
        <p:spPr>
          <a:xfrm>
            <a:off x="0" y="8911"/>
            <a:ext cx="281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2 </a:t>
            </a:r>
            <a:r>
              <a:rPr lang="zh-CN" altLang="en-US" sz="3600" b="1" dirty="0"/>
              <a:t>流程展示</a:t>
            </a:r>
          </a:p>
        </p:txBody>
      </p:sp>
    </p:spTree>
    <p:extLst>
      <p:ext uri="{BB962C8B-B14F-4D97-AF65-F5344CB8AC3E}">
        <p14:creationId xmlns:p14="http://schemas.microsoft.com/office/powerpoint/2010/main" val="362977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6112-1576-4428-B64D-3D06C3A2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结果展示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93D68-662F-4CAF-8483-E38327FB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512424" cy="1747838"/>
          </a:xfrm>
        </p:spPr>
        <p:txBody>
          <a:bodyPr>
            <a:normAutofit/>
          </a:bodyPr>
          <a:lstStyle/>
          <a:p>
            <a:r>
              <a:rPr lang="zh-CN" altLang="en-US" dirty="0"/>
              <a:t>爬取结果在代码项目中展示，爬取的资源会存储在</a:t>
            </a:r>
            <a:r>
              <a:rPr lang="en-US" altLang="zh-CN" dirty="0"/>
              <a:t>source</a:t>
            </a:r>
            <a:r>
              <a:rPr lang="zh-CN" altLang="en-US" dirty="0"/>
              <a:t>文件夹中，经过分类处理后，分别存储在</a:t>
            </a:r>
            <a:r>
              <a:rPr lang="en-US" altLang="zh-CN" dirty="0"/>
              <a:t>target</a:t>
            </a:r>
            <a:r>
              <a:rPr lang="zh-CN" altLang="en-US" dirty="0"/>
              <a:t>中不同分类字文件夹中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3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学科网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http://www.zxxk.com/</a:t>
            </a:r>
            <a:endParaRPr lang="en-US" altLang="zh-CN" dirty="0"/>
          </a:p>
          <a:p>
            <a:r>
              <a:rPr lang="zh-CN" altLang="en-US" u="sng" dirty="0"/>
              <a:t>需要注册登陆</a:t>
            </a:r>
            <a:endParaRPr lang="en-US" altLang="zh-CN" u="sng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爬取资源的时候在最后一步的弹窗处理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u="sng" dirty="0">
                <a:solidFill>
                  <a:srgbClr val="FF0000"/>
                </a:solidFill>
              </a:rPr>
              <a:t>暂时无法解决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u="sng" dirty="0"/>
              <a:t>部分资源免费每个账号下载权限有限</a:t>
            </a:r>
            <a:endParaRPr lang="en-US" altLang="zh-CN" u="sng" dirty="0"/>
          </a:p>
          <a:p>
            <a:r>
              <a:rPr lang="zh-CN" altLang="en-US" dirty="0"/>
              <a:t>不支持课文题目检索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65003B-A413-4D87-A07C-61A352F2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31" y="2382043"/>
            <a:ext cx="47147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贝壳网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>
                <a:hlinkClick r:id="rId2"/>
              </a:rPr>
              <a:t>https://www.bakclass.com/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u="sng" dirty="0"/>
              <a:t>可以爬取资源，需要注册登陆</a:t>
            </a:r>
            <a:endParaRPr lang="en-US" altLang="zh-CN" u="sng" dirty="0"/>
          </a:p>
          <a:p>
            <a:r>
              <a:rPr lang="zh-CN" altLang="en-US" u="sng" dirty="0"/>
              <a:t>资源大部分是付费的</a:t>
            </a:r>
            <a:endParaRPr lang="en-US" altLang="zh-CN" u="sng" dirty="0"/>
          </a:p>
          <a:p>
            <a:r>
              <a:rPr lang="zh-CN" altLang="en-US" dirty="0"/>
              <a:t>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82344-C24F-419B-B8C9-BFA95D63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926" y="1339932"/>
            <a:ext cx="3667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中国教育出版网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http://www.zzstep.com/xiaoxue/xiao_search.php?key=</a:t>
            </a:r>
            <a:endParaRPr lang="en-US" altLang="zh-CN" dirty="0"/>
          </a:p>
          <a:p>
            <a:r>
              <a:rPr lang="zh-CN" altLang="en-US" dirty="0"/>
              <a:t>需要登陆教师版平台搜索</a:t>
            </a:r>
            <a:endParaRPr lang="en-US" altLang="zh-CN" dirty="0"/>
          </a:p>
          <a:p>
            <a:r>
              <a:rPr lang="zh-CN" altLang="en-US" dirty="0"/>
              <a:t>可以爬取资源，需要注册登陆</a:t>
            </a:r>
            <a:endParaRPr lang="en-US" altLang="zh-CN" dirty="0"/>
          </a:p>
          <a:p>
            <a:r>
              <a:rPr lang="zh-CN" altLang="en-US" dirty="0"/>
              <a:t>部分资源免费 </a:t>
            </a:r>
            <a:endParaRPr lang="en-US" altLang="zh-CN" dirty="0"/>
          </a:p>
          <a:p>
            <a:r>
              <a:rPr lang="zh-CN" altLang="en-US" dirty="0"/>
              <a:t>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B85AB-06F9-40BA-A085-0F8196A7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44" y="2450592"/>
            <a:ext cx="5705856" cy="4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好课件吧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http://www.goodkejian.com/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u="sng" dirty="0"/>
              <a:t>实现方式和</a:t>
            </a:r>
            <a:r>
              <a:rPr lang="en-US" altLang="zh-CN" u="sng" dirty="0"/>
              <a:t>demo</a:t>
            </a:r>
            <a:r>
              <a:rPr lang="zh-CN" altLang="en-US" u="sng" dirty="0"/>
              <a:t>中高考网一致</a:t>
            </a:r>
            <a:endParaRPr lang="en-US" altLang="zh-CN" dirty="0"/>
          </a:p>
          <a:p>
            <a:r>
              <a:rPr lang="zh-CN" altLang="en-US" u="sng" dirty="0"/>
              <a:t>可以爬取资源</a:t>
            </a:r>
            <a:endParaRPr lang="en-US" altLang="zh-CN" u="sng" dirty="0"/>
          </a:p>
          <a:p>
            <a:r>
              <a:rPr lang="zh-CN" altLang="en-US" u="sng" dirty="0"/>
              <a:t>资源免费，但是质量较差，数量较少</a:t>
            </a:r>
            <a:endParaRPr lang="en-US" altLang="zh-CN" u="sng" dirty="0"/>
          </a:p>
          <a:p>
            <a:r>
              <a:rPr lang="zh-CN" altLang="en-US" dirty="0"/>
              <a:t>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5C7299-B4A1-4FA3-978B-61F256161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19" y="4130566"/>
            <a:ext cx="7134225" cy="27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菁优网（试卷）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http://www.jyeoo.com/</a:t>
            </a:r>
            <a:endParaRPr lang="en-US" altLang="zh-CN" dirty="0"/>
          </a:p>
          <a:p>
            <a:r>
              <a:rPr lang="zh-CN" altLang="en-US" u="sng" dirty="0"/>
              <a:t>支持关键字检索</a:t>
            </a:r>
            <a:endParaRPr lang="en-US" altLang="zh-CN" u="sng" dirty="0"/>
          </a:p>
          <a:p>
            <a:r>
              <a:rPr lang="zh-CN" altLang="en-US" u="sng"/>
              <a:t>需要</a:t>
            </a:r>
            <a:r>
              <a:rPr lang="zh-CN" altLang="en-US" u="sng" dirty="0"/>
              <a:t>注册登陆</a:t>
            </a:r>
            <a:endParaRPr lang="en-US" altLang="zh-CN" u="sng" dirty="0"/>
          </a:p>
          <a:p>
            <a:r>
              <a:rPr lang="zh-CN" altLang="en-US" dirty="0"/>
              <a:t>资源为试题与试卷，收费下载</a:t>
            </a:r>
          </a:p>
          <a:p>
            <a:r>
              <a:rPr lang="zh-CN" altLang="en-US" dirty="0"/>
              <a:t>不支持课文题目检索</a:t>
            </a:r>
            <a:endParaRPr lang="en-US" altLang="zh-CN" dirty="0"/>
          </a:p>
          <a:p>
            <a:r>
              <a:rPr lang="zh-CN" altLang="en-US" dirty="0"/>
              <a:t>网站不提供分类信息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62C1D6-AA90-4F9E-AEBC-6858693B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3" y="4346368"/>
            <a:ext cx="6610597" cy="24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4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国家教育资源公共服务平台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http://www.eduyun.cn/</a:t>
            </a:r>
            <a:endParaRPr lang="en-US" altLang="zh-CN" dirty="0"/>
          </a:p>
          <a:p>
            <a:r>
              <a:rPr lang="zh-CN" altLang="en-US" dirty="0"/>
              <a:t>可以爬取，爬取中有验证码，难度较大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zh-CN" altLang="en-US" u="sng" dirty="0"/>
              <a:t>注册登陆 </a:t>
            </a:r>
            <a:r>
              <a:rPr lang="zh-CN" altLang="en-US" dirty="0"/>
              <a:t>实名注册</a:t>
            </a:r>
            <a:endParaRPr lang="en-US" altLang="zh-CN" dirty="0"/>
          </a:p>
          <a:p>
            <a:r>
              <a:rPr lang="zh-CN" altLang="en-US" dirty="0"/>
              <a:t>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4F974A-1036-4164-A180-BB565B7B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4" y="3301340"/>
            <a:ext cx="5832205" cy="35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语文备课大师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http://www.xiexingcun.com/	</a:t>
            </a:r>
          </a:p>
          <a:p>
            <a:r>
              <a:rPr lang="zh-CN" altLang="en-US" dirty="0"/>
              <a:t>可以爬取，需要表单提交</a:t>
            </a:r>
            <a:endParaRPr lang="en-US" altLang="zh-CN" dirty="0"/>
          </a:p>
          <a:p>
            <a:r>
              <a:rPr lang="zh-CN" altLang="en-US" dirty="0"/>
              <a:t>资源较少</a:t>
            </a:r>
            <a:endParaRPr lang="en-US" altLang="zh-CN" dirty="0"/>
          </a:p>
          <a:p>
            <a:r>
              <a:rPr lang="zh-CN" altLang="en-US" dirty="0"/>
              <a:t>支持课文题目检索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01B7D-E8DB-4F75-B121-1963C84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4124325"/>
            <a:ext cx="6086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5FEE-72F2-4D07-87A9-9BA29E4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华语网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5BA0B-521C-40A6-AA93-5A9346CE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https://www.thn21.com/	</a:t>
            </a:r>
          </a:p>
          <a:p>
            <a:r>
              <a:rPr lang="zh-CN" altLang="en-US" dirty="0"/>
              <a:t>可以爬取，表单提交</a:t>
            </a:r>
            <a:endParaRPr lang="en-US" altLang="zh-CN" dirty="0"/>
          </a:p>
          <a:p>
            <a:r>
              <a:rPr lang="zh-CN" altLang="en-US" dirty="0"/>
              <a:t>支持课文题目检索，部分课文题目检索无结果</a:t>
            </a:r>
            <a:endParaRPr lang="en-US" altLang="zh-CN" dirty="0"/>
          </a:p>
          <a:p>
            <a:r>
              <a:rPr lang="zh-CN" altLang="en-US" dirty="0"/>
              <a:t>网站提供分类信息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5C0FFE-12E5-47E2-8232-9721ACC8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487" y="3162300"/>
            <a:ext cx="3429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682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爬虫项目分析</vt:lpstr>
      <vt:lpstr>学科网</vt:lpstr>
      <vt:lpstr>贝壳网</vt:lpstr>
      <vt:lpstr>中国教育出版网</vt:lpstr>
      <vt:lpstr>好课件吧</vt:lpstr>
      <vt:lpstr>菁优网（试卷）</vt:lpstr>
      <vt:lpstr>国家教育资源公共服务平台</vt:lpstr>
      <vt:lpstr>语文备课大师</vt:lpstr>
      <vt:lpstr>华语网</vt:lpstr>
      <vt:lpstr>人民教育出版社</vt:lpstr>
      <vt:lpstr>不支持检索的网站</vt:lpstr>
      <vt:lpstr>无法下载</vt:lpstr>
      <vt:lpstr>1代码结构</vt:lpstr>
      <vt:lpstr>PowerPoint 演示文稿</vt:lpstr>
      <vt:lpstr>3 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爬虫项目介绍</dc:title>
  <dc:creator>liu jiefei</dc:creator>
  <cp:lastModifiedBy>12261</cp:lastModifiedBy>
  <cp:revision>65</cp:revision>
  <dcterms:created xsi:type="dcterms:W3CDTF">2019-12-09T08:15:11Z</dcterms:created>
  <dcterms:modified xsi:type="dcterms:W3CDTF">2020-06-24T02:52:40Z</dcterms:modified>
</cp:coreProperties>
</file>