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BF8DB-D70B-4639-B461-9B101182C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C2835-0B00-464D-8DD9-D8432E2B5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6C03E-AD1A-4F63-B4F3-EC38F8BA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92F-86C8-4C11-A62D-41BBEDB8559A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77F0E-7CEF-41AF-8F47-25027465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BE8CD-0C66-4236-9029-7CFF1916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EF62-D4AF-473D-9ED2-3D738E9B2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4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F3391-857A-4FED-B0AD-C5BBC6D5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8A5CAF-DA06-40D4-9FB9-7D008AC2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233B3-004A-4E37-8926-D132291D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92F-86C8-4C11-A62D-41BBEDB8559A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FC0DD-FAB4-4B3E-AE7A-3B2FCCB4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9CC5D-41BD-47FD-A141-7FD31910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EF62-D4AF-473D-9ED2-3D738E9B2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5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1EF786-4A5B-4AC3-94C8-F50AC0D23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EC8167-5E63-41D3-B395-564CA1933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35852-BF5F-4769-A171-FD9FE173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92F-86C8-4C11-A62D-41BBEDB8559A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BC2FB-1468-4466-9F1F-16E488AB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7BE1B-ABDD-40A6-A67A-73D746E5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EF62-D4AF-473D-9ED2-3D738E9B2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7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355B0-9300-4936-8091-0AA5BE69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2E5B9-B5F6-4BAD-91F9-71F42583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3664-3CE8-4F45-80E2-70E3A725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92F-86C8-4C11-A62D-41BBEDB8559A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9649D-1F0E-4AC0-AA89-66BB4238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95FD8-67C0-49EE-827D-0DFEC0ED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EF62-D4AF-473D-9ED2-3D738E9B2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8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B43A1-7B34-43E5-B825-1FA512E7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27E68-29F2-468D-893F-28E4E7915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52147-6C71-4D38-9805-144B1A29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92F-86C8-4C11-A62D-41BBEDB8559A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CF967-0CCC-498E-B970-79C88BA1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1F38F-C088-4819-937F-77C849E6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EF62-D4AF-473D-9ED2-3D738E9B2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FEB56-D49B-4095-AA98-1DCDFA9F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D12C7-75B2-4C02-B1CC-C1DDA32F7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3BCD87-42EA-4D1B-900D-75AAB1F9B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6DD34A-E8E9-42E1-AD15-9395A9E7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92F-86C8-4C11-A62D-41BBEDB8559A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21629-6153-446B-9238-ECAD5791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BBD84-0EA4-4FB3-9CD1-1AEF55CD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EF62-D4AF-473D-9ED2-3D738E9B2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0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75B18-6EB3-4A46-A25C-13E087A8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C0AFA-4606-4297-BA62-444060EE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254ED-F335-49A1-A672-2EEB7EF36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A9D4FB-20BF-42ED-BB8A-E497AC64B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D55D8A-3143-47E4-B145-7DCE89ACE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8DB087-F35C-4B2C-92AF-450BF982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92F-86C8-4C11-A62D-41BBEDB8559A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34737-DD61-43DF-A50E-978699F8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DD5D1F-2546-47CD-AF01-7E3FBCE6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EF62-D4AF-473D-9ED2-3D738E9B2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6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F12DE-6252-48C4-8452-1F358A82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9E6584-AD44-4D89-B86E-242F9BD7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92F-86C8-4C11-A62D-41BBEDB8559A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E86E9B-A694-439A-A9D3-882EBF6D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A82F5D-1032-4970-B1B6-D12C5233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EF62-D4AF-473D-9ED2-3D738E9B2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1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90A3C6-B413-465F-9047-057B0BEA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92F-86C8-4C11-A62D-41BBEDB8559A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44CF20-79C3-457E-B70E-54FD7D4A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6AC416-4B1B-4961-B7DF-8C774132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EF62-D4AF-473D-9ED2-3D738E9B2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3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19A35-1F2E-493A-9F37-A03783D1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6BC87-E7B5-4976-996A-3A11F3BA6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468B39-0EA6-4519-B713-C51AB467D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6F00C-F545-4D62-9FC4-B994D822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92F-86C8-4C11-A62D-41BBEDB8559A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753B05-D5B9-4B4F-9662-3969CD2F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5AC86-63F6-4C65-BC7F-FCB923B0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EF62-D4AF-473D-9ED2-3D738E9B2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8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6056D-A1BB-4027-8526-82715849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315FFB-3F6E-46DE-9FF0-DF2BCB1EE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D40CC-3113-4DC3-A552-49F163762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7EFC90-D91F-41FD-B71B-001A3665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792F-86C8-4C11-A62D-41BBEDB8559A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72E02-A334-4304-A219-4D2E65E9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D6F23-3D3F-4F92-876C-895D0EB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EF62-D4AF-473D-9ED2-3D738E9B2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0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5A3697-4169-437A-A91B-948CA709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BEEFE-B07D-49BC-A289-7325760EA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E8BB7-B09A-4965-81E9-B18D378D2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792F-86C8-4C11-A62D-41BBEDB8559A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A2B94-5347-4745-8014-F69D13454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9F1FF-6662-4B36-9437-F5545410A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EF62-D4AF-473D-9ED2-3D738E9B2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E5FA6-7FBD-45C5-8BDE-F2571ECB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63E6F8-694A-46BD-A9FB-EE5BB8D03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7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62629-B60A-4BE3-9D49-9ACDBD7B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水水水水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70746-E8B1-4568-8E28-2C7E73AAC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11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ss</vt:lpstr>
      <vt:lpstr>水水水水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</dc:title>
  <dc:creator>12261</dc:creator>
  <cp:lastModifiedBy>12261</cp:lastModifiedBy>
  <cp:revision>1</cp:revision>
  <dcterms:created xsi:type="dcterms:W3CDTF">2020-01-13T08:46:06Z</dcterms:created>
  <dcterms:modified xsi:type="dcterms:W3CDTF">2020-01-13T08:46:14Z</dcterms:modified>
</cp:coreProperties>
</file>