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854F8-A5B1-49D0-A513-B353B0240D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002C70-D89D-4E67-B35A-889446671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5FE50A-532C-44D8-905B-091DBF12BD8E}"/>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5E3E2B2A-B772-40D4-96FD-87B9A47E1C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E5A2DA-CC2E-40BC-B3DC-B83CD5ADBAF5}"/>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150222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B2260-B33A-47B8-A886-BA8E1ABD71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E4F138-8F1A-49D9-9B47-C028A366D24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9FE542-DDC6-4422-AEA9-818E5F853325}"/>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5AF4F1E7-1E8C-4B10-A42D-3121EAEF9D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F1F212-CF76-4325-8C0F-A7FF2DFE238E}"/>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77079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23BFAC-98CE-4499-BA43-6FF02AA3A4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9A84A5-4192-4A66-AC5D-A047B00AB0F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D8867C-D10B-4026-AFE6-2B1195833DDC}"/>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1BEB20C3-C17D-4CEC-A9DA-DA1A44AC46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D1DCF9-380C-493F-AEFB-6F888A30081D}"/>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26874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BE74F-559B-4979-A939-01973D6AF1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ABCD87-902C-403E-A2A9-D5158564736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ABBFAE-DB9C-4F78-8F9F-C4EB90F5A019}"/>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D1B76495-E15A-42A2-B5BE-18FF8F418B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6D1077-80B8-4D71-B9A5-D4EB08D79948}"/>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24786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B89AB-313F-4630-9C32-17FA6A37F4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6CBBFAA-54B2-4670-BA59-860675D0E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3BB2434-B391-4B0B-8653-2B99660ECE92}"/>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5748CA90-9956-4894-8DA1-C83706678E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7C980D-23FB-488A-8A55-EC0B4CF5FFF1}"/>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313315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AFD28-8498-4674-9A8F-CDD05970AC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19DDD9-11B1-4262-BC0E-A5F0849B66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EF88406-A49B-4F68-A43F-9A349685EA9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66C6E6A-48B0-477E-8728-59F644848CDA}"/>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00C226B9-5D73-4532-9C15-FA0BBBB08B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C26BE5-478A-4A2F-A85A-288457E4C36C}"/>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403771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64B7-FEA7-44A4-B415-F2F8D103DB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2B35FD-EC09-4D6E-BC35-E431F8272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5D5AAC7-CDCE-4526-832E-86955312F7F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29A8204-2559-4D0C-AD64-BB20EC208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AA29604-98D3-486F-9EAD-7E2DECD5368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2174960-7F04-40DF-B5F1-213834451785}"/>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8" name="页脚占位符 7">
            <a:extLst>
              <a:ext uri="{FF2B5EF4-FFF2-40B4-BE49-F238E27FC236}">
                <a16:creationId xmlns:a16="http://schemas.microsoft.com/office/drawing/2014/main" id="{5D097210-B010-4C3A-BEAB-25D1EFFEF5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76D494-A9B8-4E4A-B3CE-8B006C866D7F}"/>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27007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00256-CA0C-41C2-95D4-75656AFD55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BDDC14-1307-49DC-97FE-C496504E906F}"/>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4" name="页脚占位符 3">
            <a:extLst>
              <a:ext uri="{FF2B5EF4-FFF2-40B4-BE49-F238E27FC236}">
                <a16:creationId xmlns:a16="http://schemas.microsoft.com/office/drawing/2014/main" id="{46C40184-A316-4C70-B0E6-27498558C5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4D4A90-FD9C-43BA-B3A8-7FA433F7E417}"/>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309024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228BE3-C91C-487D-83E6-6877148C6FE5}"/>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3" name="页脚占位符 2">
            <a:extLst>
              <a:ext uri="{FF2B5EF4-FFF2-40B4-BE49-F238E27FC236}">
                <a16:creationId xmlns:a16="http://schemas.microsoft.com/office/drawing/2014/main" id="{7527FCF6-4830-4406-BDDA-FE5A25C440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19DA07-4578-4645-BC23-AE02A2CE0B03}"/>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283688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E185F-611C-43BB-B80E-E7101C59E9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069E8C-249B-4C3B-95BC-F7332A9BA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8FBD97-8B70-4849-952E-8D77DBB74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93C2129-5D3A-40BB-B56C-8027230EE995}"/>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D51DD3D5-4B05-4F3E-9A7A-C749D7B7C9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B8D5E7-A9B2-4AB1-B398-25C010833C96}"/>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161450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5A009-FC4E-46D7-A942-36E2A4C40D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8C7ED1-442B-4DBF-86D3-08D57B182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A87775-FB08-4835-8EC0-8E2347CDC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ACE6418-A93C-42F5-AE69-AADDB0D9DA42}"/>
              </a:ext>
            </a:extLst>
          </p:cNvPr>
          <p:cNvSpPr>
            <a:spLocks noGrp="1"/>
          </p:cNvSpPr>
          <p:nvPr>
            <p:ph type="dt" sz="half" idx="10"/>
          </p:nvPr>
        </p:nvSpPr>
        <p:spPr/>
        <p:txBody>
          <a:bodyPr/>
          <a:lstStyle/>
          <a:p>
            <a:fld id="{D3B63813-97CB-4798-BCB1-6D3006D8BE6A}"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E4FC0F1B-FC31-4844-AD11-AFE9EFCC6C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EF7B96-0515-4B68-B503-8D27E89AA3B8}"/>
              </a:ext>
            </a:extLst>
          </p:cNvPr>
          <p:cNvSpPr>
            <a:spLocks noGrp="1"/>
          </p:cNvSpPr>
          <p:nvPr>
            <p:ph type="sldNum" sz="quarter" idx="12"/>
          </p:nvPr>
        </p:nvSpPr>
        <p:spPr/>
        <p:txBody>
          <a:body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133528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07284F-9F54-400F-9ACF-DBAE59023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ED8C6F-A52B-41BA-93A8-8011A3175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E671C0-43C6-4BCD-B45E-A029A46D2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63813-97CB-4798-BCB1-6D3006D8BE6A}"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DED1F489-0905-4430-80E0-230647E06D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4412C9-40EB-42A9-B50E-A15DEBB98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6B6C9-5C94-48E6-BA9D-7E22767FB68E}" type="slidenum">
              <a:rPr lang="zh-CN" altLang="en-US" smtClean="0"/>
              <a:t>‹#›</a:t>
            </a:fld>
            <a:endParaRPr lang="zh-CN" altLang="en-US"/>
          </a:p>
        </p:txBody>
      </p:sp>
    </p:spTree>
    <p:extLst>
      <p:ext uri="{BB962C8B-B14F-4D97-AF65-F5344CB8AC3E}">
        <p14:creationId xmlns:p14="http://schemas.microsoft.com/office/powerpoint/2010/main" val="320648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D4283-7A2E-468B-BD4F-E5D7FE83C987}"/>
              </a:ext>
            </a:extLst>
          </p:cNvPr>
          <p:cNvSpPr>
            <a:spLocks noGrp="1"/>
          </p:cNvSpPr>
          <p:nvPr>
            <p:ph type="ctrTitle"/>
          </p:nvPr>
        </p:nvSpPr>
        <p:spPr/>
        <p:txBody>
          <a:bodyPr/>
          <a:lstStyle/>
          <a:p>
            <a:r>
              <a:rPr lang="zh-CN" altLang="en-US" dirty="0"/>
              <a:t>问题相似度匹配模型</a:t>
            </a:r>
            <a:r>
              <a:rPr lang="en-US" altLang="zh-CN" dirty="0"/>
              <a:t>demo</a:t>
            </a:r>
            <a:endParaRPr lang="zh-CN" altLang="en-US" dirty="0"/>
          </a:p>
        </p:txBody>
      </p:sp>
      <p:sp>
        <p:nvSpPr>
          <p:cNvPr id="3" name="副标题 2">
            <a:extLst>
              <a:ext uri="{FF2B5EF4-FFF2-40B4-BE49-F238E27FC236}">
                <a16:creationId xmlns:a16="http://schemas.microsoft.com/office/drawing/2014/main" id="{FD50F779-CEED-4EEF-BF3C-0A0F8BA26C6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1565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BA5E8-791D-401C-838C-7B1B9255A156}"/>
              </a:ext>
            </a:extLst>
          </p:cNvPr>
          <p:cNvSpPr>
            <a:spLocks noGrp="1"/>
          </p:cNvSpPr>
          <p:nvPr>
            <p:ph type="title"/>
          </p:nvPr>
        </p:nvSpPr>
        <p:spPr/>
        <p:txBody>
          <a:bodyPr/>
          <a:lstStyle/>
          <a:p>
            <a:r>
              <a:rPr lang="en-US" altLang="zh-CN" dirty="0"/>
              <a:t>1 </a:t>
            </a:r>
            <a:r>
              <a:rPr lang="zh-CN" altLang="en-US" dirty="0"/>
              <a:t>数据处理</a:t>
            </a:r>
          </a:p>
        </p:txBody>
      </p:sp>
      <p:sp>
        <p:nvSpPr>
          <p:cNvPr id="3" name="内容占位符 2">
            <a:extLst>
              <a:ext uri="{FF2B5EF4-FFF2-40B4-BE49-F238E27FC236}">
                <a16:creationId xmlns:a16="http://schemas.microsoft.com/office/drawing/2014/main" id="{8DD94171-E003-439F-9B4B-B82754EE569B}"/>
              </a:ext>
            </a:extLst>
          </p:cNvPr>
          <p:cNvSpPr>
            <a:spLocks noGrp="1"/>
          </p:cNvSpPr>
          <p:nvPr>
            <p:ph idx="1"/>
          </p:nvPr>
        </p:nvSpPr>
        <p:spPr/>
        <p:txBody>
          <a:bodyPr/>
          <a:lstStyle/>
          <a:p>
            <a:r>
              <a:rPr lang="zh-CN" altLang="en-US" dirty="0"/>
              <a:t>读取</a:t>
            </a:r>
            <a:r>
              <a:rPr lang="en-US" altLang="zh-CN" dirty="0"/>
              <a:t>\Question-Match-Demo\data\</a:t>
            </a:r>
            <a:r>
              <a:rPr lang="en-US" altLang="zh-CN" dirty="0" err="1"/>
              <a:t>data_origin</a:t>
            </a:r>
            <a:r>
              <a:rPr lang="zh-CN" altLang="en-US" dirty="0"/>
              <a:t>中的文本的数据构建相似问题语句对数据</a:t>
            </a:r>
            <a:endParaRPr lang="en-US" altLang="zh-CN" dirty="0"/>
          </a:p>
          <a:p>
            <a:r>
              <a:rPr lang="zh-CN" altLang="en-US" dirty="0"/>
              <a:t>对于相似问题语句对，设置标签为</a:t>
            </a:r>
            <a:r>
              <a:rPr lang="en-US" altLang="zh-CN" dirty="0"/>
              <a:t>1</a:t>
            </a:r>
            <a:r>
              <a:rPr lang="zh-CN" altLang="en-US" dirty="0"/>
              <a:t>，否则为</a:t>
            </a:r>
            <a:r>
              <a:rPr lang="en-US" altLang="zh-CN" dirty="0"/>
              <a:t>0</a:t>
            </a:r>
          </a:p>
          <a:p>
            <a:r>
              <a:rPr lang="zh-CN" altLang="en-US" dirty="0"/>
              <a:t>语句对格式：</a:t>
            </a:r>
            <a:endParaRPr lang="en-US" altLang="zh-CN" dirty="0"/>
          </a:p>
          <a:p>
            <a:endParaRPr lang="zh-CN" altLang="en-US" dirty="0"/>
          </a:p>
        </p:txBody>
      </p:sp>
      <p:sp>
        <p:nvSpPr>
          <p:cNvPr id="4" name="Rectangle 1">
            <a:extLst>
              <a:ext uri="{FF2B5EF4-FFF2-40B4-BE49-F238E27FC236}">
                <a16:creationId xmlns:a16="http://schemas.microsoft.com/office/drawing/2014/main" id="{B59BABAC-69C4-4959-B662-C996FF4C8BBA}"/>
              </a:ext>
            </a:extLst>
          </p:cNvPr>
          <p:cNvSpPr>
            <a:spLocks noChangeArrowheads="1"/>
          </p:cNvSpPr>
          <p:nvPr/>
        </p:nvSpPr>
        <p:spPr bwMode="auto">
          <a:xfrm>
            <a:off x="838200" y="3852490"/>
            <a:ext cx="10515600"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9876AA"/>
                </a:solidFill>
                <a:effectLst/>
                <a:latin typeface="Consolas" panose="020B0609020204030204" pitchFamily="49" charset="0"/>
              </a:rPr>
              <a:t>"0"</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9876AA"/>
                </a:solidFill>
                <a:effectLst/>
                <a:latin typeface="Consolas" panose="020B0609020204030204" pitchFamily="49" charset="0"/>
              </a:rPr>
              <a:t>"first_part"</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A8759"/>
                </a:solidFill>
                <a:effectLst/>
                <a:latin typeface="Consolas" panose="020B0609020204030204" pitchFamily="49" charset="0"/>
              </a:rPr>
              <a:t>"</a:t>
            </a:r>
            <a:r>
              <a:rPr kumimoji="0" lang="zh-CN" altLang="zh-CN" sz="16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【语文】 问题：谢谢嘻嘻嘻语文作业</a:t>
            </a:r>
            <a:r>
              <a:rPr kumimoji="0" lang="zh-CN" altLang="zh-CN" sz="1600" b="0" i="0" u="none" strike="noStrike" cap="none" normalizeH="0" baseline="0" dirty="0">
                <a:ln>
                  <a:noFill/>
                </a:ln>
                <a:solidFill>
                  <a:srgbClr val="6A8759"/>
                </a:solidFill>
                <a:effectLst/>
                <a:latin typeface="Consolas" panose="020B0609020204030204" pitchFamily="49" charset="0"/>
              </a:rPr>
              <a:t>1.</a:t>
            </a:r>
            <a:r>
              <a:rPr kumimoji="0" lang="zh-CN" altLang="zh-CN" sz="16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阅读《昆虫记》，找出体现法布尔科学精神的语句，摘抄或者概括均可，写出具体体现了怎样的科学精神。找出给你人生启示的地方，摘抄或者概括均可，写出你获得的人生启示。各两处，写文言文本上。</a:t>
            </a:r>
            <a:r>
              <a:rPr kumimoji="0" lang="zh-CN" altLang="zh-CN" sz="1600" b="0" i="0" u="none" strike="noStrike" cap="none" normalizeH="0" baseline="0" dirty="0">
                <a:ln>
                  <a:noFill/>
                </a:ln>
                <a:solidFill>
                  <a:srgbClr val="6A8759"/>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a:t>
            </a:r>
            <a:br>
              <a:rPr kumimoji="0" lang="zh-CN" altLang="zh-CN" sz="1600" b="0" i="0" u="none" strike="noStrike" cap="none" normalizeH="0" baseline="0" dirty="0">
                <a:ln>
                  <a:noFill/>
                </a:ln>
                <a:solidFill>
                  <a:srgbClr val="CC7832"/>
                </a:solidFill>
                <a:effectLst/>
                <a:latin typeface="Consolas" panose="020B0609020204030204" pitchFamily="49" charset="0"/>
              </a:rPr>
            </a:b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9876AA"/>
                </a:solidFill>
                <a:effectLst/>
                <a:latin typeface="Consolas" panose="020B0609020204030204" pitchFamily="49" charset="0"/>
              </a:rPr>
              <a:t>"second_part"</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A8759"/>
                </a:solidFill>
                <a:effectLst/>
                <a:latin typeface="Consolas" panose="020B0609020204030204" pitchFamily="49" charset="0"/>
              </a:rPr>
              <a:t>"</a:t>
            </a:r>
            <a:r>
              <a:rPr kumimoji="0" lang="zh-CN" altLang="zh-CN" sz="16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【语文】 问题：在昆虫记记中表现作者科学精神的语句在昆虫记记中表现作者科学精神的语句</a:t>
            </a:r>
            <a:r>
              <a:rPr kumimoji="0" lang="zh-CN" altLang="zh-CN" sz="1600" b="0" i="0" u="none" strike="noStrike" cap="none" normalizeH="0" baseline="0" dirty="0">
                <a:ln>
                  <a:noFill/>
                </a:ln>
                <a:solidFill>
                  <a:srgbClr val="6A8759"/>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a:t>
            </a:r>
            <a:br>
              <a:rPr kumimoji="0" lang="zh-CN" altLang="zh-CN" sz="1600" b="0" i="0" u="none" strike="noStrike" cap="none" normalizeH="0" baseline="0" dirty="0">
                <a:ln>
                  <a:noFill/>
                </a:ln>
                <a:solidFill>
                  <a:srgbClr val="CC7832"/>
                </a:solidFill>
                <a:effectLst/>
                <a:latin typeface="Consolas" panose="020B0609020204030204" pitchFamily="49" charset="0"/>
              </a:rPr>
            </a:b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9876AA"/>
                </a:solidFill>
                <a:effectLst/>
                <a:latin typeface="Consolas" panose="020B0609020204030204" pitchFamily="49" charset="0"/>
              </a:rPr>
              <a:t>"third_part"</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1</a:t>
            </a:r>
            <a:br>
              <a:rPr kumimoji="0" lang="zh-CN" altLang="zh-CN" sz="1600" b="0" i="0" u="none" strike="noStrike" cap="none" normalizeH="0" baseline="0" dirty="0">
                <a:ln>
                  <a:noFill/>
                </a:ln>
                <a:solidFill>
                  <a:srgbClr val="6897BB"/>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592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B05BC-AA27-465B-B656-CF78A6412D62}"/>
              </a:ext>
            </a:extLst>
          </p:cNvPr>
          <p:cNvSpPr>
            <a:spLocks noGrp="1"/>
          </p:cNvSpPr>
          <p:nvPr>
            <p:ph type="title"/>
          </p:nvPr>
        </p:nvSpPr>
        <p:spPr/>
        <p:txBody>
          <a:bodyPr/>
          <a:lstStyle/>
          <a:p>
            <a:r>
              <a:rPr lang="en-US" altLang="zh-CN" dirty="0"/>
              <a:t>2 </a:t>
            </a:r>
            <a:r>
              <a:rPr lang="zh-CN" altLang="en-US" dirty="0"/>
              <a:t>处理训练数据</a:t>
            </a:r>
          </a:p>
        </p:txBody>
      </p:sp>
      <p:sp>
        <p:nvSpPr>
          <p:cNvPr id="3" name="内容占位符 2">
            <a:extLst>
              <a:ext uri="{FF2B5EF4-FFF2-40B4-BE49-F238E27FC236}">
                <a16:creationId xmlns:a16="http://schemas.microsoft.com/office/drawing/2014/main" id="{77EDBD77-CEE5-4447-86A7-6A1A5ACD0DFB}"/>
              </a:ext>
            </a:extLst>
          </p:cNvPr>
          <p:cNvSpPr>
            <a:spLocks noGrp="1"/>
          </p:cNvSpPr>
          <p:nvPr>
            <p:ph idx="1"/>
          </p:nvPr>
        </p:nvSpPr>
        <p:spPr/>
        <p:txBody>
          <a:bodyPr/>
          <a:lstStyle/>
          <a:p>
            <a:r>
              <a:rPr lang="zh-CN" altLang="en-US" dirty="0"/>
              <a:t>将</a:t>
            </a:r>
            <a:r>
              <a:rPr lang="en-US" altLang="zh-CN" dirty="0"/>
              <a:t>json</a:t>
            </a:r>
            <a:r>
              <a:rPr lang="zh-CN" altLang="en-US" dirty="0"/>
              <a:t>中的数据生成用于训练模型的数据</a:t>
            </a:r>
            <a:endParaRPr lang="en-US" altLang="zh-CN" dirty="0"/>
          </a:p>
          <a:p>
            <a:r>
              <a:rPr lang="zh-CN" altLang="en-US" dirty="0"/>
              <a:t>先读取</a:t>
            </a:r>
            <a:r>
              <a:rPr lang="en-US" altLang="zh-CN" dirty="0"/>
              <a:t>json</a:t>
            </a:r>
            <a:r>
              <a:rPr lang="zh-CN" altLang="en-US" dirty="0"/>
              <a:t>中的数据</a:t>
            </a:r>
            <a:endParaRPr lang="en-US" altLang="zh-CN" dirty="0"/>
          </a:p>
          <a:p>
            <a:r>
              <a:rPr lang="zh-CN" altLang="en-US" dirty="0"/>
              <a:t>通过</a:t>
            </a:r>
            <a:r>
              <a:rPr lang="en-US" altLang="zh-CN" dirty="0"/>
              <a:t>BERT</a:t>
            </a:r>
            <a:r>
              <a:rPr lang="zh-CN" altLang="en-US" dirty="0"/>
              <a:t>将数据</a:t>
            </a:r>
            <a:r>
              <a:rPr lang="en-US" altLang="zh-CN" dirty="0" err="1"/>
              <a:t>encodding</a:t>
            </a:r>
            <a:r>
              <a:rPr lang="zh-CN" altLang="en-US" dirty="0"/>
              <a:t>为定长的向量</a:t>
            </a:r>
          </a:p>
        </p:txBody>
      </p:sp>
    </p:spTree>
    <p:extLst>
      <p:ext uri="{BB962C8B-B14F-4D97-AF65-F5344CB8AC3E}">
        <p14:creationId xmlns:p14="http://schemas.microsoft.com/office/powerpoint/2010/main" val="351034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5BC39-E7AD-41BE-B609-EA8FD6CD63A6}"/>
              </a:ext>
            </a:extLst>
          </p:cNvPr>
          <p:cNvSpPr>
            <a:spLocks noGrp="1"/>
          </p:cNvSpPr>
          <p:nvPr>
            <p:ph type="title"/>
          </p:nvPr>
        </p:nvSpPr>
        <p:spPr/>
        <p:txBody>
          <a:bodyPr/>
          <a:lstStyle/>
          <a:p>
            <a:r>
              <a:rPr lang="en-US" altLang="zh-CN" dirty="0"/>
              <a:t>3 </a:t>
            </a:r>
            <a:r>
              <a:rPr lang="zh-CN" altLang="en-US" dirty="0"/>
              <a:t>训练模型</a:t>
            </a:r>
          </a:p>
        </p:txBody>
      </p:sp>
      <p:sp>
        <p:nvSpPr>
          <p:cNvPr id="3" name="内容占位符 2">
            <a:extLst>
              <a:ext uri="{FF2B5EF4-FFF2-40B4-BE49-F238E27FC236}">
                <a16:creationId xmlns:a16="http://schemas.microsoft.com/office/drawing/2014/main" id="{256F5C7D-E697-43B1-82AE-71CD3F54E069}"/>
              </a:ext>
            </a:extLst>
          </p:cNvPr>
          <p:cNvSpPr>
            <a:spLocks noGrp="1"/>
          </p:cNvSpPr>
          <p:nvPr>
            <p:ph idx="1"/>
          </p:nvPr>
        </p:nvSpPr>
        <p:spPr/>
        <p:txBody>
          <a:bodyPr/>
          <a:lstStyle/>
          <a:p>
            <a:r>
              <a:rPr lang="zh-CN" altLang="en-US" dirty="0"/>
              <a:t>构建一个四层</a:t>
            </a:r>
            <a:r>
              <a:rPr lang="en-US" altLang="zh-CN" dirty="0"/>
              <a:t>MLP</a:t>
            </a:r>
            <a:r>
              <a:rPr lang="zh-CN" altLang="en-US"/>
              <a:t>模型，通过数据训练一个相似度匹配模型</a:t>
            </a:r>
          </a:p>
        </p:txBody>
      </p:sp>
    </p:spTree>
    <p:extLst>
      <p:ext uri="{BB962C8B-B14F-4D97-AF65-F5344CB8AC3E}">
        <p14:creationId xmlns:p14="http://schemas.microsoft.com/office/powerpoint/2010/main" val="32811745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100</Words>
  <Application>Microsoft Office PowerPoint</Application>
  <PresentationFormat>宽屏</PresentationFormat>
  <Paragraphs>12</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等线</vt:lpstr>
      <vt:lpstr>等线 Light</vt:lpstr>
      <vt:lpstr>宋体</vt:lpstr>
      <vt:lpstr>Arial</vt:lpstr>
      <vt:lpstr>Consolas</vt:lpstr>
      <vt:lpstr>Office 主题​​</vt:lpstr>
      <vt:lpstr>问题相似度匹配模型demo</vt:lpstr>
      <vt:lpstr>1 数据处理</vt:lpstr>
      <vt:lpstr>2 处理训练数据</vt:lpstr>
      <vt:lpstr>3 训练模型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问题相似度匹配模型demo</dc:title>
  <dc:creator>liu jiefei</dc:creator>
  <cp:lastModifiedBy>liu jiefei</cp:lastModifiedBy>
  <cp:revision>1</cp:revision>
  <dcterms:created xsi:type="dcterms:W3CDTF">2019-12-26T06:37:31Z</dcterms:created>
  <dcterms:modified xsi:type="dcterms:W3CDTF">2019-12-26T06:43:40Z</dcterms:modified>
</cp:coreProperties>
</file>