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DA0B7B-3D21-468D-9896-EA63BBD2F0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23E357E-E923-4EE3-B167-BBE519717E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B4C5DB-8F57-43D3-8104-362C60080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E1E88-FA93-4767-9A06-ACF29F086738}" type="datetimeFigureOut">
              <a:rPr lang="zh-CN" altLang="en-US" smtClean="0"/>
              <a:t>2019/12/25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94DFD2-558F-44B9-AFCF-C4EB5CFC9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213834-DB25-4388-BF6F-633AE5B75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48677-8801-4382-BCB4-E2FAF22172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8682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210742-B964-4C44-876C-5A0DDF9F8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BC93535-3C95-4514-BBA0-142456C60C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696E86-60DF-4F95-A2B3-229544A13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E1E88-FA93-4767-9A06-ACF29F086738}" type="datetimeFigureOut">
              <a:rPr lang="zh-CN" altLang="en-US" smtClean="0"/>
              <a:t>2019/12/25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2413FE-FDDB-45A3-B049-CB0491ED4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0D12E0-8F55-4F7F-AA01-255B6EF2A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48677-8801-4382-BCB4-E2FAF22172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4567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9887C89-A963-4AD9-888C-C9D14646FD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1773914-EBFA-487E-BB3C-61D4BC6777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701530-1A3E-4EA3-8084-9A4BA6B3D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E1E88-FA93-4767-9A06-ACF29F086738}" type="datetimeFigureOut">
              <a:rPr lang="zh-CN" altLang="en-US" smtClean="0"/>
              <a:t>2019/12/25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D8CFED-2C7B-4F64-A6B6-BD250DA8A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68EE78-4DFF-44D8-A6FF-DE04927B5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48677-8801-4382-BCB4-E2FAF22172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6643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913FAB-0E00-477D-8617-28B39C058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F86471-1687-485C-B365-BECAACEC24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E06683-1ABE-440B-B3C9-7548F9111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E1E88-FA93-4767-9A06-ACF29F086738}" type="datetimeFigureOut">
              <a:rPr lang="zh-CN" altLang="en-US" smtClean="0"/>
              <a:t>2019/12/25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C59DFB-B76B-48C4-A0E9-EF473DF4D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92EC67-CF4D-47C7-8592-5CFC3C9E9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48677-8801-4382-BCB4-E2FAF22172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7265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4D3F68-5D42-4ED1-8AB1-2764D3F57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5E122B5-1B16-47B1-AFDF-F7D5A892E5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079B87-698D-4F62-A107-C4262ECD9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E1E88-FA93-4767-9A06-ACF29F086738}" type="datetimeFigureOut">
              <a:rPr lang="zh-CN" altLang="en-US" smtClean="0"/>
              <a:t>2019/12/25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89C995-B42E-49C3-9635-D36BDC3E7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2077E2-AE90-4991-B6A8-36697C6EC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48677-8801-4382-BCB4-E2FAF22172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7630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F6B124-1E19-40D0-8353-1761E3F8F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64B48C-F26D-4FBB-B794-5D0A33B00B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F72ABD5-F972-4F8B-9F3E-F33C2BB9D8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5E9C07B-6B16-4DD2-8949-0B47C636A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E1E88-FA93-4767-9A06-ACF29F086738}" type="datetimeFigureOut">
              <a:rPr lang="zh-CN" altLang="en-US" smtClean="0"/>
              <a:t>2019/12/25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1F3C732-857A-445A-B0FE-4C624BCEA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6CAB56D-FFEC-48D0-80A2-141FD9408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48677-8801-4382-BCB4-E2FAF22172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1891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7CC94B-78F7-4798-8E0F-B773DB0AA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0AFEC11-E3AB-469E-B71E-9FF958B3FF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98F25A1-E2F3-499F-A101-00C2436A08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79590D8-9EF1-4BA7-9E0F-C6170089AA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E02A0CB-756A-44C7-88ED-409F0E5123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0FA1F66-4191-40F8-B27E-EECE998DA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E1E88-FA93-4767-9A06-ACF29F086738}" type="datetimeFigureOut">
              <a:rPr lang="zh-CN" altLang="en-US" smtClean="0"/>
              <a:t>2019/12/25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8C8273F-4D4C-4623-83D8-27DFBD39E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64CA4BD-949E-45B0-A4BB-BFAEF8A27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48677-8801-4382-BCB4-E2FAF22172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9520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59A9F2-F52A-4184-9440-02BED91B9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C96CD57-C6B1-4F78-8550-F160211BF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E1E88-FA93-4767-9A06-ACF29F086738}" type="datetimeFigureOut">
              <a:rPr lang="zh-CN" altLang="en-US" smtClean="0"/>
              <a:t>2019/12/25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B47297A-BCDB-43A2-B7DE-CEC89E245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40C847F-2717-450F-B215-4E8EAEC80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48677-8801-4382-BCB4-E2FAF22172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3371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FC4E566-B269-4FFD-A1BC-9E5A2FDC3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E1E88-FA93-4767-9A06-ACF29F086738}" type="datetimeFigureOut">
              <a:rPr lang="zh-CN" altLang="en-US" smtClean="0"/>
              <a:t>2019/12/25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7AF3FB1-700B-4BBF-8A9F-D6A0AF9C4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62BBACB-E1F1-458B-8D7B-D5C5A500B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48677-8801-4382-BCB4-E2FAF22172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6456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C59F2E-2DF4-49B0-91BE-9F2C65167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16AC04-AFAD-4845-AB06-94E4B11591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E344EE2-22CF-4206-987E-D7D25189CB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1A5F64B-3E98-422A-89CA-F2861B7A3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E1E88-FA93-4767-9A06-ACF29F086738}" type="datetimeFigureOut">
              <a:rPr lang="zh-CN" altLang="en-US" smtClean="0"/>
              <a:t>2019/12/25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A77B953-EDF8-40C0-9B7A-30C78F532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07DB56B-5F63-4415-8CBE-5FFB82D5A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48677-8801-4382-BCB4-E2FAF22172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6591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C3BE6A-6C4A-462F-A5A2-B9AE52099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B2F0B66-4F2B-4A43-8DAA-B2EE7A32BE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DBCE518-AD3E-41B1-B1E2-D2F3B3FD80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F7E72F0-DBD9-40D8-BD56-C9E0523E3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E1E88-FA93-4767-9A06-ACF29F086738}" type="datetimeFigureOut">
              <a:rPr lang="zh-CN" altLang="en-US" smtClean="0"/>
              <a:t>2019/12/25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6B62B55-97DC-4D9B-BBFA-ACB2B9171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76A240F-F8B6-44A6-8DB7-4A583177C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48677-8801-4382-BCB4-E2FAF22172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4823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2633F4A-46A5-4D85-9FCA-9F53DC6B5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4F0DEB1-6A23-45A0-881B-3EFFFB2CEC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0469B2-A7A5-4C84-9F22-805EDA0C71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5E1E88-FA93-4767-9A06-ACF29F086738}" type="datetimeFigureOut">
              <a:rPr lang="zh-CN" altLang="en-US" smtClean="0"/>
              <a:t>2019/12/25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0A4189-1D85-4884-A080-3C272BAA2C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34DD83-11D6-4BC6-8089-E6751F534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48677-8801-4382-BCB4-E2FAF22172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4803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21DD90-C025-4A79-B62A-663222AC2C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问题质量分类模型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9B73DB2-E82D-4DAE-A94B-656819C6E0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2019/12/25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9871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8DE61A-D836-4828-9055-D188C6F5E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 </a:t>
            </a:r>
            <a:r>
              <a:rPr lang="zh-CN" altLang="en-US" dirty="0"/>
              <a:t>数据处理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D4E465-52DD-4BCC-AA71-F9DD12A059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读取问题数据的</a:t>
            </a:r>
            <a:r>
              <a:rPr lang="en-US" altLang="zh-CN" dirty="0"/>
              <a:t>docx</a:t>
            </a:r>
            <a:r>
              <a:rPr lang="zh-CN" altLang="en-US" dirty="0"/>
              <a:t>文件</a:t>
            </a:r>
            <a:endParaRPr lang="en-US" altLang="zh-CN" dirty="0"/>
          </a:p>
          <a:p>
            <a:r>
              <a:rPr lang="zh-CN" altLang="en-US" dirty="0"/>
              <a:t>将每条问题的数据格式统一整理为：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8F5CC57-136D-40AA-8F2D-7CB3B0FAFD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0139" y="3032018"/>
            <a:ext cx="9951721" cy="258532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学科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【生物】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问题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问题：老师好，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错误，我知道，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选项我认为也不对，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若代表口腔，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是淀粉，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Z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应该是麦芽糖，所以我认为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选项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解题思路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解题思路：选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D   X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代表脂肪，脂肪不会到肝脏或者胆汁中，肝脏分泌的胆汁是会经过胆管流入到小肠中的，所以消化脂肪的场所应该是小肠，而不是肝脏和胆汁。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的意思相似，胃中初步消化蛋白质在小肠中彻底被消化。口腔中初步消化淀粉在小肠中彻底被消化。都正确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解题办法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解题办法：主要考查的是食物的消化场所及消化后的产物。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endParaRPr kumimoji="0" lang="zh-CN" altLang="zh-CN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2162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358BCA-823A-4501-83D9-5F0707FB5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r>
              <a:rPr lang="zh-CN" altLang="en-US" dirty="0"/>
              <a:t> 训练数据处理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16CAF6-5A68-4D5B-A776-001F9A8A2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上面的每条数据，将学科信息按照 </a:t>
            </a:r>
            <a:r>
              <a:rPr lang="en-US" altLang="zh-CN" dirty="0"/>
              <a:t>one-hot</a:t>
            </a:r>
            <a:r>
              <a:rPr lang="zh-CN" altLang="en-US" dirty="0"/>
              <a:t>编码，问题语句，解题思路，解题办法的语句信息，通过</a:t>
            </a:r>
            <a:r>
              <a:rPr lang="en-US" altLang="zh-CN" dirty="0"/>
              <a:t>BERT</a:t>
            </a:r>
            <a:r>
              <a:rPr lang="zh-CN" altLang="en-US" dirty="0"/>
              <a:t>转换为三个定长</a:t>
            </a:r>
            <a:r>
              <a:rPr lang="en-US" altLang="zh-CN" dirty="0"/>
              <a:t>768</a:t>
            </a:r>
            <a:r>
              <a:rPr lang="zh-CN" altLang="en-US" dirty="0"/>
              <a:t>的向量</a:t>
            </a:r>
            <a:endParaRPr lang="en-US" altLang="zh-CN" dirty="0"/>
          </a:p>
          <a:p>
            <a:r>
              <a:rPr lang="zh-CN" altLang="en-US" dirty="0"/>
              <a:t>将每条数据拼接为一个</a:t>
            </a:r>
            <a:r>
              <a:rPr lang="en-US" altLang="zh-CN" dirty="0"/>
              <a:t>2311</a:t>
            </a:r>
            <a:r>
              <a:rPr lang="zh-CN" altLang="en-US" dirty="0"/>
              <a:t>长度的向量</a:t>
            </a:r>
            <a:endParaRPr lang="en-US" altLang="zh-CN" dirty="0"/>
          </a:p>
          <a:p>
            <a:r>
              <a:rPr lang="zh-CN" altLang="en-US" dirty="0"/>
              <a:t>对于质量高的数据的标签设为</a:t>
            </a:r>
            <a:r>
              <a:rPr lang="en-US" altLang="zh-CN" dirty="0"/>
              <a:t>1</a:t>
            </a:r>
            <a:r>
              <a:rPr lang="zh-CN" altLang="en-US" dirty="0"/>
              <a:t>，质量低的数据的标签设为</a:t>
            </a:r>
            <a:r>
              <a:rPr lang="en-US" altLang="zh-CN" dirty="0"/>
              <a:t>0</a:t>
            </a:r>
          </a:p>
          <a:p>
            <a:r>
              <a:rPr lang="zh-CN" altLang="en-US" dirty="0"/>
              <a:t>构建训练数据集</a:t>
            </a:r>
          </a:p>
        </p:txBody>
      </p:sp>
    </p:spTree>
    <p:extLst>
      <p:ext uri="{BB962C8B-B14F-4D97-AF65-F5344CB8AC3E}">
        <p14:creationId xmlns:p14="http://schemas.microsoft.com/office/powerpoint/2010/main" val="3327058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D64478-F52A-49C3-B1C7-4E8E459D8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 </a:t>
            </a:r>
            <a:r>
              <a:rPr lang="zh-CN" altLang="en-US" dirty="0"/>
              <a:t>训练分类器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F2F16C-F2F8-46C7-8B78-F19750F3D4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构建一个四层的</a:t>
            </a:r>
            <a:r>
              <a:rPr lang="en-US" altLang="zh-CN" dirty="0"/>
              <a:t>MLP</a:t>
            </a:r>
            <a:r>
              <a:rPr lang="zh-CN" altLang="en-US" dirty="0"/>
              <a:t>分类器，使用以上的数据训练分类模型</a:t>
            </a:r>
            <a:endParaRPr lang="en-US" altLang="zh-CN" dirty="0"/>
          </a:p>
          <a:p>
            <a:r>
              <a:rPr lang="zh-CN" altLang="en-US" dirty="0"/>
              <a:t>模型训练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项目</a:t>
            </a:r>
            <a:r>
              <a:rPr lang="zh-CN" altLang="en-US"/>
              <a:t>运行部署</a:t>
            </a:r>
            <a:endParaRPr lang="en-US" altLang="zh-CN" dirty="0"/>
          </a:p>
          <a:p>
            <a:r>
              <a:rPr lang="zh-CN" altLang="en-US" dirty="0"/>
              <a:t>在</a:t>
            </a:r>
            <a:r>
              <a:rPr lang="en-US" altLang="zh-CN" dirty="0"/>
              <a:t>doc/README.md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11979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129</Words>
  <Application>Microsoft Office PowerPoint</Application>
  <PresentationFormat>宽屏</PresentationFormat>
  <Paragraphs>17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0" baseType="lpstr">
      <vt:lpstr>等线</vt:lpstr>
      <vt:lpstr>等线 Light</vt:lpstr>
      <vt:lpstr>宋体</vt:lpstr>
      <vt:lpstr>Arial</vt:lpstr>
      <vt:lpstr>Consolas</vt:lpstr>
      <vt:lpstr>Office 主题​​</vt:lpstr>
      <vt:lpstr>问题质量分类模型</vt:lpstr>
      <vt:lpstr>1 数据处理</vt:lpstr>
      <vt:lpstr>2 训练数据处理</vt:lpstr>
      <vt:lpstr>3 训练分类器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问题质量分类模型</dc:title>
  <dc:creator>liu jiefei</dc:creator>
  <cp:lastModifiedBy>liu jiefei</cp:lastModifiedBy>
  <cp:revision>3</cp:revision>
  <dcterms:created xsi:type="dcterms:W3CDTF">2019-12-25T08:34:36Z</dcterms:created>
  <dcterms:modified xsi:type="dcterms:W3CDTF">2019-12-25T09:08:40Z</dcterms:modified>
</cp:coreProperties>
</file>