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96" r:id="rId2"/>
    <p:sldId id="293" r:id="rId3"/>
    <p:sldId id="287" r:id="rId4"/>
    <p:sldId id="300" r:id="rId5"/>
    <p:sldId id="311" r:id="rId6"/>
    <p:sldId id="314" r:id="rId7"/>
    <p:sldId id="298" r:id="rId8"/>
    <p:sldId id="315" r:id="rId9"/>
    <p:sldId id="313" r:id="rId10"/>
    <p:sldId id="307" r:id="rId11"/>
    <p:sldId id="302" r:id="rId12"/>
    <p:sldId id="316" r:id="rId13"/>
    <p:sldId id="303" r:id="rId14"/>
    <p:sldId id="295" r:id="rId15"/>
  </p:sldIdLst>
  <p:sldSz cx="9144000" cy="5145088"/>
  <p:notesSz cx="6858000" cy="9144000"/>
  <p:custDataLst>
    <p:tags r:id="rId1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3E61"/>
    <a:srgbClr val="F5F5F6"/>
    <a:srgbClr val="18507E"/>
    <a:srgbClr val="EFEFEF"/>
    <a:srgbClr val="0B25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45" d="100"/>
          <a:sy n="145" d="100"/>
        </p:scale>
        <p:origin x="624" y="120"/>
      </p:cViewPr>
      <p:guideLst>
        <p:guide orient="horz" pos="1621"/>
        <p:guide pos="2880"/>
      </p:guideLst>
    </p:cSldViewPr>
  </p:slideViewPr>
  <p:notesTextViewPr>
    <p:cViewPr>
      <p:scale>
        <a:sx n="100" d="100"/>
        <a:sy n="100" d="100"/>
      </p:scale>
      <p:origin x="0" y="0"/>
    </p:cViewPr>
  </p:notesTextViewPr>
  <p:sorterViewPr>
    <p:cViewPr varScale="1">
      <p:scale>
        <a:sx n="1" d="1"/>
        <a:sy n="1" d="1"/>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8A863E-D442-44F9-9BD6-E000583DFCBC}" type="datetimeFigureOut">
              <a:rPr lang="zh-CN" altLang="en-US" smtClean="0"/>
              <a:pPr/>
              <a:t>2019/10/25</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9AA98F-6474-4A59-A3C8-82662F366263}" type="slidenum">
              <a:rPr lang="zh-CN" altLang="en-US" smtClean="0"/>
              <a:pPr/>
              <a:t>‹#›</a:t>
            </a:fld>
            <a:endParaRPr lang="zh-CN" altLang="en-US"/>
          </a:p>
        </p:txBody>
      </p:sp>
    </p:spTree>
    <p:extLst>
      <p:ext uri="{BB962C8B-B14F-4D97-AF65-F5344CB8AC3E}">
        <p14:creationId xmlns:p14="http://schemas.microsoft.com/office/powerpoint/2010/main" val="1625757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9AA98F-6474-4A59-A3C8-82662F366263}" type="slidenum">
              <a:rPr lang="zh-CN" altLang="en-US" smtClean="0"/>
              <a:pPr/>
              <a:t>1</a:t>
            </a:fld>
            <a:endParaRPr lang="zh-CN" altLang="en-US"/>
          </a:p>
        </p:txBody>
      </p:sp>
    </p:spTree>
    <p:extLst>
      <p:ext uri="{BB962C8B-B14F-4D97-AF65-F5344CB8AC3E}">
        <p14:creationId xmlns:p14="http://schemas.microsoft.com/office/powerpoint/2010/main" val="36080683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dirty="0" smtClean="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65A406BC-D7D8-4BC7-9764-9CCB5A963F1C}" type="slidenum">
              <a:rPr lang="zh-CN" altLang="en-US" smtClean="0">
                <a:latin typeface="Calibri" panose="020F0502020204030204" pitchFamily="34" charset="0"/>
              </a:rPr>
              <a:pPr/>
              <a:t>10</a:t>
            </a:fld>
            <a:endParaRPr lang="zh-CN" altLang="en-US" smtClean="0">
              <a:latin typeface="Calibri" panose="020F0502020204030204" pitchFamily="34" charset="0"/>
            </a:endParaRPr>
          </a:p>
        </p:txBody>
      </p:sp>
    </p:spTree>
    <p:extLst>
      <p:ext uri="{BB962C8B-B14F-4D97-AF65-F5344CB8AC3E}">
        <p14:creationId xmlns:p14="http://schemas.microsoft.com/office/powerpoint/2010/main" val="36365973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010D82-7047-4CD6-8E7F-27AAC0BD12ED}" type="slidenum">
              <a:rPr lang="zh-CN" altLang="en-US" smtClean="0"/>
              <a:t>11</a:t>
            </a:fld>
            <a:endParaRPr lang="zh-CN" altLang="en-US"/>
          </a:p>
        </p:txBody>
      </p:sp>
    </p:spTree>
    <p:extLst>
      <p:ext uri="{BB962C8B-B14F-4D97-AF65-F5344CB8AC3E}">
        <p14:creationId xmlns:p14="http://schemas.microsoft.com/office/powerpoint/2010/main" val="29596629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pPr/>
              <a:t>12</a:t>
            </a:fld>
            <a:endParaRPr lang="en-US" altLang="zh-CN"/>
          </a:p>
        </p:txBody>
      </p:sp>
    </p:spTree>
    <p:extLst>
      <p:ext uri="{BB962C8B-B14F-4D97-AF65-F5344CB8AC3E}">
        <p14:creationId xmlns:p14="http://schemas.microsoft.com/office/powerpoint/2010/main" val="12664408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010D82-7047-4CD6-8E7F-27AAC0BD12ED}" type="slidenum">
              <a:rPr lang="zh-CN" altLang="en-US" smtClean="0"/>
              <a:t>13</a:t>
            </a:fld>
            <a:endParaRPr lang="zh-CN" altLang="en-US"/>
          </a:p>
        </p:txBody>
      </p:sp>
    </p:spTree>
    <p:extLst>
      <p:ext uri="{BB962C8B-B14F-4D97-AF65-F5344CB8AC3E}">
        <p14:creationId xmlns:p14="http://schemas.microsoft.com/office/powerpoint/2010/main" val="1382671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solidFill>
                  <a:prstClr val="black"/>
                </a:solidFill>
              </a:rPr>
              <a:pPr/>
              <a:t>14</a:t>
            </a:fld>
            <a:endParaRPr lang="zh-CN" altLang="en-US" dirty="0">
              <a:solidFill>
                <a:prstClr val="black"/>
              </a:solidFill>
            </a:endParaRPr>
          </a:p>
        </p:txBody>
      </p:sp>
    </p:spTree>
    <p:extLst>
      <p:ext uri="{BB962C8B-B14F-4D97-AF65-F5344CB8AC3E}">
        <p14:creationId xmlns:p14="http://schemas.microsoft.com/office/powerpoint/2010/main" val="2600678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B9AA98F-6474-4A59-A3C8-82662F366263}" type="slidenum">
              <a:rPr lang="zh-CN" altLang="en-US" smtClean="0"/>
              <a:pPr/>
              <a:t>2</a:t>
            </a:fld>
            <a:endParaRPr lang="zh-CN" altLang="en-US"/>
          </a:p>
        </p:txBody>
      </p:sp>
    </p:spTree>
    <p:extLst>
      <p:ext uri="{BB962C8B-B14F-4D97-AF65-F5344CB8AC3E}">
        <p14:creationId xmlns:p14="http://schemas.microsoft.com/office/powerpoint/2010/main" val="804171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pPr/>
              <a:t>3</a:t>
            </a:fld>
            <a:endParaRPr lang="en-US" altLang="zh-CN"/>
          </a:p>
        </p:txBody>
      </p:sp>
    </p:spTree>
    <p:extLst>
      <p:ext uri="{BB962C8B-B14F-4D97-AF65-F5344CB8AC3E}">
        <p14:creationId xmlns:p14="http://schemas.microsoft.com/office/powerpoint/2010/main" val="2926507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010D82-7047-4CD6-8E7F-27AAC0BD12ED}" type="slidenum">
              <a:rPr lang="zh-CN" altLang="en-US" smtClean="0"/>
              <a:t>4</a:t>
            </a:fld>
            <a:endParaRPr lang="zh-CN" altLang="en-US"/>
          </a:p>
        </p:txBody>
      </p:sp>
    </p:spTree>
    <p:extLst>
      <p:ext uri="{BB962C8B-B14F-4D97-AF65-F5344CB8AC3E}">
        <p14:creationId xmlns:p14="http://schemas.microsoft.com/office/powerpoint/2010/main" val="4148589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526" rtl="0" eaLnBrk="1" fontAlgn="auto" latinLnBrk="0" hangingPunct="1">
              <a:lnSpc>
                <a:spcPct val="100000"/>
              </a:lnSpc>
              <a:spcBef>
                <a:spcPts val="0"/>
              </a:spcBef>
              <a:spcAft>
                <a:spcPts val="0"/>
              </a:spcAft>
              <a:buClrTx/>
              <a:buSzTx/>
              <a:buFontTx/>
              <a:buNone/>
              <a:tabLst/>
              <a:defRPr/>
            </a:pPr>
            <a:fld id="{1B40826B-D42A-9844-8E6E-DB15A56B180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1828526"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78061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pPr/>
              <a:t>6</a:t>
            </a:fld>
            <a:endParaRPr lang="en-US" altLang="zh-CN"/>
          </a:p>
        </p:txBody>
      </p:sp>
    </p:spTree>
    <p:extLst>
      <p:ext uri="{BB962C8B-B14F-4D97-AF65-F5344CB8AC3E}">
        <p14:creationId xmlns:p14="http://schemas.microsoft.com/office/powerpoint/2010/main" val="4387724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010D82-7047-4CD6-8E7F-27AAC0BD12ED}" type="slidenum">
              <a:rPr lang="zh-CN" altLang="en-US" smtClean="0"/>
              <a:t>7</a:t>
            </a:fld>
            <a:endParaRPr lang="zh-CN" altLang="en-US"/>
          </a:p>
        </p:txBody>
      </p:sp>
    </p:spTree>
    <p:extLst>
      <p:ext uri="{BB962C8B-B14F-4D97-AF65-F5344CB8AC3E}">
        <p14:creationId xmlns:p14="http://schemas.microsoft.com/office/powerpoint/2010/main" val="1878110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pPr/>
              <a:t>8</a:t>
            </a:fld>
            <a:endParaRPr lang="en-US" altLang="zh-CN"/>
          </a:p>
        </p:txBody>
      </p:sp>
    </p:spTree>
    <p:extLst>
      <p:ext uri="{BB962C8B-B14F-4D97-AF65-F5344CB8AC3E}">
        <p14:creationId xmlns:p14="http://schemas.microsoft.com/office/powerpoint/2010/main" val="30061099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A8D6CD0-2F6D-4B3F-988D-53746408761F}" type="slidenum">
              <a:rPr lang="zh-CN" altLang="en-US" smtClean="0"/>
              <a:t>9</a:t>
            </a:fld>
            <a:endParaRPr lang="zh-CN" altLang="en-US"/>
          </a:p>
        </p:txBody>
      </p:sp>
    </p:spTree>
    <p:extLst>
      <p:ext uri="{BB962C8B-B14F-4D97-AF65-F5344CB8AC3E}">
        <p14:creationId xmlns:p14="http://schemas.microsoft.com/office/powerpoint/2010/main" val="36948743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313"/>
            <a:ext cx="7772400" cy="110285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5550"/>
            <a:ext cx="6400800" cy="1314856"/>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49ED60E-3B8D-47C1-9682-1C12509BF99F}" type="datetimeFigureOut">
              <a:rPr lang="zh-CN" altLang="en-US" smtClean="0"/>
              <a:pPr/>
              <a:t>2019/10/25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4B006D-818D-47B3-9EBE-C5AB269A17AF}" type="slidenum">
              <a:rPr lang="zh-CN" altLang="en-US" smtClean="0"/>
              <a:pPr/>
              <a:t>‹#›</a:t>
            </a:fld>
            <a:endParaRPr lang="zh-CN" altLang="en-US"/>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49ED60E-3B8D-47C1-9682-1C12509BF99F}" type="datetimeFigureOut">
              <a:rPr lang="zh-CN" altLang="en-US" smtClean="0"/>
              <a:pPr/>
              <a:t>2019/10/25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4B006D-818D-47B3-9EBE-C5AB269A17AF}" type="slidenum">
              <a:rPr lang="zh-CN" altLang="en-US" smtClean="0"/>
              <a:pPr/>
              <a:t>‹#›</a:t>
            </a:fld>
            <a:endParaRPr lang="zh-CN" altLang="en-US"/>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829"/>
            <a:ext cx="2057400" cy="329309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829"/>
            <a:ext cx="6019800" cy="329309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49ED60E-3B8D-47C1-9682-1C12509BF99F}" type="datetimeFigureOut">
              <a:rPr lang="zh-CN" altLang="en-US" smtClean="0"/>
              <a:pPr/>
              <a:t>2019/10/25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4B006D-818D-47B3-9EBE-C5AB269A17AF}" type="slidenum">
              <a:rPr lang="zh-CN" altLang="en-US" smtClean="0"/>
              <a:pPr/>
              <a:t>‹#›</a:t>
            </a:fld>
            <a:endParaRPr lang="zh-CN" altLang="en-US"/>
          </a:p>
        </p:txBody>
      </p:sp>
    </p:spTree>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457200" y="4768735"/>
            <a:ext cx="2133600" cy="273929"/>
          </a:xfrm>
          <a:prstGeom prst="rect">
            <a:avLst/>
          </a:prstGeom>
        </p:spPr>
        <p:txBody>
          <a:bodyPr/>
          <a:lstStyle/>
          <a:p>
            <a:endParaRPr lang="zh-CN" altLang="en-US"/>
          </a:p>
        </p:txBody>
      </p:sp>
      <p:sp>
        <p:nvSpPr>
          <p:cNvPr id="5" name="页脚占位符 4"/>
          <p:cNvSpPr>
            <a:spLocks noGrp="1"/>
          </p:cNvSpPr>
          <p:nvPr>
            <p:ph type="ftr" sz="quarter" idx="11"/>
          </p:nvPr>
        </p:nvSpPr>
        <p:spPr>
          <a:xfrm>
            <a:off x="3124200" y="4768735"/>
            <a:ext cx="2895600" cy="273929"/>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586119" y="4788104"/>
            <a:ext cx="410853" cy="273929"/>
          </a:xfrm>
          <a:prstGeom prst="rect">
            <a:avLst/>
          </a:prstGeom>
        </p:spPr>
        <p:txBody>
          <a:bodyPr/>
          <a:lstStyle/>
          <a:p>
            <a:fld id="{ECB62A96-75BD-4D1B-A9DE-49026C62D5F2}" type="slidenum">
              <a:rPr lang="zh-CN" altLang="en-US" smtClean="0"/>
              <a:pPr/>
              <a:t>‹#›</a:t>
            </a:fld>
            <a:endParaRPr lang="zh-CN" altLang="en-US"/>
          </a:p>
        </p:txBody>
      </p:sp>
    </p:spTree>
    <p:extLst>
      <p:ext uri="{BB962C8B-B14F-4D97-AF65-F5344CB8AC3E}">
        <p14:creationId xmlns:p14="http://schemas.microsoft.com/office/powerpoint/2010/main" val="1570228082"/>
      </p:ext>
    </p:extLst>
  </p:cSld>
  <p:clrMapOvr>
    <a:masterClrMapping/>
  </p:clrMapOvr>
  <p:transition>
    <p:random/>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6971937"/>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标题和内容">
    <p:bg>
      <p:bgPr>
        <a:solidFill>
          <a:schemeClr val="bg1">
            <a:lumMod val="95000"/>
          </a:schemeClr>
        </a:solidFill>
        <a:effectLst/>
      </p:bgPr>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BC297B50-B42C-4DAD-A99D-FCB3877D5918}"/>
              </a:ext>
            </a:extLst>
          </p:cNvPr>
          <p:cNvGrpSpPr/>
          <p:nvPr userDrawn="1"/>
        </p:nvGrpSpPr>
        <p:grpSpPr>
          <a:xfrm>
            <a:off x="249879" y="185795"/>
            <a:ext cx="2395426" cy="1537536"/>
            <a:chOff x="333171" y="247650"/>
            <a:chExt cx="3193901" cy="2049415"/>
          </a:xfrm>
        </p:grpSpPr>
        <p:grpSp>
          <p:nvGrpSpPr>
            <p:cNvPr id="7" name="组合 6">
              <a:extLst>
                <a:ext uri="{FF2B5EF4-FFF2-40B4-BE49-F238E27FC236}">
                  <a16:creationId xmlns:a16="http://schemas.microsoft.com/office/drawing/2014/main" xmlns="" id="{24121E2E-4DAB-4814-83E8-E9A7D429C5F7}"/>
                </a:ext>
              </a:extLst>
            </p:cNvPr>
            <p:cNvGrpSpPr/>
            <p:nvPr userDrawn="1"/>
          </p:nvGrpSpPr>
          <p:grpSpPr>
            <a:xfrm>
              <a:off x="333171" y="247650"/>
              <a:ext cx="3193901" cy="2049415"/>
              <a:chOff x="1745241" y="2201394"/>
              <a:chExt cx="5017993" cy="3219871"/>
            </a:xfrm>
          </p:grpSpPr>
          <p:sp>
            <p:nvSpPr>
              <p:cNvPr id="8" name="矩形 7">
                <a:extLst>
                  <a:ext uri="{FF2B5EF4-FFF2-40B4-BE49-F238E27FC236}">
                    <a16:creationId xmlns:a16="http://schemas.microsoft.com/office/drawing/2014/main" xmlns="" id="{B75C142E-259F-4B0A-A31B-536B5890527C}"/>
                  </a:ext>
                </a:extLst>
              </p:cNvPr>
              <p:cNvSpPr/>
              <p:nvPr/>
            </p:nvSpPr>
            <p:spPr>
              <a:xfrm rot="1451767">
                <a:off x="2638553" y="3238839"/>
                <a:ext cx="4124681" cy="2182426"/>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sp>
            <p:nvSpPr>
              <p:cNvPr id="9" name="六边形 8">
                <a:extLst>
                  <a:ext uri="{FF2B5EF4-FFF2-40B4-BE49-F238E27FC236}">
                    <a16:creationId xmlns:a16="http://schemas.microsoft.com/office/drawing/2014/main" xmlns="" id="{6664E429-F18F-4E2B-944B-8908F9713E6D}"/>
                  </a:ext>
                </a:extLst>
              </p:cNvPr>
              <p:cNvSpPr/>
              <p:nvPr/>
            </p:nvSpPr>
            <p:spPr>
              <a:xfrm rot="5400000">
                <a:off x="1593877" y="2352758"/>
                <a:ext cx="2194773" cy="1892046"/>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endParaRPr>
              </a:p>
            </p:txBody>
          </p:sp>
        </p:grpSp>
        <p:sp>
          <p:nvSpPr>
            <p:cNvPr id="10" name="矩形 9">
              <a:extLst>
                <a:ext uri="{FF2B5EF4-FFF2-40B4-BE49-F238E27FC236}">
                  <a16:creationId xmlns:a16="http://schemas.microsoft.com/office/drawing/2014/main" xmlns="" id="{8F445BA0-60B5-4D36-A576-19C69C1B0F52}"/>
                </a:ext>
              </a:extLst>
            </p:cNvPr>
            <p:cNvSpPr/>
            <p:nvPr userDrawn="1"/>
          </p:nvSpPr>
          <p:spPr>
            <a:xfrm>
              <a:off x="519582" y="479501"/>
              <a:ext cx="831443" cy="1599944"/>
            </a:xfrm>
            <a:prstGeom prst="rect">
              <a:avLst/>
            </a:prstGeom>
          </p:spPr>
          <p:txBody>
            <a:bodyPr wrap="square">
              <a:spAutoFit/>
            </a:bodyPr>
            <a:lstStyle/>
            <a:p>
              <a:r>
                <a:rPr lang="zh-CN" altLang="en-US" sz="1800" dirty="0">
                  <a:solidFill>
                    <a:schemeClr val="bg1"/>
                  </a:solidFill>
                  <a:latin typeface="微软雅黑" panose="020B0503020204020204" pitchFamily="34" charset="-122"/>
                  <a:ea typeface="微软雅黑" panose="020B0503020204020204" pitchFamily="34" charset="-122"/>
                </a:rPr>
                <a:t>你的题目</a:t>
              </a:r>
            </a:p>
          </p:txBody>
        </p:sp>
      </p:grpSp>
    </p:spTree>
    <p:extLst>
      <p:ext uri="{BB962C8B-B14F-4D97-AF65-F5344CB8AC3E}">
        <p14:creationId xmlns:p14="http://schemas.microsoft.com/office/powerpoint/2010/main" val="44241393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3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1517938" y="2027307"/>
            <a:ext cx="1153886" cy="1154242"/>
          </a:xfrm>
          <a:custGeom>
            <a:avLst/>
            <a:gdLst>
              <a:gd name="connsiteX0" fmla="*/ 769257 w 1538514"/>
              <a:gd name="connsiteY0" fmla="*/ 0 h 1538514"/>
              <a:gd name="connsiteX1" fmla="*/ 1538514 w 1538514"/>
              <a:gd name="connsiteY1" fmla="*/ 769257 h 1538514"/>
              <a:gd name="connsiteX2" fmla="*/ 769257 w 1538514"/>
              <a:gd name="connsiteY2" fmla="*/ 1538514 h 1538514"/>
              <a:gd name="connsiteX3" fmla="*/ 0 w 1538514"/>
              <a:gd name="connsiteY3" fmla="*/ 769257 h 1538514"/>
              <a:gd name="connsiteX4" fmla="*/ 769257 w 1538514"/>
              <a:gd name="connsiteY4" fmla="*/ 0 h 15385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8514" h="1538514">
                <a:moveTo>
                  <a:pt x="769257" y="0"/>
                </a:moveTo>
                <a:cubicBezTo>
                  <a:pt x="1194106" y="0"/>
                  <a:pt x="1538514" y="344408"/>
                  <a:pt x="1538514" y="769257"/>
                </a:cubicBezTo>
                <a:cubicBezTo>
                  <a:pt x="1538514" y="1194106"/>
                  <a:pt x="1194106" y="1538514"/>
                  <a:pt x="769257" y="1538514"/>
                </a:cubicBezTo>
                <a:cubicBezTo>
                  <a:pt x="344408" y="1538514"/>
                  <a:pt x="0" y="1194106"/>
                  <a:pt x="0" y="769257"/>
                </a:cubicBezTo>
                <a:cubicBezTo>
                  <a:pt x="0" y="344408"/>
                  <a:pt x="344408" y="0"/>
                  <a:pt x="769257" y="0"/>
                </a:cubicBezTo>
                <a:close/>
              </a:path>
            </a:pathLst>
          </a:custGeom>
        </p:spPr>
        <p:txBody>
          <a:bodyPr wrap="square">
            <a:noAutofit/>
          </a:bodyPr>
          <a:lstStyle/>
          <a:p>
            <a:endParaRPr lang="zh-CN" altLang="en-US"/>
          </a:p>
        </p:txBody>
      </p:sp>
      <p:sp>
        <p:nvSpPr>
          <p:cNvPr id="13" name="图片占位符 12"/>
          <p:cNvSpPr>
            <a:spLocks noGrp="1"/>
          </p:cNvSpPr>
          <p:nvPr>
            <p:ph type="pic" sz="quarter" idx="11"/>
          </p:nvPr>
        </p:nvSpPr>
        <p:spPr>
          <a:xfrm>
            <a:off x="3166965" y="2475108"/>
            <a:ext cx="1153886" cy="1154242"/>
          </a:xfrm>
          <a:custGeom>
            <a:avLst/>
            <a:gdLst>
              <a:gd name="connsiteX0" fmla="*/ 769257 w 1538514"/>
              <a:gd name="connsiteY0" fmla="*/ 0 h 1538514"/>
              <a:gd name="connsiteX1" fmla="*/ 1538514 w 1538514"/>
              <a:gd name="connsiteY1" fmla="*/ 769257 h 1538514"/>
              <a:gd name="connsiteX2" fmla="*/ 769257 w 1538514"/>
              <a:gd name="connsiteY2" fmla="*/ 1538514 h 1538514"/>
              <a:gd name="connsiteX3" fmla="*/ 0 w 1538514"/>
              <a:gd name="connsiteY3" fmla="*/ 769257 h 1538514"/>
              <a:gd name="connsiteX4" fmla="*/ 769257 w 1538514"/>
              <a:gd name="connsiteY4" fmla="*/ 0 h 15385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8514" h="1538514">
                <a:moveTo>
                  <a:pt x="769257" y="0"/>
                </a:moveTo>
                <a:cubicBezTo>
                  <a:pt x="1194106" y="0"/>
                  <a:pt x="1538514" y="344408"/>
                  <a:pt x="1538514" y="769257"/>
                </a:cubicBezTo>
                <a:cubicBezTo>
                  <a:pt x="1538514" y="1194106"/>
                  <a:pt x="1194106" y="1538514"/>
                  <a:pt x="769257" y="1538514"/>
                </a:cubicBezTo>
                <a:cubicBezTo>
                  <a:pt x="344408" y="1538514"/>
                  <a:pt x="0" y="1194106"/>
                  <a:pt x="0" y="769257"/>
                </a:cubicBezTo>
                <a:cubicBezTo>
                  <a:pt x="0" y="344408"/>
                  <a:pt x="344408" y="0"/>
                  <a:pt x="769257" y="0"/>
                </a:cubicBezTo>
                <a:close/>
              </a:path>
            </a:pathLst>
          </a:custGeom>
        </p:spPr>
        <p:txBody>
          <a:bodyPr wrap="square">
            <a:noAutofit/>
          </a:bodyPr>
          <a:lstStyle/>
          <a:p>
            <a:endParaRPr lang="zh-CN" altLang="en-US"/>
          </a:p>
        </p:txBody>
      </p:sp>
      <p:sp>
        <p:nvSpPr>
          <p:cNvPr id="14" name="图片占位符 13"/>
          <p:cNvSpPr>
            <a:spLocks noGrp="1"/>
          </p:cNvSpPr>
          <p:nvPr>
            <p:ph type="pic" sz="quarter" idx="12"/>
          </p:nvPr>
        </p:nvSpPr>
        <p:spPr>
          <a:xfrm>
            <a:off x="4809292" y="2027307"/>
            <a:ext cx="1153886" cy="1154242"/>
          </a:xfrm>
          <a:custGeom>
            <a:avLst/>
            <a:gdLst>
              <a:gd name="connsiteX0" fmla="*/ 769257 w 1538514"/>
              <a:gd name="connsiteY0" fmla="*/ 0 h 1538514"/>
              <a:gd name="connsiteX1" fmla="*/ 1538514 w 1538514"/>
              <a:gd name="connsiteY1" fmla="*/ 769257 h 1538514"/>
              <a:gd name="connsiteX2" fmla="*/ 769257 w 1538514"/>
              <a:gd name="connsiteY2" fmla="*/ 1538514 h 1538514"/>
              <a:gd name="connsiteX3" fmla="*/ 0 w 1538514"/>
              <a:gd name="connsiteY3" fmla="*/ 769257 h 1538514"/>
              <a:gd name="connsiteX4" fmla="*/ 769257 w 1538514"/>
              <a:gd name="connsiteY4" fmla="*/ 0 h 15385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8514" h="1538514">
                <a:moveTo>
                  <a:pt x="769257" y="0"/>
                </a:moveTo>
                <a:cubicBezTo>
                  <a:pt x="1194106" y="0"/>
                  <a:pt x="1538514" y="344408"/>
                  <a:pt x="1538514" y="769257"/>
                </a:cubicBezTo>
                <a:cubicBezTo>
                  <a:pt x="1538514" y="1194106"/>
                  <a:pt x="1194106" y="1538514"/>
                  <a:pt x="769257" y="1538514"/>
                </a:cubicBezTo>
                <a:cubicBezTo>
                  <a:pt x="344408" y="1538514"/>
                  <a:pt x="0" y="1194106"/>
                  <a:pt x="0" y="769257"/>
                </a:cubicBezTo>
                <a:cubicBezTo>
                  <a:pt x="0" y="344408"/>
                  <a:pt x="344408" y="0"/>
                  <a:pt x="769257" y="0"/>
                </a:cubicBezTo>
                <a:close/>
              </a:path>
            </a:pathLst>
          </a:custGeom>
        </p:spPr>
        <p:txBody>
          <a:bodyPr wrap="square">
            <a:noAutofit/>
          </a:bodyPr>
          <a:lstStyle/>
          <a:p>
            <a:endParaRPr lang="zh-CN" altLang="en-US"/>
          </a:p>
        </p:txBody>
      </p:sp>
      <p:sp>
        <p:nvSpPr>
          <p:cNvPr id="15" name="图片占位符 14"/>
          <p:cNvSpPr>
            <a:spLocks noGrp="1"/>
          </p:cNvSpPr>
          <p:nvPr>
            <p:ph type="pic" sz="quarter" idx="13"/>
          </p:nvPr>
        </p:nvSpPr>
        <p:spPr>
          <a:xfrm>
            <a:off x="6481858" y="2475108"/>
            <a:ext cx="1153886" cy="1154242"/>
          </a:xfrm>
          <a:custGeom>
            <a:avLst/>
            <a:gdLst>
              <a:gd name="connsiteX0" fmla="*/ 769257 w 1538514"/>
              <a:gd name="connsiteY0" fmla="*/ 0 h 1538514"/>
              <a:gd name="connsiteX1" fmla="*/ 1538514 w 1538514"/>
              <a:gd name="connsiteY1" fmla="*/ 769257 h 1538514"/>
              <a:gd name="connsiteX2" fmla="*/ 769257 w 1538514"/>
              <a:gd name="connsiteY2" fmla="*/ 1538514 h 1538514"/>
              <a:gd name="connsiteX3" fmla="*/ 0 w 1538514"/>
              <a:gd name="connsiteY3" fmla="*/ 769257 h 1538514"/>
              <a:gd name="connsiteX4" fmla="*/ 769257 w 1538514"/>
              <a:gd name="connsiteY4" fmla="*/ 0 h 15385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8514" h="1538514">
                <a:moveTo>
                  <a:pt x="769257" y="0"/>
                </a:moveTo>
                <a:cubicBezTo>
                  <a:pt x="1194106" y="0"/>
                  <a:pt x="1538514" y="344408"/>
                  <a:pt x="1538514" y="769257"/>
                </a:cubicBezTo>
                <a:cubicBezTo>
                  <a:pt x="1538514" y="1194106"/>
                  <a:pt x="1194106" y="1538514"/>
                  <a:pt x="769257" y="1538514"/>
                </a:cubicBezTo>
                <a:cubicBezTo>
                  <a:pt x="344408" y="1538514"/>
                  <a:pt x="0" y="1194106"/>
                  <a:pt x="0" y="769257"/>
                </a:cubicBezTo>
                <a:cubicBezTo>
                  <a:pt x="0" y="344408"/>
                  <a:pt x="344408" y="0"/>
                  <a:pt x="769257"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220662070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1_自定义版式">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3984757" y="2252576"/>
            <a:ext cx="1174487" cy="1174849"/>
          </a:xfrm>
          <a:custGeom>
            <a:avLst/>
            <a:gdLst>
              <a:gd name="connsiteX0" fmla="*/ 782991 w 1565982"/>
              <a:gd name="connsiteY0" fmla="*/ 0 h 1565982"/>
              <a:gd name="connsiteX1" fmla="*/ 1565982 w 1565982"/>
              <a:gd name="connsiteY1" fmla="*/ 782991 h 1565982"/>
              <a:gd name="connsiteX2" fmla="*/ 782991 w 1565982"/>
              <a:gd name="connsiteY2" fmla="*/ 1565982 h 1565982"/>
              <a:gd name="connsiteX3" fmla="*/ 0 w 1565982"/>
              <a:gd name="connsiteY3" fmla="*/ 782991 h 1565982"/>
              <a:gd name="connsiteX4" fmla="*/ 782991 w 1565982"/>
              <a:gd name="connsiteY4" fmla="*/ 0 h 15659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5982" h="1565982">
                <a:moveTo>
                  <a:pt x="782991" y="0"/>
                </a:moveTo>
                <a:cubicBezTo>
                  <a:pt x="1215425" y="0"/>
                  <a:pt x="1565982" y="350557"/>
                  <a:pt x="1565982" y="782991"/>
                </a:cubicBezTo>
                <a:cubicBezTo>
                  <a:pt x="1565982" y="1215425"/>
                  <a:pt x="1215425" y="1565982"/>
                  <a:pt x="782991" y="1565982"/>
                </a:cubicBezTo>
                <a:cubicBezTo>
                  <a:pt x="350557" y="1565982"/>
                  <a:pt x="0" y="1215425"/>
                  <a:pt x="0" y="782991"/>
                </a:cubicBezTo>
                <a:cubicBezTo>
                  <a:pt x="0" y="350557"/>
                  <a:pt x="350557" y="0"/>
                  <a:pt x="782991"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18851470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365091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9409372"/>
      </p:ext>
    </p:extLst>
  </p:cSld>
  <p:clrMapOvr>
    <a:masterClrMapping/>
  </p:clrMapOvr>
  <p:timing>
    <p:tnLst>
      <p:par>
        <p:cTn id="1" dur="indefinite" restart="never" nodeType="tmRoot"/>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49ED60E-3B8D-47C1-9682-1C12509BF99F}" type="datetimeFigureOut">
              <a:rPr lang="zh-CN" altLang="en-US" smtClean="0"/>
              <a:pPr/>
              <a:t>2019/10/25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4B006D-818D-47B3-9EBE-C5AB269A17AF}" type="slidenum">
              <a:rPr lang="zh-CN" altLang="en-US" smtClean="0"/>
              <a:pPr/>
              <a:t>‹#›</a:t>
            </a:fld>
            <a:endParaRPr lang="zh-CN" altLang="en-US"/>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6196"/>
            <a:ext cx="7772400" cy="1021872"/>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708"/>
            <a:ext cx="7772400" cy="112548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49ED60E-3B8D-47C1-9682-1C12509BF99F}" type="datetimeFigureOut">
              <a:rPr lang="zh-CN" altLang="en-US" smtClean="0"/>
              <a:pPr/>
              <a:t>2019/10/25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4B006D-818D-47B3-9EBE-C5AB269A17AF}" type="slidenum">
              <a:rPr lang="zh-CN" altLang="en-US" smtClean="0"/>
              <a:pPr/>
              <a:t>‹#›</a:t>
            </a:fld>
            <a:endParaRPr lang="zh-CN" altLang="en-US"/>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391"/>
            <a:ext cx="4038600" cy="254753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00391"/>
            <a:ext cx="4038600" cy="254753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49ED60E-3B8D-47C1-9682-1C12509BF99F}" type="datetimeFigureOut">
              <a:rPr lang="zh-CN" altLang="en-US" smtClean="0"/>
              <a:pPr/>
              <a:t>2019/10/25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4B006D-818D-47B3-9EBE-C5AB269A17AF}" type="slidenum">
              <a:rPr lang="zh-CN" altLang="en-US" smtClean="0"/>
              <a:pPr/>
              <a:t>‹#›</a:t>
            </a:fld>
            <a:endParaRPr lang="zh-CN" altLang="en-US"/>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042"/>
            <a:ext cx="8229600" cy="857515"/>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690"/>
            <a:ext cx="4040188"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660"/>
            <a:ext cx="4040188"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690"/>
            <a:ext cx="4041775"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660"/>
            <a:ext cx="4041775"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49ED60E-3B8D-47C1-9682-1C12509BF99F}" type="datetimeFigureOut">
              <a:rPr lang="zh-CN" altLang="en-US" smtClean="0"/>
              <a:pPr/>
              <a:t>2019/10/25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24B006D-818D-47B3-9EBE-C5AB269A17AF}" type="slidenum">
              <a:rPr lang="zh-CN" altLang="en-US" smtClean="0"/>
              <a:pPr/>
              <a:t>‹#›</a:t>
            </a:fld>
            <a:endParaRPr lang="zh-CN" altLang="en-US"/>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49ED60E-3B8D-47C1-9682-1C12509BF99F}" type="datetimeFigureOut">
              <a:rPr lang="zh-CN" altLang="en-US" smtClean="0"/>
              <a:pPr/>
              <a:t>2019/10/25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24B006D-818D-47B3-9EBE-C5AB269A17AF}" type="slidenum">
              <a:rPr lang="zh-CN" altLang="en-US" smtClean="0"/>
              <a:pPr/>
              <a:t>‹#›</a:t>
            </a:fld>
            <a:endParaRPr lang="zh-CN" altLang="en-US"/>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49ED60E-3B8D-47C1-9682-1C12509BF99F}" type="datetimeFigureOut">
              <a:rPr lang="zh-CN" altLang="en-US" smtClean="0"/>
              <a:pPr/>
              <a:t>2019/10/25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24B006D-818D-47B3-9EBE-C5AB269A17AF}" type="slidenum">
              <a:rPr lang="zh-CN" altLang="en-US" smtClean="0"/>
              <a:pPr/>
              <a:t>‹#›</a:t>
            </a:fld>
            <a:endParaRPr lang="zh-CN" altLang="en-US"/>
          </a:p>
        </p:txBody>
      </p:sp>
      <p:sp>
        <p:nvSpPr>
          <p:cNvPr id="5" name="文本框 9"/>
          <p:cNvSpPr txBox="1"/>
          <p:nvPr userDrawn="1"/>
        </p:nvSpPr>
        <p:spPr>
          <a:xfrm>
            <a:off x="1024382" y="211849"/>
            <a:ext cx="1963442" cy="267374"/>
          </a:xfrm>
          <a:prstGeom prst="rect">
            <a:avLst/>
          </a:prstGeom>
          <a:noFill/>
        </p:spPr>
        <p:txBody>
          <a:bodyPr wrap="square" lIns="51428" tIns="25714" rIns="51428" bIns="25714" rtlCol="0">
            <a:spAutoFit/>
          </a:bodyPr>
          <a:lstStyle/>
          <a:p>
            <a:pPr marL="0" lvl="1"/>
            <a:r>
              <a:rPr lang="zh-CN" altLang="en-US" sz="1400" b="1" dirty="0">
                <a:solidFill>
                  <a:schemeClr val="accent2"/>
                </a:solidFill>
                <a:latin typeface="微软雅黑" pitchFamily="34" charset="-122"/>
                <a:ea typeface="微软雅黑" pitchFamily="34" charset="-122"/>
              </a:rPr>
              <a:t>输入文字标</a:t>
            </a:r>
            <a:r>
              <a:rPr lang="zh-CN" altLang="en-US" sz="1400" b="1" dirty="0" smtClean="0">
                <a:solidFill>
                  <a:schemeClr val="accent2"/>
                </a:solidFill>
                <a:latin typeface="微软雅黑" pitchFamily="34" charset="-122"/>
                <a:ea typeface="微软雅黑" pitchFamily="34" charset="-122"/>
              </a:rPr>
              <a:t>题  </a:t>
            </a:r>
            <a:endParaRPr lang="zh-CN" altLang="en-US" sz="1400" b="1" dirty="0">
              <a:solidFill>
                <a:schemeClr val="accent2"/>
              </a:solidFill>
              <a:latin typeface="微软雅黑" pitchFamily="34" charset="-122"/>
              <a:ea typeface="微软雅黑" pitchFamily="34" charset="-122"/>
            </a:endParaRPr>
          </a:p>
        </p:txBody>
      </p:sp>
      <p:sp>
        <p:nvSpPr>
          <p:cNvPr id="16" name="文本框 38"/>
          <p:cNvSpPr txBox="1"/>
          <p:nvPr userDrawn="1"/>
        </p:nvSpPr>
        <p:spPr>
          <a:xfrm>
            <a:off x="980277" y="433683"/>
            <a:ext cx="2304256" cy="266653"/>
          </a:xfrm>
          <a:prstGeom prst="rect">
            <a:avLst/>
          </a:prstGeom>
          <a:noFill/>
        </p:spPr>
        <p:txBody>
          <a:bodyPr wrap="square" lIns="96434" tIns="48217" rIns="96434" bIns="48217" rtlCol="0">
            <a:spAutoFit/>
          </a:bodyPr>
          <a:lstStyle/>
          <a:p>
            <a:pPr algn="dist" defTabSz="964278"/>
            <a:r>
              <a:rPr lang="en-US" altLang="zh-CN" sz="11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ADD RELATED TITLE WORDS</a:t>
            </a:r>
            <a:endPar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grpSp>
        <p:nvGrpSpPr>
          <p:cNvPr id="39" name="组合 38"/>
          <p:cNvGrpSpPr/>
          <p:nvPr userDrawn="1"/>
        </p:nvGrpSpPr>
        <p:grpSpPr>
          <a:xfrm>
            <a:off x="360123" y="191782"/>
            <a:ext cx="467461" cy="467461"/>
            <a:chOff x="3728908" y="464874"/>
            <a:chExt cx="1620180" cy="1620180"/>
          </a:xfrm>
        </p:grpSpPr>
        <p:sp>
          <p:nvSpPr>
            <p:cNvPr id="18" name="泪滴形 17"/>
            <p:cNvSpPr/>
            <p:nvPr userDrawn="1"/>
          </p:nvSpPr>
          <p:spPr>
            <a:xfrm rot="572159">
              <a:off x="3728908" y="464874"/>
              <a:ext cx="1620180" cy="1620180"/>
            </a:xfrm>
            <a:prstGeom prst="teardrop">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19" name="3         _12"/>
            <p:cNvGrpSpPr>
              <a:grpSpLocks/>
            </p:cNvGrpSpPr>
            <p:nvPr userDrawn="1"/>
          </p:nvGrpSpPr>
          <p:grpSpPr bwMode="auto">
            <a:xfrm>
              <a:off x="3844385" y="591968"/>
              <a:ext cx="1394684" cy="1397900"/>
              <a:chOff x="183" y="1395"/>
              <a:chExt cx="867" cy="869"/>
            </a:xfrm>
            <a:solidFill>
              <a:schemeClr val="tx1">
                <a:lumMod val="50000"/>
                <a:lumOff val="50000"/>
              </a:schemeClr>
            </a:solidFill>
          </p:grpSpPr>
          <p:sp>
            <p:nvSpPr>
              <p:cNvPr id="20" name="Freeform 5"/>
              <p:cNvSpPr>
                <a:spLocks/>
              </p:cNvSpPr>
              <p:nvPr/>
            </p:nvSpPr>
            <p:spPr bwMode="auto">
              <a:xfrm>
                <a:off x="183" y="1395"/>
                <a:ext cx="867" cy="869"/>
              </a:xfrm>
              <a:custGeom>
                <a:avLst/>
                <a:gdLst>
                  <a:gd name="T0" fmla="*/ 0 w 478"/>
                  <a:gd name="T1" fmla="*/ 239 h 478"/>
                  <a:gd name="T2" fmla="*/ 239 w 478"/>
                  <a:gd name="T3" fmla="*/ 478 h 478"/>
                  <a:gd name="T4" fmla="*/ 478 w 478"/>
                  <a:gd name="T5" fmla="*/ 239 h 478"/>
                  <a:gd name="T6" fmla="*/ 239 w 478"/>
                  <a:gd name="T7" fmla="*/ 0 h 478"/>
                  <a:gd name="T8" fmla="*/ 0 w 478"/>
                  <a:gd name="T9" fmla="*/ 239 h 478"/>
                  <a:gd name="T10" fmla="*/ 17 w 478"/>
                  <a:gd name="T11" fmla="*/ 239 h 478"/>
                  <a:gd name="T12" fmla="*/ 239 w 478"/>
                  <a:gd name="T13" fmla="*/ 17 h 478"/>
                  <a:gd name="T14" fmla="*/ 461 w 478"/>
                  <a:gd name="T15" fmla="*/ 239 h 478"/>
                  <a:gd name="T16" fmla="*/ 239 w 478"/>
                  <a:gd name="T17" fmla="*/ 461 h 478"/>
                  <a:gd name="T18" fmla="*/ 17 w 478"/>
                  <a:gd name="T19" fmla="*/ 239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8" h="478">
                    <a:moveTo>
                      <a:pt x="0" y="239"/>
                    </a:moveTo>
                    <a:cubicBezTo>
                      <a:pt x="0" y="371"/>
                      <a:pt x="107" y="478"/>
                      <a:pt x="239" y="478"/>
                    </a:cubicBezTo>
                    <a:cubicBezTo>
                      <a:pt x="371" y="478"/>
                      <a:pt x="478" y="371"/>
                      <a:pt x="478" y="239"/>
                    </a:cubicBezTo>
                    <a:cubicBezTo>
                      <a:pt x="478" y="107"/>
                      <a:pt x="371" y="0"/>
                      <a:pt x="239" y="0"/>
                    </a:cubicBezTo>
                    <a:cubicBezTo>
                      <a:pt x="107" y="0"/>
                      <a:pt x="0" y="107"/>
                      <a:pt x="0" y="239"/>
                    </a:cubicBezTo>
                    <a:close/>
                    <a:moveTo>
                      <a:pt x="17" y="239"/>
                    </a:moveTo>
                    <a:cubicBezTo>
                      <a:pt x="17" y="116"/>
                      <a:pt x="117" y="17"/>
                      <a:pt x="239" y="17"/>
                    </a:cubicBezTo>
                    <a:cubicBezTo>
                      <a:pt x="362" y="17"/>
                      <a:pt x="461" y="116"/>
                      <a:pt x="461" y="239"/>
                    </a:cubicBezTo>
                    <a:cubicBezTo>
                      <a:pt x="461" y="361"/>
                      <a:pt x="362" y="461"/>
                      <a:pt x="239" y="461"/>
                    </a:cubicBezTo>
                    <a:cubicBezTo>
                      <a:pt x="117" y="461"/>
                      <a:pt x="17" y="361"/>
                      <a:pt x="17" y="2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a:solidFill>
                    <a:prstClr val="black"/>
                  </a:solidFill>
                  <a:latin typeface="华文细黑" panose="02010600040101010101" pitchFamily="2" charset="-122"/>
                  <a:ea typeface="华文细黑" panose="02010600040101010101" pitchFamily="2" charset="-122"/>
                </a:endParaRPr>
              </a:p>
            </p:txBody>
          </p:sp>
          <p:sp>
            <p:nvSpPr>
              <p:cNvPr id="21" name="Rectangle 6"/>
              <p:cNvSpPr>
                <a:spLocks/>
              </p:cNvSpPr>
              <p:nvPr/>
            </p:nvSpPr>
            <p:spPr bwMode="auto">
              <a:xfrm>
                <a:off x="593" y="1475"/>
                <a:ext cx="47" cy="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a:solidFill>
                    <a:prstClr val="black"/>
                  </a:solidFill>
                  <a:latin typeface="华文细黑" panose="02010600040101010101" pitchFamily="2" charset="-122"/>
                  <a:ea typeface="华文细黑" panose="02010600040101010101" pitchFamily="2" charset="-122"/>
                </a:endParaRPr>
              </a:p>
            </p:txBody>
          </p:sp>
          <p:sp>
            <p:nvSpPr>
              <p:cNvPr id="22" name="Freeform 7"/>
              <p:cNvSpPr>
                <a:spLocks/>
              </p:cNvSpPr>
              <p:nvPr/>
            </p:nvSpPr>
            <p:spPr bwMode="auto">
              <a:xfrm>
                <a:off x="435" y="1519"/>
                <a:ext cx="36" cy="51"/>
              </a:xfrm>
              <a:custGeom>
                <a:avLst/>
                <a:gdLst>
                  <a:gd name="T0" fmla="*/ 0 w 36"/>
                  <a:gd name="T1" fmla="*/ 5 h 51"/>
                  <a:gd name="T2" fmla="*/ 26 w 36"/>
                  <a:gd name="T3" fmla="*/ 51 h 51"/>
                  <a:gd name="T4" fmla="*/ 36 w 36"/>
                  <a:gd name="T5" fmla="*/ 45 h 51"/>
                  <a:gd name="T6" fmla="*/ 9 w 36"/>
                  <a:gd name="T7" fmla="*/ 0 h 51"/>
                  <a:gd name="T8" fmla="*/ 0 w 36"/>
                  <a:gd name="T9" fmla="*/ 5 h 51"/>
                </a:gdLst>
                <a:ahLst/>
                <a:cxnLst>
                  <a:cxn ang="0">
                    <a:pos x="T0" y="T1"/>
                  </a:cxn>
                  <a:cxn ang="0">
                    <a:pos x="T2" y="T3"/>
                  </a:cxn>
                  <a:cxn ang="0">
                    <a:pos x="T4" y="T5"/>
                  </a:cxn>
                  <a:cxn ang="0">
                    <a:pos x="T6" y="T7"/>
                  </a:cxn>
                  <a:cxn ang="0">
                    <a:pos x="T8" y="T9"/>
                  </a:cxn>
                </a:cxnLst>
                <a:rect l="0" t="0" r="r" b="b"/>
                <a:pathLst>
                  <a:path w="36" h="51">
                    <a:moveTo>
                      <a:pt x="0" y="5"/>
                    </a:moveTo>
                    <a:lnTo>
                      <a:pt x="26" y="51"/>
                    </a:lnTo>
                    <a:lnTo>
                      <a:pt x="36" y="45"/>
                    </a:lnTo>
                    <a:lnTo>
                      <a:pt x="9" y="0"/>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a:solidFill>
                    <a:prstClr val="black"/>
                  </a:solidFill>
                  <a:latin typeface="华文细黑" panose="02010600040101010101" pitchFamily="2" charset="-122"/>
                  <a:ea typeface="华文细黑" panose="02010600040101010101" pitchFamily="2" charset="-122"/>
                </a:endParaRPr>
              </a:p>
            </p:txBody>
          </p:sp>
          <p:sp>
            <p:nvSpPr>
              <p:cNvPr id="23" name="Freeform 8"/>
              <p:cNvSpPr>
                <a:spLocks/>
              </p:cNvSpPr>
              <p:nvPr/>
            </p:nvSpPr>
            <p:spPr bwMode="auto">
              <a:xfrm>
                <a:off x="306" y="1646"/>
                <a:ext cx="51" cy="36"/>
              </a:xfrm>
              <a:custGeom>
                <a:avLst/>
                <a:gdLst>
                  <a:gd name="T0" fmla="*/ 0 w 51"/>
                  <a:gd name="T1" fmla="*/ 11 h 36"/>
                  <a:gd name="T2" fmla="*/ 46 w 51"/>
                  <a:gd name="T3" fmla="*/ 36 h 36"/>
                  <a:gd name="T4" fmla="*/ 51 w 51"/>
                  <a:gd name="T5" fmla="*/ 27 h 36"/>
                  <a:gd name="T6" fmla="*/ 8 w 51"/>
                  <a:gd name="T7" fmla="*/ 0 h 36"/>
                  <a:gd name="T8" fmla="*/ 0 w 51"/>
                  <a:gd name="T9" fmla="*/ 11 h 36"/>
                </a:gdLst>
                <a:ahLst/>
                <a:cxnLst>
                  <a:cxn ang="0">
                    <a:pos x="T0" y="T1"/>
                  </a:cxn>
                  <a:cxn ang="0">
                    <a:pos x="T2" y="T3"/>
                  </a:cxn>
                  <a:cxn ang="0">
                    <a:pos x="T4" y="T5"/>
                  </a:cxn>
                  <a:cxn ang="0">
                    <a:pos x="T6" y="T7"/>
                  </a:cxn>
                  <a:cxn ang="0">
                    <a:pos x="T8" y="T9"/>
                  </a:cxn>
                </a:cxnLst>
                <a:rect l="0" t="0" r="r" b="b"/>
                <a:pathLst>
                  <a:path w="51" h="36">
                    <a:moveTo>
                      <a:pt x="0" y="11"/>
                    </a:moveTo>
                    <a:lnTo>
                      <a:pt x="46" y="36"/>
                    </a:lnTo>
                    <a:lnTo>
                      <a:pt x="51" y="27"/>
                    </a:lnTo>
                    <a:lnTo>
                      <a:pt x="8" y="0"/>
                    </a:lnTo>
                    <a:lnTo>
                      <a:pt x="0"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a:solidFill>
                    <a:prstClr val="black"/>
                  </a:solidFill>
                  <a:latin typeface="华文细黑" panose="02010600040101010101" pitchFamily="2" charset="-122"/>
                  <a:ea typeface="华文细黑" panose="02010600040101010101" pitchFamily="2" charset="-122"/>
                </a:endParaRPr>
              </a:p>
            </p:txBody>
          </p:sp>
          <p:sp>
            <p:nvSpPr>
              <p:cNvPr id="24" name="Rectangle 9"/>
              <p:cNvSpPr>
                <a:spLocks/>
              </p:cNvSpPr>
              <p:nvPr/>
            </p:nvSpPr>
            <p:spPr bwMode="auto">
              <a:xfrm>
                <a:off x="263" y="1806"/>
                <a:ext cx="51" cy="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a:solidFill>
                    <a:prstClr val="black"/>
                  </a:solidFill>
                  <a:latin typeface="华文细黑" panose="02010600040101010101" pitchFamily="2" charset="-122"/>
                  <a:ea typeface="华文细黑" panose="02010600040101010101" pitchFamily="2" charset="-122"/>
                </a:endParaRPr>
              </a:p>
            </p:txBody>
          </p:sp>
          <p:sp>
            <p:nvSpPr>
              <p:cNvPr id="25" name="Freeform 10"/>
              <p:cNvSpPr>
                <a:spLocks/>
              </p:cNvSpPr>
              <p:nvPr/>
            </p:nvSpPr>
            <p:spPr bwMode="auto">
              <a:xfrm>
                <a:off x="306" y="1975"/>
                <a:ext cx="51" cy="38"/>
              </a:xfrm>
              <a:custGeom>
                <a:avLst/>
                <a:gdLst>
                  <a:gd name="T0" fmla="*/ 0 w 51"/>
                  <a:gd name="T1" fmla="*/ 27 h 38"/>
                  <a:gd name="T2" fmla="*/ 8 w 51"/>
                  <a:gd name="T3" fmla="*/ 38 h 38"/>
                  <a:gd name="T4" fmla="*/ 51 w 51"/>
                  <a:gd name="T5" fmla="*/ 11 h 38"/>
                  <a:gd name="T6" fmla="*/ 46 w 51"/>
                  <a:gd name="T7" fmla="*/ 0 h 38"/>
                  <a:gd name="T8" fmla="*/ 0 w 51"/>
                  <a:gd name="T9" fmla="*/ 27 h 38"/>
                </a:gdLst>
                <a:ahLst/>
                <a:cxnLst>
                  <a:cxn ang="0">
                    <a:pos x="T0" y="T1"/>
                  </a:cxn>
                  <a:cxn ang="0">
                    <a:pos x="T2" y="T3"/>
                  </a:cxn>
                  <a:cxn ang="0">
                    <a:pos x="T4" y="T5"/>
                  </a:cxn>
                  <a:cxn ang="0">
                    <a:pos x="T6" y="T7"/>
                  </a:cxn>
                  <a:cxn ang="0">
                    <a:pos x="T8" y="T9"/>
                  </a:cxn>
                </a:cxnLst>
                <a:rect l="0" t="0" r="r" b="b"/>
                <a:pathLst>
                  <a:path w="51" h="38">
                    <a:moveTo>
                      <a:pt x="0" y="27"/>
                    </a:moveTo>
                    <a:lnTo>
                      <a:pt x="8" y="38"/>
                    </a:lnTo>
                    <a:lnTo>
                      <a:pt x="51" y="11"/>
                    </a:lnTo>
                    <a:lnTo>
                      <a:pt x="46" y="0"/>
                    </a:lnTo>
                    <a:lnTo>
                      <a:pt x="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a:solidFill>
                    <a:prstClr val="black"/>
                  </a:solidFill>
                  <a:latin typeface="华文细黑" panose="02010600040101010101" pitchFamily="2" charset="-122"/>
                  <a:ea typeface="华文细黑" panose="02010600040101010101" pitchFamily="2" charset="-122"/>
                </a:endParaRPr>
              </a:p>
            </p:txBody>
          </p:sp>
          <p:sp>
            <p:nvSpPr>
              <p:cNvPr id="26" name="Freeform 11"/>
              <p:cNvSpPr>
                <a:spLocks/>
              </p:cNvSpPr>
              <p:nvPr/>
            </p:nvSpPr>
            <p:spPr bwMode="auto">
              <a:xfrm>
                <a:off x="435" y="2090"/>
                <a:ext cx="36" cy="50"/>
              </a:xfrm>
              <a:custGeom>
                <a:avLst/>
                <a:gdLst>
                  <a:gd name="T0" fmla="*/ 0 w 36"/>
                  <a:gd name="T1" fmla="*/ 43 h 50"/>
                  <a:gd name="T2" fmla="*/ 9 w 36"/>
                  <a:gd name="T3" fmla="*/ 50 h 50"/>
                  <a:gd name="T4" fmla="*/ 36 w 36"/>
                  <a:gd name="T5" fmla="*/ 5 h 50"/>
                  <a:gd name="T6" fmla="*/ 26 w 36"/>
                  <a:gd name="T7" fmla="*/ 0 h 50"/>
                  <a:gd name="T8" fmla="*/ 0 w 36"/>
                  <a:gd name="T9" fmla="*/ 43 h 50"/>
                </a:gdLst>
                <a:ahLst/>
                <a:cxnLst>
                  <a:cxn ang="0">
                    <a:pos x="T0" y="T1"/>
                  </a:cxn>
                  <a:cxn ang="0">
                    <a:pos x="T2" y="T3"/>
                  </a:cxn>
                  <a:cxn ang="0">
                    <a:pos x="T4" y="T5"/>
                  </a:cxn>
                  <a:cxn ang="0">
                    <a:pos x="T6" y="T7"/>
                  </a:cxn>
                  <a:cxn ang="0">
                    <a:pos x="T8" y="T9"/>
                  </a:cxn>
                </a:cxnLst>
                <a:rect l="0" t="0" r="r" b="b"/>
                <a:pathLst>
                  <a:path w="36" h="50">
                    <a:moveTo>
                      <a:pt x="0" y="43"/>
                    </a:moveTo>
                    <a:lnTo>
                      <a:pt x="9" y="50"/>
                    </a:lnTo>
                    <a:lnTo>
                      <a:pt x="36" y="5"/>
                    </a:lnTo>
                    <a:lnTo>
                      <a:pt x="26" y="0"/>
                    </a:lnTo>
                    <a:lnTo>
                      <a:pt x="0"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a:solidFill>
                    <a:prstClr val="black"/>
                  </a:solidFill>
                  <a:latin typeface="华文细黑" panose="02010600040101010101" pitchFamily="2" charset="-122"/>
                  <a:ea typeface="华文细黑" panose="02010600040101010101" pitchFamily="2" charset="-122"/>
                </a:endParaRPr>
              </a:p>
            </p:txBody>
          </p:sp>
          <p:sp>
            <p:nvSpPr>
              <p:cNvPr id="27" name="Rectangle 12"/>
              <p:cNvSpPr>
                <a:spLocks/>
              </p:cNvSpPr>
              <p:nvPr/>
            </p:nvSpPr>
            <p:spPr bwMode="auto">
              <a:xfrm>
                <a:off x="593" y="2133"/>
                <a:ext cx="47" cy="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a:solidFill>
                    <a:prstClr val="black"/>
                  </a:solidFill>
                  <a:latin typeface="华文细黑" panose="02010600040101010101" pitchFamily="2" charset="-122"/>
                  <a:ea typeface="华文细黑" panose="02010600040101010101" pitchFamily="2" charset="-122"/>
                </a:endParaRPr>
              </a:p>
            </p:txBody>
          </p:sp>
          <p:sp>
            <p:nvSpPr>
              <p:cNvPr id="28" name="Freeform 13"/>
              <p:cNvSpPr>
                <a:spLocks/>
              </p:cNvSpPr>
              <p:nvPr/>
            </p:nvSpPr>
            <p:spPr bwMode="auto">
              <a:xfrm>
                <a:off x="764" y="2090"/>
                <a:ext cx="36" cy="50"/>
              </a:xfrm>
              <a:custGeom>
                <a:avLst/>
                <a:gdLst>
                  <a:gd name="T0" fmla="*/ 0 w 36"/>
                  <a:gd name="T1" fmla="*/ 5 h 50"/>
                  <a:gd name="T2" fmla="*/ 25 w 36"/>
                  <a:gd name="T3" fmla="*/ 50 h 50"/>
                  <a:gd name="T4" fmla="*/ 36 w 36"/>
                  <a:gd name="T5" fmla="*/ 43 h 50"/>
                  <a:gd name="T6" fmla="*/ 10 w 36"/>
                  <a:gd name="T7" fmla="*/ 0 h 50"/>
                  <a:gd name="T8" fmla="*/ 0 w 36"/>
                  <a:gd name="T9" fmla="*/ 5 h 50"/>
                </a:gdLst>
                <a:ahLst/>
                <a:cxnLst>
                  <a:cxn ang="0">
                    <a:pos x="T0" y="T1"/>
                  </a:cxn>
                  <a:cxn ang="0">
                    <a:pos x="T2" y="T3"/>
                  </a:cxn>
                  <a:cxn ang="0">
                    <a:pos x="T4" y="T5"/>
                  </a:cxn>
                  <a:cxn ang="0">
                    <a:pos x="T6" y="T7"/>
                  </a:cxn>
                  <a:cxn ang="0">
                    <a:pos x="T8" y="T9"/>
                  </a:cxn>
                </a:cxnLst>
                <a:rect l="0" t="0" r="r" b="b"/>
                <a:pathLst>
                  <a:path w="36" h="50">
                    <a:moveTo>
                      <a:pt x="0" y="5"/>
                    </a:moveTo>
                    <a:lnTo>
                      <a:pt x="25" y="50"/>
                    </a:lnTo>
                    <a:lnTo>
                      <a:pt x="36" y="43"/>
                    </a:lnTo>
                    <a:lnTo>
                      <a:pt x="10" y="0"/>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a:solidFill>
                    <a:prstClr val="black"/>
                  </a:solidFill>
                  <a:latin typeface="华文细黑" panose="02010600040101010101" pitchFamily="2" charset="-122"/>
                  <a:ea typeface="华文细黑" panose="02010600040101010101" pitchFamily="2" charset="-122"/>
                </a:endParaRPr>
              </a:p>
            </p:txBody>
          </p:sp>
          <p:sp>
            <p:nvSpPr>
              <p:cNvPr id="29" name="Freeform 14"/>
              <p:cNvSpPr>
                <a:spLocks/>
              </p:cNvSpPr>
              <p:nvPr/>
            </p:nvSpPr>
            <p:spPr bwMode="auto">
              <a:xfrm>
                <a:off x="876" y="1975"/>
                <a:ext cx="51" cy="38"/>
              </a:xfrm>
              <a:custGeom>
                <a:avLst/>
                <a:gdLst>
                  <a:gd name="T0" fmla="*/ 0 w 51"/>
                  <a:gd name="T1" fmla="*/ 11 h 38"/>
                  <a:gd name="T2" fmla="*/ 45 w 51"/>
                  <a:gd name="T3" fmla="*/ 38 h 38"/>
                  <a:gd name="T4" fmla="*/ 51 w 51"/>
                  <a:gd name="T5" fmla="*/ 27 h 38"/>
                  <a:gd name="T6" fmla="*/ 5 w 51"/>
                  <a:gd name="T7" fmla="*/ 0 h 38"/>
                  <a:gd name="T8" fmla="*/ 0 w 51"/>
                  <a:gd name="T9" fmla="*/ 11 h 38"/>
                </a:gdLst>
                <a:ahLst/>
                <a:cxnLst>
                  <a:cxn ang="0">
                    <a:pos x="T0" y="T1"/>
                  </a:cxn>
                  <a:cxn ang="0">
                    <a:pos x="T2" y="T3"/>
                  </a:cxn>
                  <a:cxn ang="0">
                    <a:pos x="T4" y="T5"/>
                  </a:cxn>
                  <a:cxn ang="0">
                    <a:pos x="T6" y="T7"/>
                  </a:cxn>
                  <a:cxn ang="0">
                    <a:pos x="T8" y="T9"/>
                  </a:cxn>
                </a:cxnLst>
                <a:rect l="0" t="0" r="r" b="b"/>
                <a:pathLst>
                  <a:path w="51" h="38">
                    <a:moveTo>
                      <a:pt x="0" y="11"/>
                    </a:moveTo>
                    <a:lnTo>
                      <a:pt x="45" y="38"/>
                    </a:lnTo>
                    <a:lnTo>
                      <a:pt x="51" y="27"/>
                    </a:lnTo>
                    <a:lnTo>
                      <a:pt x="5" y="0"/>
                    </a:lnTo>
                    <a:lnTo>
                      <a:pt x="0"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a:solidFill>
                    <a:prstClr val="black"/>
                  </a:solidFill>
                  <a:latin typeface="华文细黑" panose="02010600040101010101" pitchFamily="2" charset="-122"/>
                  <a:ea typeface="华文细黑" panose="02010600040101010101" pitchFamily="2" charset="-122"/>
                </a:endParaRPr>
              </a:p>
            </p:txBody>
          </p:sp>
          <p:sp>
            <p:nvSpPr>
              <p:cNvPr id="30" name="Rectangle 15"/>
              <p:cNvSpPr>
                <a:spLocks/>
              </p:cNvSpPr>
              <p:nvPr/>
            </p:nvSpPr>
            <p:spPr bwMode="auto">
              <a:xfrm>
                <a:off x="920" y="1806"/>
                <a:ext cx="52" cy="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a:solidFill>
                    <a:prstClr val="black"/>
                  </a:solidFill>
                  <a:latin typeface="华文细黑" panose="02010600040101010101" pitchFamily="2" charset="-122"/>
                  <a:ea typeface="华文细黑" panose="02010600040101010101" pitchFamily="2" charset="-122"/>
                </a:endParaRPr>
              </a:p>
            </p:txBody>
          </p:sp>
          <p:sp>
            <p:nvSpPr>
              <p:cNvPr id="31" name="Freeform 16"/>
              <p:cNvSpPr>
                <a:spLocks/>
              </p:cNvSpPr>
              <p:nvPr/>
            </p:nvSpPr>
            <p:spPr bwMode="auto">
              <a:xfrm>
                <a:off x="876" y="1646"/>
                <a:ext cx="51" cy="36"/>
              </a:xfrm>
              <a:custGeom>
                <a:avLst/>
                <a:gdLst>
                  <a:gd name="T0" fmla="*/ 0 w 51"/>
                  <a:gd name="T1" fmla="*/ 27 h 36"/>
                  <a:gd name="T2" fmla="*/ 5 w 51"/>
                  <a:gd name="T3" fmla="*/ 36 h 36"/>
                  <a:gd name="T4" fmla="*/ 51 w 51"/>
                  <a:gd name="T5" fmla="*/ 11 h 36"/>
                  <a:gd name="T6" fmla="*/ 45 w 51"/>
                  <a:gd name="T7" fmla="*/ 0 h 36"/>
                  <a:gd name="T8" fmla="*/ 0 w 51"/>
                  <a:gd name="T9" fmla="*/ 27 h 36"/>
                </a:gdLst>
                <a:ahLst/>
                <a:cxnLst>
                  <a:cxn ang="0">
                    <a:pos x="T0" y="T1"/>
                  </a:cxn>
                  <a:cxn ang="0">
                    <a:pos x="T2" y="T3"/>
                  </a:cxn>
                  <a:cxn ang="0">
                    <a:pos x="T4" y="T5"/>
                  </a:cxn>
                  <a:cxn ang="0">
                    <a:pos x="T6" y="T7"/>
                  </a:cxn>
                  <a:cxn ang="0">
                    <a:pos x="T8" y="T9"/>
                  </a:cxn>
                </a:cxnLst>
                <a:rect l="0" t="0" r="r" b="b"/>
                <a:pathLst>
                  <a:path w="51" h="36">
                    <a:moveTo>
                      <a:pt x="0" y="27"/>
                    </a:moveTo>
                    <a:lnTo>
                      <a:pt x="5" y="36"/>
                    </a:lnTo>
                    <a:lnTo>
                      <a:pt x="51" y="11"/>
                    </a:lnTo>
                    <a:lnTo>
                      <a:pt x="45" y="0"/>
                    </a:lnTo>
                    <a:lnTo>
                      <a:pt x="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a:solidFill>
                    <a:prstClr val="black"/>
                  </a:solidFill>
                  <a:latin typeface="华文细黑" panose="02010600040101010101" pitchFamily="2" charset="-122"/>
                  <a:ea typeface="华文细黑" panose="02010600040101010101" pitchFamily="2" charset="-122"/>
                </a:endParaRPr>
              </a:p>
            </p:txBody>
          </p:sp>
          <p:sp>
            <p:nvSpPr>
              <p:cNvPr id="32" name="Freeform 17"/>
              <p:cNvSpPr>
                <a:spLocks/>
              </p:cNvSpPr>
              <p:nvPr/>
            </p:nvSpPr>
            <p:spPr bwMode="auto">
              <a:xfrm>
                <a:off x="764" y="1519"/>
                <a:ext cx="36" cy="51"/>
              </a:xfrm>
              <a:custGeom>
                <a:avLst/>
                <a:gdLst>
                  <a:gd name="T0" fmla="*/ 0 w 36"/>
                  <a:gd name="T1" fmla="*/ 45 h 51"/>
                  <a:gd name="T2" fmla="*/ 10 w 36"/>
                  <a:gd name="T3" fmla="*/ 51 h 51"/>
                  <a:gd name="T4" fmla="*/ 36 w 36"/>
                  <a:gd name="T5" fmla="*/ 5 h 51"/>
                  <a:gd name="T6" fmla="*/ 25 w 36"/>
                  <a:gd name="T7" fmla="*/ 0 h 51"/>
                  <a:gd name="T8" fmla="*/ 0 w 36"/>
                  <a:gd name="T9" fmla="*/ 45 h 51"/>
                </a:gdLst>
                <a:ahLst/>
                <a:cxnLst>
                  <a:cxn ang="0">
                    <a:pos x="T0" y="T1"/>
                  </a:cxn>
                  <a:cxn ang="0">
                    <a:pos x="T2" y="T3"/>
                  </a:cxn>
                  <a:cxn ang="0">
                    <a:pos x="T4" y="T5"/>
                  </a:cxn>
                  <a:cxn ang="0">
                    <a:pos x="T6" y="T7"/>
                  </a:cxn>
                  <a:cxn ang="0">
                    <a:pos x="T8" y="T9"/>
                  </a:cxn>
                </a:cxnLst>
                <a:rect l="0" t="0" r="r" b="b"/>
                <a:pathLst>
                  <a:path w="36" h="51">
                    <a:moveTo>
                      <a:pt x="0" y="45"/>
                    </a:moveTo>
                    <a:lnTo>
                      <a:pt x="10" y="51"/>
                    </a:lnTo>
                    <a:lnTo>
                      <a:pt x="36" y="5"/>
                    </a:lnTo>
                    <a:lnTo>
                      <a:pt x="25" y="0"/>
                    </a:lnTo>
                    <a:lnTo>
                      <a:pt x="0"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a:solidFill>
                    <a:prstClr val="black"/>
                  </a:solidFill>
                  <a:latin typeface="华文细黑" panose="02010600040101010101" pitchFamily="2" charset="-122"/>
                  <a:ea typeface="华文细黑" panose="02010600040101010101" pitchFamily="2" charset="-122"/>
                </a:endParaRPr>
              </a:p>
            </p:txBody>
          </p:sp>
        </p:grpSp>
        <p:grpSp>
          <p:nvGrpSpPr>
            <p:cNvPr id="33" name="2         _13"/>
            <p:cNvGrpSpPr>
              <a:grpSpLocks/>
            </p:cNvGrpSpPr>
            <p:nvPr userDrawn="1"/>
          </p:nvGrpSpPr>
          <p:grpSpPr>
            <a:xfrm>
              <a:off x="4514510" y="827161"/>
              <a:ext cx="54002" cy="927126"/>
              <a:chOff x="5275684" y="1747635"/>
              <a:chExt cx="46296" cy="794824"/>
            </a:xfrm>
          </p:grpSpPr>
          <p:sp>
            <p:nvSpPr>
              <p:cNvPr id="34" name="矩形 33"/>
              <p:cNvSpPr/>
              <p:nvPr/>
            </p:nvSpPr>
            <p:spPr>
              <a:xfrm>
                <a:off x="5276261" y="1747635"/>
                <a:ext cx="45719" cy="54292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a:solidFill>
                    <a:prstClr val="white"/>
                  </a:solidFill>
                  <a:latin typeface="华文细黑" panose="02010600040101010101" pitchFamily="2" charset="-122"/>
                  <a:ea typeface="华文细黑" panose="02010600040101010101" pitchFamily="2" charset="-122"/>
                </a:endParaRPr>
              </a:p>
            </p:txBody>
          </p:sp>
          <p:sp>
            <p:nvSpPr>
              <p:cNvPr id="35" name="矩形 34"/>
              <p:cNvSpPr/>
              <p:nvPr/>
            </p:nvSpPr>
            <p:spPr>
              <a:xfrm>
                <a:off x="5275684" y="1999534"/>
                <a:ext cx="45719"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a:solidFill>
                    <a:prstClr val="white"/>
                  </a:solidFill>
                  <a:latin typeface="华文细黑" panose="02010600040101010101" pitchFamily="2" charset="-122"/>
                  <a:ea typeface="华文细黑" panose="02010600040101010101" pitchFamily="2" charset="-122"/>
                </a:endParaRPr>
              </a:p>
            </p:txBody>
          </p:sp>
        </p:grpSp>
        <p:grpSp>
          <p:nvGrpSpPr>
            <p:cNvPr id="36" name="1          _14"/>
            <p:cNvGrpSpPr>
              <a:grpSpLocks/>
            </p:cNvGrpSpPr>
            <p:nvPr userDrawn="1"/>
          </p:nvGrpSpPr>
          <p:grpSpPr>
            <a:xfrm>
              <a:off x="4269296" y="1245087"/>
              <a:ext cx="552702" cy="91032"/>
              <a:chOff x="5031626" y="2106315"/>
              <a:chExt cx="545439" cy="89837"/>
            </a:xfrm>
          </p:grpSpPr>
          <p:sp>
            <p:nvSpPr>
              <p:cNvPr id="37" name="矩形 36"/>
              <p:cNvSpPr/>
              <p:nvPr/>
            </p:nvSpPr>
            <p:spPr>
              <a:xfrm rot="5400000">
                <a:off x="5321532" y="1940617"/>
                <a:ext cx="89836" cy="42123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a:solidFill>
                    <a:prstClr val="white"/>
                  </a:solidFill>
                  <a:latin typeface="华文细黑" panose="02010600040101010101" pitchFamily="2" charset="-122"/>
                  <a:ea typeface="华文细黑" panose="02010600040101010101" pitchFamily="2" charset="-122"/>
                </a:endParaRPr>
              </a:p>
            </p:txBody>
          </p:sp>
          <p:sp>
            <p:nvSpPr>
              <p:cNvPr id="38" name="矩形 37"/>
              <p:cNvSpPr/>
              <p:nvPr/>
            </p:nvSpPr>
            <p:spPr>
              <a:xfrm rot="5400000">
                <a:off x="5197324" y="1940618"/>
                <a:ext cx="89836" cy="4212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a:solidFill>
                    <a:prstClr val="white"/>
                  </a:solidFill>
                  <a:latin typeface="华文细黑" panose="02010600040101010101" pitchFamily="2" charset="-122"/>
                  <a:ea typeface="华文细黑" panose="02010600040101010101" pitchFamily="2" charset="-122"/>
                </a:endParaRPr>
              </a:p>
            </p:txBody>
          </p:sp>
        </p:gr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30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851"/>
            <a:ext cx="3008313" cy="871807"/>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851"/>
            <a:ext cx="5111750" cy="439119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658"/>
            <a:ext cx="3008313" cy="351938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49ED60E-3B8D-47C1-9682-1C12509BF99F}" type="datetimeFigureOut">
              <a:rPr lang="zh-CN" altLang="en-US" smtClean="0"/>
              <a:pPr/>
              <a:t>2019/10/25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4B006D-818D-47B3-9EBE-C5AB269A17AF}" type="slidenum">
              <a:rPr lang="zh-CN" altLang="en-US" smtClean="0"/>
              <a:pPr/>
              <a:t>‹#›</a:t>
            </a:fld>
            <a:endParaRPr lang="zh-CN" altLang="en-US"/>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1561"/>
            <a:ext cx="5486400" cy="425185"/>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723"/>
            <a:ext cx="5486400" cy="30870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6746"/>
            <a:ext cx="5486400" cy="6038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49ED60E-3B8D-47C1-9682-1C12509BF99F}" type="datetimeFigureOut">
              <a:rPr lang="zh-CN" altLang="en-US" smtClean="0"/>
              <a:pPr/>
              <a:t>2019/10/25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4B006D-818D-47B3-9EBE-C5AB269A17AF}" type="slidenum">
              <a:rPr lang="zh-CN" altLang="en-US" smtClean="0"/>
              <a:pPr/>
              <a:t>‹#›</a:t>
            </a:fld>
            <a:endParaRPr lang="zh-CN" altLang="en-US"/>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5F5F6"/>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6042"/>
            <a:ext cx="8229600" cy="857515"/>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200521"/>
            <a:ext cx="8229600" cy="3395520"/>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4768735"/>
            <a:ext cx="2133600" cy="273928"/>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F49ED60E-3B8D-47C1-9682-1C12509BF99F}" type="datetimeFigureOut">
              <a:rPr lang="zh-CN" altLang="en-US" smtClean="0"/>
              <a:pPr/>
              <a:t>2019/10/25</a:t>
            </a:fld>
            <a:endParaRPr lang="zh-CN" altLang="en-US" dirty="0"/>
          </a:p>
        </p:txBody>
      </p:sp>
      <p:sp>
        <p:nvSpPr>
          <p:cNvPr id="5" name="页脚占位符 4"/>
          <p:cNvSpPr>
            <a:spLocks noGrp="1"/>
          </p:cNvSpPr>
          <p:nvPr>
            <p:ph type="ftr" sz="quarter" idx="3"/>
          </p:nvPr>
        </p:nvSpPr>
        <p:spPr>
          <a:xfrm>
            <a:off x="3124200" y="4768735"/>
            <a:ext cx="2895600" cy="273928"/>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6553200" y="4768735"/>
            <a:ext cx="2133600" cy="273928"/>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A24B006D-818D-47B3-9EBE-C5AB269A17AF}"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ransition>
    <p:random/>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tags" Target="../tags/tag4.xml"/><Relationship Id="rId7" Type="http://schemas.openxmlformats.org/officeDocument/2006/relationships/notesSlide" Target="../notesSlides/notesSlide10.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Layout" Target="../slideLayouts/slideLayout12.xml"/><Relationship Id="rId11" Type="http://schemas.openxmlformats.org/officeDocument/2006/relationships/image" Target="../media/image6.jpeg"/><Relationship Id="rId5" Type="http://schemas.openxmlformats.org/officeDocument/2006/relationships/tags" Target="../tags/tag6.xml"/><Relationship Id="rId10" Type="http://schemas.openxmlformats.org/officeDocument/2006/relationships/image" Target="../media/image5.jpeg"/><Relationship Id="rId4" Type="http://schemas.openxmlformats.org/officeDocument/2006/relationships/tags" Target="../tags/tag5.xml"/><Relationship Id="rId9" Type="http://schemas.openxmlformats.org/officeDocument/2006/relationships/image" Target="../media/image4.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3"/>
          <p:cNvSpPr/>
          <p:nvPr/>
        </p:nvSpPr>
        <p:spPr>
          <a:xfrm rot="18900000">
            <a:off x="4605894" y="773660"/>
            <a:ext cx="1930309" cy="2615584"/>
          </a:xfrm>
          <a:custGeom>
            <a:avLst/>
            <a:gdLst>
              <a:gd name="connsiteX0" fmla="*/ 0 w 1930309"/>
              <a:gd name="connsiteY0" fmla="*/ 0 h 2615584"/>
              <a:gd name="connsiteX1" fmla="*/ 1930309 w 1930309"/>
              <a:gd name="connsiteY1" fmla="*/ 0 h 2615584"/>
              <a:gd name="connsiteX2" fmla="*/ 1930309 w 1930309"/>
              <a:gd name="connsiteY2" fmla="*/ 2615584 h 2615584"/>
              <a:gd name="connsiteX3" fmla="*/ 0 w 1930309"/>
              <a:gd name="connsiteY3" fmla="*/ 2615584 h 2615584"/>
              <a:gd name="connsiteX4" fmla="*/ 0 w 1930309"/>
              <a:gd name="connsiteY4" fmla="*/ 0 h 2615584"/>
              <a:gd name="connsiteX0" fmla="*/ 0 w 1930309"/>
              <a:gd name="connsiteY0" fmla="*/ 0 h 2615584"/>
              <a:gd name="connsiteX1" fmla="*/ 1930309 w 1930309"/>
              <a:gd name="connsiteY1" fmla="*/ 0 h 2615584"/>
              <a:gd name="connsiteX2" fmla="*/ 1917878 w 1930309"/>
              <a:gd name="connsiteY2" fmla="*/ 217763 h 2615584"/>
              <a:gd name="connsiteX3" fmla="*/ 1930309 w 1930309"/>
              <a:gd name="connsiteY3" fmla="*/ 2615584 h 2615584"/>
              <a:gd name="connsiteX4" fmla="*/ 0 w 1930309"/>
              <a:gd name="connsiteY4" fmla="*/ 2615584 h 2615584"/>
              <a:gd name="connsiteX5" fmla="*/ 0 w 1930309"/>
              <a:gd name="connsiteY5" fmla="*/ 0 h 2615584"/>
              <a:gd name="connsiteX0" fmla="*/ 0 w 1930309"/>
              <a:gd name="connsiteY0" fmla="*/ 0 h 2615584"/>
              <a:gd name="connsiteX1" fmla="*/ 1917878 w 1930309"/>
              <a:gd name="connsiteY1" fmla="*/ 217763 h 2615584"/>
              <a:gd name="connsiteX2" fmla="*/ 1930309 w 1930309"/>
              <a:gd name="connsiteY2" fmla="*/ 2615584 h 2615584"/>
              <a:gd name="connsiteX3" fmla="*/ 0 w 1930309"/>
              <a:gd name="connsiteY3" fmla="*/ 2615584 h 2615584"/>
              <a:gd name="connsiteX4" fmla="*/ 0 w 1930309"/>
              <a:gd name="connsiteY4" fmla="*/ 0 h 2615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0309" h="2615584">
                <a:moveTo>
                  <a:pt x="0" y="0"/>
                </a:moveTo>
                <a:lnTo>
                  <a:pt x="1917878" y="217763"/>
                </a:lnTo>
                <a:cubicBezTo>
                  <a:pt x="1922022" y="1017037"/>
                  <a:pt x="1926165" y="1816310"/>
                  <a:pt x="1930309" y="2615584"/>
                </a:cubicBezTo>
                <a:lnTo>
                  <a:pt x="0" y="2615584"/>
                </a:lnTo>
                <a:lnTo>
                  <a:pt x="0" y="0"/>
                </a:lnTo>
                <a:close/>
              </a:path>
            </a:pathLst>
          </a:custGeom>
          <a:gradFill>
            <a:gsLst>
              <a:gs pos="0">
                <a:schemeClr val="bg1">
                  <a:lumMod val="85000"/>
                </a:schemeClr>
              </a:gs>
              <a:gs pos="100000">
                <a:schemeClr val="bg1">
                  <a:lumMod val="75000"/>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3" name="泪滴形 2"/>
          <p:cNvSpPr/>
          <p:nvPr/>
        </p:nvSpPr>
        <p:spPr>
          <a:xfrm rot="572159">
            <a:off x="3728908" y="464874"/>
            <a:ext cx="1620180" cy="1620180"/>
          </a:xfrm>
          <a:prstGeom prst="teardrop">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4" name="45          _3"/>
          <p:cNvSpPr txBox="1">
            <a:spLocks/>
          </p:cNvSpPr>
          <p:nvPr/>
        </p:nvSpPr>
        <p:spPr>
          <a:xfrm>
            <a:off x="2267744" y="3155331"/>
            <a:ext cx="4644516" cy="389321"/>
          </a:xfrm>
          <a:prstGeom prst="rect">
            <a:avLst/>
          </a:prstGeom>
          <a:noFill/>
        </p:spPr>
        <p:txBody>
          <a:bodyPr vert="horz" wrap="square" lIns="68564" tIns="34282" rIns="68564" bIns="34282" rtlCol="0" anchor="ctr">
            <a:spAutoFit/>
          </a:bodyPr>
          <a:lstStyle>
            <a:lvl1pPr marL="228600" indent="-228600" algn="ctr" defTabSz="914400" rtl="0" eaLnBrk="1" latinLnBrk="0" hangingPunct="1">
              <a:lnSpc>
                <a:spcPct val="90000"/>
              </a:lnSpc>
              <a:spcBef>
                <a:spcPts val="1000"/>
              </a:spcBef>
              <a:buFont typeface="Arial" panose="020B0604020202020204" pitchFamily="34" charset="0"/>
              <a:buChar char="•"/>
              <a:defRPr lang="zh-CN" altLang="en-US" sz="1800" b="1" i="0" kern="1200">
                <a:solidFill>
                  <a:schemeClr val="bg1"/>
                </a:solidFill>
                <a:effectLst>
                  <a:outerShdw blurRad="38100" dist="38100" dir="2700000" algn="tl">
                    <a:srgbClr val="000000">
                      <a:alpha val="43137"/>
                    </a:srgbClr>
                  </a:outerShdw>
                </a:effectLst>
                <a:latin typeface="+mn-lt"/>
                <a:ea typeface="+mn-ea"/>
                <a:cs typeface="+mn-ea"/>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lnSpc>
                <a:spcPct val="130000"/>
              </a:lnSpc>
              <a:spcAft>
                <a:spcPct val="0"/>
              </a:spcAft>
              <a:buNone/>
            </a:pPr>
            <a:r>
              <a:rPr lang="zh-CN" altLang="en-US" sz="1600" b="0" dirty="0" smtClean="0">
                <a:solidFill>
                  <a:srgbClr val="123E61"/>
                </a:solidFill>
                <a:effectLst/>
                <a:latin typeface="微软雅黑" panose="020B0503020204020204" pitchFamily="34" charset="-122"/>
                <a:ea typeface="微软雅黑" panose="020B0503020204020204" pitchFamily="34" charset="-122"/>
                <a:sym typeface="+mn-lt"/>
              </a:rPr>
              <a:t>实习试用期间工作汇报 </a:t>
            </a:r>
            <a:endParaRPr lang="en-US" sz="1600" b="0" dirty="0">
              <a:solidFill>
                <a:srgbClr val="123E61"/>
              </a:solidFill>
              <a:effectLst/>
              <a:latin typeface="微软雅黑" panose="020B0503020204020204" pitchFamily="34" charset="-122"/>
              <a:ea typeface="微软雅黑" panose="020B0503020204020204" pitchFamily="34" charset="-122"/>
              <a:sym typeface="+mn-lt"/>
            </a:endParaRPr>
          </a:p>
        </p:txBody>
      </p:sp>
      <p:sp>
        <p:nvSpPr>
          <p:cNvPr id="5" name="99         _4"/>
          <p:cNvSpPr/>
          <p:nvPr/>
        </p:nvSpPr>
        <p:spPr>
          <a:xfrm>
            <a:off x="1403648" y="2296706"/>
            <a:ext cx="6394370" cy="707886"/>
          </a:xfrm>
          <a:prstGeom prst="rect">
            <a:avLst/>
          </a:prstGeom>
          <a:noFill/>
        </p:spPr>
        <p:txBody>
          <a:bodyPr wrap="square" rtlCol="0">
            <a:spAutoFit/>
          </a:bodyPr>
          <a:lstStyle/>
          <a:p>
            <a:pPr algn="ctr" fontAlgn="base">
              <a:spcBef>
                <a:spcPct val="0"/>
              </a:spcBef>
              <a:spcAft>
                <a:spcPct val="0"/>
              </a:spcAft>
            </a:pPr>
            <a:r>
              <a:rPr lang="zh-CN" altLang="en-US" sz="4000" b="1" spc="300" dirty="0" smtClean="0">
                <a:ln w="6350">
                  <a:noFill/>
                </a:ln>
                <a:solidFill>
                  <a:srgbClr val="123E61"/>
                </a:solidFill>
                <a:latin typeface="微软雅黑" panose="020B0503020204020204" pitchFamily="34" charset="-122"/>
                <a:ea typeface="微软雅黑" panose="020B0503020204020204" pitchFamily="34" charset="-122"/>
                <a:cs typeface="+mn-ea"/>
                <a:sym typeface="+mn-lt"/>
              </a:rPr>
              <a:t>转正</a:t>
            </a:r>
            <a:r>
              <a:rPr lang="en-US" altLang="zh-CN" sz="4000" b="1" spc="300" dirty="0" smtClean="0">
                <a:ln w="6350">
                  <a:noFill/>
                </a:ln>
                <a:solidFill>
                  <a:srgbClr val="123E61"/>
                </a:solidFill>
                <a:latin typeface="微软雅黑" panose="020B0503020204020204" pitchFamily="34" charset="-122"/>
                <a:ea typeface="微软雅黑" panose="020B0503020204020204" pitchFamily="34" charset="-122"/>
                <a:cs typeface="+mn-ea"/>
                <a:sym typeface="+mn-lt"/>
              </a:rPr>
              <a:t>PPT</a:t>
            </a:r>
            <a:r>
              <a:rPr lang="zh-CN" altLang="en-US" sz="4000" b="1" spc="300" dirty="0" smtClean="0">
                <a:ln w="6350">
                  <a:noFill/>
                </a:ln>
                <a:solidFill>
                  <a:srgbClr val="123E61"/>
                </a:solidFill>
                <a:latin typeface="微软雅黑" panose="020B0503020204020204" pitchFamily="34" charset="-122"/>
                <a:ea typeface="微软雅黑" panose="020B0503020204020204" pitchFamily="34" charset="-122"/>
                <a:cs typeface="+mn-ea"/>
                <a:sym typeface="+mn-lt"/>
              </a:rPr>
              <a:t>汇报</a:t>
            </a:r>
            <a:endParaRPr lang="zh-CN" altLang="en-US" sz="4000" b="1" spc="300" dirty="0">
              <a:ln w="6350">
                <a:noFill/>
              </a:ln>
              <a:solidFill>
                <a:srgbClr val="123E61"/>
              </a:solidFill>
              <a:latin typeface="微软雅黑" panose="020B0503020204020204" pitchFamily="34" charset="-122"/>
              <a:ea typeface="微软雅黑" panose="020B0503020204020204" pitchFamily="34" charset="-122"/>
              <a:cs typeface="+mn-ea"/>
              <a:sym typeface="+mn-lt"/>
            </a:endParaRPr>
          </a:p>
        </p:txBody>
      </p:sp>
      <p:grpSp>
        <p:nvGrpSpPr>
          <p:cNvPr id="6" name="3         _12"/>
          <p:cNvGrpSpPr>
            <a:grpSpLocks/>
          </p:cNvGrpSpPr>
          <p:nvPr/>
        </p:nvGrpSpPr>
        <p:grpSpPr bwMode="auto">
          <a:xfrm>
            <a:off x="3844385" y="591968"/>
            <a:ext cx="1394684" cy="1397900"/>
            <a:chOff x="183" y="1395"/>
            <a:chExt cx="867" cy="869"/>
          </a:xfrm>
          <a:solidFill>
            <a:schemeClr val="tx1">
              <a:lumMod val="50000"/>
              <a:lumOff val="50000"/>
            </a:schemeClr>
          </a:solidFill>
        </p:grpSpPr>
        <p:sp>
          <p:nvSpPr>
            <p:cNvPr id="7" name="Freeform 5"/>
            <p:cNvSpPr>
              <a:spLocks/>
            </p:cNvSpPr>
            <p:nvPr/>
          </p:nvSpPr>
          <p:spPr bwMode="auto">
            <a:xfrm>
              <a:off x="183" y="1395"/>
              <a:ext cx="867" cy="869"/>
            </a:xfrm>
            <a:custGeom>
              <a:avLst/>
              <a:gdLst>
                <a:gd name="T0" fmla="*/ 0 w 478"/>
                <a:gd name="T1" fmla="*/ 239 h 478"/>
                <a:gd name="T2" fmla="*/ 239 w 478"/>
                <a:gd name="T3" fmla="*/ 478 h 478"/>
                <a:gd name="T4" fmla="*/ 478 w 478"/>
                <a:gd name="T5" fmla="*/ 239 h 478"/>
                <a:gd name="T6" fmla="*/ 239 w 478"/>
                <a:gd name="T7" fmla="*/ 0 h 478"/>
                <a:gd name="T8" fmla="*/ 0 w 478"/>
                <a:gd name="T9" fmla="*/ 239 h 478"/>
                <a:gd name="T10" fmla="*/ 17 w 478"/>
                <a:gd name="T11" fmla="*/ 239 h 478"/>
                <a:gd name="T12" fmla="*/ 239 w 478"/>
                <a:gd name="T13" fmla="*/ 17 h 478"/>
                <a:gd name="T14" fmla="*/ 461 w 478"/>
                <a:gd name="T15" fmla="*/ 239 h 478"/>
                <a:gd name="T16" fmla="*/ 239 w 478"/>
                <a:gd name="T17" fmla="*/ 461 h 478"/>
                <a:gd name="T18" fmla="*/ 17 w 478"/>
                <a:gd name="T19" fmla="*/ 239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8" h="478">
                  <a:moveTo>
                    <a:pt x="0" y="239"/>
                  </a:moveTo>
                  <a:cubicBezTo>
                    <a:pt x="0" y="371"/>
                    <a:pt x="107" y="478"/>
                    <a:pt x="239" y="478"/>
                  </a:cubicBezTo>
                  <a:cubicBezTo>
                    <a:pt x="371" y="478"/>
                    <a:pt x="478" y="371"/>
                    <a:pt x="478" y="239"/>
                  </a:cubicBezTo>
                  <a:cubicBezTo>
                    <a:pt x="478" y="107"/>
                    <a:pt x="371" y="0"/>
                    <a:pt x="239" y="0"/>
                  </a:cubicBezTo>
                  <a:cubicBezTo>
                    <a:pt x="107" y="0"/>
                    <a:pt x="0" y="107"/>
                    <a:pt x="0" y="239"/>
                  </a:cubicBezTo>
                  <a:close/>
                  <a:moveTo>
                    <a:pt x="17" y="239"/>
                  </a:moveTo>
                  <a:cubicBezTo>
                    <a:pt x="17" y="116"/>
                    <a:pt x="117" y="17"/>
                    <a:pt x="239" y="17"/>
                  </a:cubicBezTo>
                  <a:cubicBezTo>
                    <a:pt x="362" y="17"/>
                    <a:pt x="461" y="116"/>
                    <a:pt x="461" y="239"/>
                  </a:cubicBezTo>
                  <a:cubicBezTo>
                    <a:pt x="461" y="361"/>
                    <a:pt x="362" y="461"/>
                    <a:pt x="239" y="461"/>
                  </a:cubicBezTo>
                  <a:cubicBezTo>
                    <a:pt x="117" y="461"/>
                    <a:pt x="17" y="361"/>
                    <a:pt x="17" y="2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8" name="Rectangle 6"/>
            <p:cNvSpPr>
              <a:spLocks/>
            </p:cNvSpPr>
            <p:nvPr/>
          </p:nvSpPr>
          <p:spPr bwMode="auto">
            <a:xfrm>
              <a:off x="593" y="1475"/>
              <a:ext cx="47" cy="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9" name="Freeform 7"/>
            <p:cNvSpPr>
              <a:spLocks/>
            </p:cNvSpPr>
            <p:nvPr/>
          </p:nvSpPr>
          <p:spPr bwMode="auto">
            <a:xfrm>
              <a:off x="435" y="1519"/>
              <a:ext cx="36" cy="51"/>
            </a:xfrm>
            <a:custGeom>
              <a:avLst/>
              <a:gdLst>
                <a:gd name="T0" fmla="*/ 0 w 36"/>
                <a:gd name="T1" fmla="*/ 5 h 51"/>
                <a:gd name="T2" fmla="*/ 26 w 36"/>
                <a:gd name="T3" fmla="*/ 51 h 51"/>
                <a:gd name="T4" fmla="*/ 36 w 36"/>
                <a:gd name="T5" fmla="*/ 45 h 51"/>
                <a:gd name="T6" fmla="*/ 9 w 36"/>
                <a:gd name="T7" fmla="*/ 0 h 51"/>
                <a:gd name="T8" fmla="*/ 0 w 36"/>
                <a:gd name="T9" fmla="*/ 5 h 51"/>
              </a:gdLst>
              <a:ahLst/>
              <a:cxnLst>
                <a:cxn ang="0">
                  <a:pos x="T0" y="T1"/>
                </a:cxn>
                <a:cxn ang="0">
                  <a:pos x="T2" y="T3"/>
                </a:cxn>
                <a:cxn ang="0">
                  <a:pos x="T4" y="T5"/>
                </a:cxn>
                <a:cxn ang="0">
                  <a:pos x="T6" y="T7"/>
                </a:cxn>
                <a:cxn ang="0">
                  <a:pos x="T8" y="T9"/>
                </a:cxn>
              </a:cxnLst>
              <a:rect l="0" t="0" r="r" b="b"/>
              <a:pathLst>
                <a:path w="36" h="51">
                  <a:moveTo>
                    <a:pt x="0" y="5"/>
                  </a:moveTo>
                  <a:lnTo>
                    <a:pt x="26" y="51"/>
                  </a:lnTo>
                  <a:lnTo>
                    <a:pt x="36" y="45"/>
                  </a:lnTo>
                  <a:lnTo>
                    <a:pt x="9" y="0"/>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0" name="Freeform 8"/>
            <p:cNvSpPr>
              <a:spLocks/>
            </p:cNvSpPr>
            <p:nvPr/>
          </p:nvSpPr>
          <p:spPr bwMode="auto">
            <a:xfrm>
              <a:off x="306" y="1646"/>
              <a:ext cx="51" cy="36"/>
            </a:xfrm>
            <a:custGeom>
              <a:avLst/>
              <a:gdLst>
                <a:gd name="T0" fmla="*/ 0 w 51"/>
                <a:gd name="T1" fmla="*/ 11 h 36"/>
                <a:gd name="T2" fmla="*/ 46 w 51"/>
                <a:gd name="T3" fmla="*/ 36 h 36"/>
                <a:gd name="T4" fmla="*/ 51 w 51"/>
                <a:gd name="T5" fmla="*/ 27 h 36"/>
                <a:gd name="T6" fmla="*/ 8 w 51"/>
                <a:gd name="T7" fmla="*/ 0 h 36"/>
                <a:gd name="T8" fmla="*/ 0 w 51"/>
                <a:gd name="T9" fmla="*/ 11 h 36"/>
              </a:gdLst>
              <a:ahLst/>
              <a:cxnLst>
                <a:cxn ang="0">
                  <a:pos x="T0" y="T1"/>
                </a:cxn>
                <a:cxn ang="0">
                  <a:pos x="T2" y="T3"/>
                </a:cxn>
                <a:cxn ang="0">
                  <a:pos x="T4" y="T5"/>
                </a:cxn>
                <a:cxn ang="0">
                  <a:pos x="T6" y="T7"/>
                </a:cxn>
                <a:cxn ang="0">
                  <a:pos x="T8" y="T9"/>
                </a:cxn>
              </a:cxnLst>
              <a:rect l="0" t="0" r="r" b="b"/>
              <a:pathLst>
                <a:path w="51" h="36">
                  <a:moveTo>
                    <a:pt x="0" y="11"/>
                  </a:moveTo>
                  <a:lnTo>
                    <a:pt x="46" y="36"/>
                  </a:lnTo>
                  <a:lnTo>
                    <a:pt x="51" y="27"/>
                  </a:lnTo>
                  <a:lnTo>
                    <a:pt x="8" y="0"/>
                  </a:lnTo>
                  <a:lnTo>
                    <a:pt x="0"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1" name="Rectangle 9"/>
            <p:cNvSpPr>
              <a:spLocks/>
            </p:cNvSpPr>
            <p:nvPr/>
          </p:nvSpPr>
          <p:spPr bwMode="auto">
            <a:xfrm>
              <a:off x="263" y="1806"/>
              <a:ext cx="51" cy="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2" name="Freeform 10"/>
            <p:cNvSpPr>
              <a:spLocks/>
            </p:cNvSpPr>
            <p:nvPr/>
          </p:nvSpPr>
          <p:spPr bwMode="auto">
            <a:xfrm>
              <a:off x="306" y="1975"/>
              <a:ext cx="51" cy="38"/>
            </a:xfrm>
            <a:custGeom>
              <a:avLst/>
              <a:gdLst>
                <a:gd name="T0" fmla="*/ 0 w 51"/>
                <a:gd name="T1" fmla="*/ 27 h 38"/>
                <a:gd name="T2" fmla="*/ 8 w 51"/>
                <a:gd name="T3" fmla="*/ 38 h 38"/>
                <a:gd name="T4" fmla="*/ 51 w 51"/>
                <a:gd name="T5" fmla="*/ 11 h 38"/>
                <a:gd name="T6" fmla="*/ 46 w 51"/>
                <a:gd name="T7" fmla="*/ 0 h 38"/>
                <a:gd name="T8" fmla="*/ 0 w 51"/>
                <a:gd name="T9" fmla="*/ 27 h 38"/>
              </a:gdLst>
              <a:ahLst/>
              <a:cxnLst>
                <a:cxn ang="0">
                  <a:pos x="T0" y="T1"/>
                </a:cxn>
                <a:cxn ang="0">
                  <a:pos x="T2" y="T3"/>
                </a:cxn>
                <a:cxn ang="0">
                  <a:pos x="T4" y="T5"/>
                </a:cxn>
                <a:cxn ang="0">
                  <a:pos x="T6" y="T7"/>
                </a:cxn>
                <a:cxn ang="0">
                  <a:pos x="T8" y="T9"/>
                </a:cxn>
              </a:cxnLst>
              <a:rect l="0" t="0" r="r" b="b"/>
              <a:pathLst>
                <a:path w="51" h="38">
                  <a:moveTo>
                    <a:pt x="0" y="27"/>
                  </a:moveTo>
                  <a:lnTo>
                    <a:pt x="8" y="38"/>
                  </a:lnTo>
                  <a:lnTo>
                    <a:pt x="51" y="11"/>
                  </a:lnTo>
                  <a:lnTo>
                    <a:pt x="46" y="0"/>
                  </a:lnTo>
                  <a:lnTo>
                    <a:pt x="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3" name="Freeform 11"/>
            <p:cNvSpPr>
              <a:spLocks/>
            </p:cNvSpPr>
            <p:nvPr/>
          </p:nvSpPr>
          <p:spPr bwMode="auto">
            <a:xfrm>
              <a:off x="435" y="2090"/>
              <a:ext cx="36" cy="50"/>
            </a:xfrm>
            <a:custGeom>
              <a:avLst/>
              <a:gdLst>
                <a:gd name="T0" fmla="*/ 0 w 36"/>
                <a:gd name="T1" fmla="*/ 43 h 50"/>
                <a:gd name="T2" fmla="*/ 9 w 36"/>
                <a:gd name="T3" fmla="*/ 50 h 50"/>
                <a:gd name="T4" fmla="*/ 36 w 36"/>
                <a:gd name="T5" fmla="*/ 5 h 50"/>
                <a:gd name="T6" fmla="*/ 26 w 36"/>
                <a:gd name="T7" fmla="*/ 0 h 50"/>
                <a:gd name="T8" fmla="*/ 0 w 36"/>
                <a:gd name="T9" fmla="*/ 43 h 50"/>
              </a:gdLst>
              <a:ahLst/>
              <a:cxnLst>
                <a:cxn ang="0">
                  <a:pos x="T0" y="T1"/>
                </a:cxn>
                <a:cxn ang="0">
                  <a:pos x="T2" y="T3"/>
                </a:cxn>
                <a:cxn ang="0">
                  <a:pos x="T4" y="T5"/>
                </a:cxn>
                <a:cxn ang="0">
                  <a:pos x="T6" y="T7"/>
                </a:cxn>
                <a:cxn ang="0">
                  <a:pos x="T8" y="T9"/>
                </a:cxn>
              </a:cxnLst>
              <a:rect l="0" t="0" r="r" b="b"/>
              <a:pathLst>
                <a:path w="36" h="50">
                  <a:moveTo>
                    <a:pt x="0" y="43"/>
                  </a:moveTo>
                  <a:lnTo>
                    <a:pt x="9" y="50"/>
                  </a:lnTo>
                  <a:lnTo>
                    <a:pt x="36" y="5"/>
                  </a:lnTo>
                  <a:lnTo>
                    <a:pt x="26" y="0"/>
                  </a:lnTo>
                  <a:lnTo>
                    <a:pt x="0"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4" name="Rectangle 12"/>
            <p:cNvSpPr>
              <a:spLocks/>
            </p:cNvSpPr>
            <p:nvPr/>
          </p:nvSpPr>
          <p:spPr bwMode="auto">
            <a:xfrm>
              <a:off x="593" y="2133"/>
              <a:ext cx="47" cy="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5" name="Freeform 13"/>
            <p:cNvSpPr>
              <a:spLocks/>
            </p:cNvSpPr>
            <p:nvPr/>
          </p:nvSpPr>
          <p:spPr bwMode="auto">
            <a:xfrm>
              <a:off x="764" y="2090"/>
              <a:ext cx="36" cy="50"/>
            </a:xfrm>
            <a:custGeom>
              <a:avLst/>
              <a:gdLst>
                <a:gd name="T0" fmla="*/ 0 w 36"/>
                <a:gd name="T1" fmla="*/ 5 h 50"/>
                <a:gd name="T2" fmla="*/ 25 w 36"/>
                <a:gd name="T3" fmla="*/ 50 h 50"/>
                <a:gd name="T4" fmla="*/ 36 w 36"/>
                <a:gd name="T5" fmla="*/ 43 h 50"/>
                <a:gd name="T6" fmla="*/ 10 w 36"/>
                <a:gd name="T7" fmla="*/ 0 h 50"/>
                <a:gd name="T8" fmla="*/ 0 w 36"/>
                <a:gd name="T9" fmla="*/ 5 h 50"/>
              </a:gdLst>
              <a:ahLst/>
              <a:cxnLst>
                <a:cxn ang="0">
                  <a:pos x="T0" y="T1"/>
                </a:cxn>
                <a:cxn ang="0">
                  <a:pos x="T2" y="T3"/>
                </a:cxn>
                <a:cxn ang="0">
                  <a:pos x="T4" y="T5"/>
                </a:cxn>
                <a:cxn ang="0">
                  <a:pos x="T6" y="T7"/>
                </a:cxn>
                <a:cxn ang="0">
                  <a:pos x="T8" y="T9"/>
                </a:cxn>
              </a:cxnLst>
              <a:rect l="0" t="0" r="r" b="b"/>
              <a:pathLst>
                <a:path w="36" h="50">
                  <a:moveTo>
                    <a:pt x="0" y="5"/>
                  </a:moveTo>
                  <a:lnTo>
                    <a:pt x="25" y="50"/>
                  </a:lnTo>
                  <a:lnTo>
                    <a:pt x="36" y="43"/>
                  </a:lnTo>
                  <a:lnTo>
                    <a:pt x="10" y="0"/>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6" name="Freeform 14"/>
            <p:cNvSpPr>
              <a:spLocks/>
            </p:cNvSpPr>
            <p:nvPr/>
          </p:nvSpPr>
          <p:spPr bwMode="auto">
            <a:xfrm>
              <a:off x="876" y="1975"/>
              <a:ext cx="51" cy="38"/>
            </a:xfrm>
            <a:custGeom>
              <a:avLst/>
              <a:gdLst>
                <a:gd name="T0" fmla="*/ 0 w 51"/>
                <a:gd name="T1" fmla="*/ 11 h 38"/>
                <a:gd name="T2" fmla="*/ 45 w 51"/>
                <a:gd name="T3" fmla="*/ 38 h 38"/>
                <a:gd name="T4" fmla="*/ 51 w 51"/>
                <a:gd name="T5" fmla="*/ 27 h 38"/>
                <a:gd name="T6" fmla="*/ 5 w 51"/>
                <a:gd name="T7" fmla="*/ 0 h 38"/>
                <a:gd name="T8" fmla="*/ 0 w 51"/>
                <a:gd name="T9" fmla="*/ 11 h 38"/>
              </a:gdLst>
              <a:ahLst/>
              <a:cxnLst>
                <a:cxn ang="0">
                  <a:pos x="T0" y="T1"/>
                </a:cxn>
                <a:cxn ang="0">
                  <a:pos x="T2" y="T3"/>
                </a:cxn>
                <a:cxn ang="0">
                  <a:pos x="T4" y="T5"/>
                </a:cxn>
                <a:cxn ang="0">
                  <a:pos x="T6" y="T7"/>
                </a:cxn>
                <a:cxn ang="0">
                  <a:pos x="T8" y="T9"/>
                </a:cxn>
              </a:cxnLst>
              <a:rect l="0" t="0" r="r" b="b"/>
              <a:pathLst>
                <a:path w="51" h="38">
                  <a:moveTo>
                    <a:pt x="0" y="11"/>
                  </a:moveTo>
                  <a:lnTo>
                    <a:pt x="45" y="38"/>
                  </a:lnTo>
                  <a:lnTo>
                    <a:pt x="51" y="27"/>
                  </a:lnTo>
                  <a:lnTo>
                    <a:pt x="5" y="0"/>
                  </a:lnTo>
                  <a:lnTo>
                    <a:pt x="0"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7" name="Rectangle 15"/>
            <p:cNvSpPr>
              <a:spLocks/>
            </p:cNvSpPr>
            <p:nvPr/>
          </p:nvSpPr>
          <p:spPr bwMode="auto">
            <a:xfrm>
              <a:off x="920" y="1806"/>
              <a:ext cx="52" cy="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8" name="Freeform 16"/>
            <p:cNvSpPr>
              <a:spLocks/>
            </p:cNvSpPr>
            <p:nvPr/>
          </p:nvSpPr>
          <p:spPr bwMode="auto">
            <a:xfrm>
              <a:off x="876" y="1646"/>
              <a:ext cx="51" cy="36"/>
            </a:xfrm>
            <a:custGeom>
              <a:avLst/>
              <a:gdLst>
                <a:gd name="T0" fmla="*/ 0 w 51"/>
                <a:gd name="T1" fmla="*/ 27 h 36"/>
                <a:gd name="T2" fmla="*/ 5 w 51"/>
                <a:gd name="T3" fmla="*/ 36 h 36"/>
                <a:gd name="T4" fmla="*/ 51 w 51"/>
                <a:gd name="T5" fmla="*/ 11 h 36"/>
                <a:gd name="T6" fmla="*/ 45 w 51"/>
                <a:gd name="T7" fmla="*/ 0 h 36"/>
                <a:gd name="T8" fmla="*/ 0 w 51"/>
                <a:gd name="T9" fmla="*/ 27 h 36"/>
              </a:gdLst>
              <a:ahLst/>
              <a:cxnLst>
                <a:cxn ang="0">
                  <a:pos x="T0" y="T1"/>
                </a:cxn>
                <a:cxn ang="0">
                  <a:pos x="T2" y="T3"/>
                </a:cxn>
                <a:cxn ang="0">
                  <a:pos x="T4" y="T5"/>
                </a:cxn>
                <a:cxn ang="0">
                  <a:pos x="T6" y="T7"/>
                </a:cxn>
                <a:cxn ang="0">
                  <a:pos x="T8" y="T9"/>
                </a:cxn>
              </a:cxnLst>
              <a:rect l="0" t="0" r="r" b="b"/>
              <a:pathLst>
                <a:path w="51" h="36">
                  <a:moveTo>
                    <a:pt x="0" y="27"/>
                  </a:moveTo>
                  <a:lnTo>
                    <a:pt x="5" y="36"/>
                  </a:lnTo>
                  <a:lnTo>
                    <a:pt x="51" y="11"/>
                  </a:lnTo>
                  <a:lnTo>
                    <a:pt x="45" y="0"/>
                  </a:lnTo>
                  <a:lnTo>
                    <a:pt x="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19" name="Freeform 17"/>
            <p:cNvSpPr>
              <a:spLocks/>
            </p:cNvSpPr>
            <p:nvPr/>
          </p:nvSpPr>
          <p:spPr bwMode="auto">
            <a:xfrm>
              <a:off x="764" y="1519"/>
              <a:ext cx="36" cy="51"/>
            </a:xfrm>
            <a:custGeom>
              <a:avLst/>
              <a:gdLst>
                <a:gd name="T0" fmla="*/ 0 w 36"/>
                <a:gd name="T1" fmla="*/ 45 h 51"/>
                <a:gd name="T2" fmla="*/ 10 w 36"/>
                <a:gd name="T3" fmla="*/ 51 h 51"/>
                <a:gd name="T4" fmla="*/ 36 w 36"/>
                <a:gd name="T5" fmla="*/ 5 h 51"/>
                <a:gd name="T6" fmla="*/ 25 w 36"/>
                <a:gd name="T7" fmla="*/ 0 h 51"/>
                <a:gd name="T8" fmla="*/ 0 w 36"/>
                <a:gd name="T9" fmla="*/ 45 h 51"/>
              </a:gdLst>
              <a:ahLst/>
              <a:cxnLst>
                <a:cxn ang="0">
                  <a:pos x="T0" y="T1"/>
                </a:cxn>
                <a:cxn ang="0">
                  <a:pos x="T2" y="T3"/>
                </a:cxn>
                <a:cxn ang="0">
                  <a:pos x="T4" y="T5"/>
                </a:cxn>
                <a:cxn ang="0">
                  <a:pos x="T6" y="T7"/>
                </a:cxn>
                <a:cxn ang="0">
                  <a:pos x="T8" y="T9"/>
                </a:cxn>
              </a:cxnLst>
              <a:rect l="0" t="0" r="r" b="b"/>
              <a:pathLst>
                <a:path w="36" h="51">
                  <a:moveTo>
                    <a:pt x="0" y="45"/>
                  </a:moveTo>
                  <a:lnTo>
                    <a:pt x="10" y="51"/>
                  </a:lnTo>
                  <a:lnTo>
                    <a:pt x="36" y="5"/>
                  </a:lnTo>
                  <a:lnTo>
                    <a:pt x="25" y="0"/>
                  </a:lnTo>
                  <a:lnTo>
                    <a:pt x="0"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grpSp>
      <p:grpSp>
        <p:nvGrpSpPr>
          <p:cNvPr id="20" name="2         _13"/>
          <p:cNvGrpSpPr>
            <a:grpSpLocks/>
          </p:cNvGrpSpPr>
          <p:nvPr/>
        </p:nvGrpSpPr>
        <p:grpSpPr>
          <a:xfrm>
            <a:off x="4514510" y="827161"/>
            <a:ext cx="54002" cy="927126"/>
            <a:chOff x="5275684" y="1747635"/>
            <a:chExt cx="46296" cy="794824"/>
          </a:xfrm>
        </p:grpSpPr>
        <p:sp>
          <p:nvSpPr>
            <p:cNvPr id="21" name="矩形 20"/>
            <p:cNvSpPr/>
            <p:nvPr/>
          </p:nvSpPr>
          <p:spPr>
            <a:xfrm>
              <a:off x="5276261" y="1747635"/>
              <a:ext cx="45719" cy="54292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2" name="矩形 21"/>
            <p:cNvSpPr/>
            <p:nvPr/>
          </p:nvSpPr>
          <p:spPr>
            <a:xfrm>
              <a:off x="5275684" y="1999534"/>
              <a:ext cx="45719"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grpSp>
      <p:grpSp>
        <p:nvGrpSpPr>
          <p:cNvPr id="23" name="1          _14"/>
          <p:cNvGrpSpPr>
            <a:grpSpLocks/>
          </p:cNvGrpSpPr>
          <p:nvPr/>
        </p:nvGrpSpPr>
        <p:grpSpPr>
          <a:xfrm>
            <a:off x="4269296" y="1245087"/>
            <a:ext cx="552702" cy="91032"/>
            <a:chOff x="5031626" y="2106315"/>
            <a:chExt cx="545439" cy="89837"/>
          </a:xfrm>
        </p:grpSpPr>
        <p:sp>
          <p:nvSpPr>
            <p:cNvPr id="24" name="矩形 23"/>
            <p:cNvSpPr/>
            <p:nvPr/>
          </p:nvSpPr>
          <p:spPr>
            <a:xfrm rot="5400000">
              <a:off x="5321532" y="1940617"/>
              <a:ext cx="89836" cy="42123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25" name="矩形 24"/>
            <p:cNvSpPr/>
            <p:nvPr/>
          </p:nvSpPr>
          <p:spPr>
            <a:xfrm rot="5400000">
              <a:off x="5197324" y="1940618"/>
              <a:ext cx="89836" cy="4212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grpSp>
      <p:grpSp>
        <p:nvGrpSpPr>
          <p:cNvPr id="27" name="45345          _2"/>
          <p:cNvGrpSpPr/>
          <p:nvPr/>
        </p:nvGrpSpPr>
        <p:grpSpPr>
          <a:xfrm>
            <a:off x="3239852" y="4579660"/>
            <a:ext cx="3362290" cy="246221"/>
            <a:chOff x="4551668" y="4224785"/>
            <a:chExt cx="4484089" cy="328370"/>
          </a:xfrm>
        </p:grpSpPr>
        <p:sp>
          <p:nvSpPr>
            <p:cNvPr id="28" name="Oval 15"/>
            <p:cNvSpPr>
              <a:spLocks/>
            </p:cNvSpPr>
            <p:nvPr/>
          </p:nvSpPr>
          <p:spPr bwMode="auto">
            <a:xfrm>
              <a:off x="6733798" y="4265768"/>
              <a:ext cx="219347" cy="219347"/>
            </a:xfrm>
            <a:prstGeom prst="ellipse">
              <a:avLst/>
            </a:prstGeom>
            <a:solidFill>
              <a:srgbClr val="123E61"/>
            </a:solidFill>
            <a:ln>
              <a:noFill/>
            </a:ln>
            <a:effectLst/>
            <a:extLst/>
          </p:spPr>
          <p:txBody>
            <a:bodyPr wrap="none" anchor="ctr"/>
            <a:lstStyle/>
            <a:p>
              <a:pPr algn="ctr" fontAlgn="base">
                <a:spcBef>
                  <a:spcPct val="0"/>
                </a:spcBef>
                <a:spcAft>
                  <a:spcPct val="0"/>
                </a:spcAft>
              </a:pPr>
              <a:endParaRPr lang="zh-CN" altLang="en-US" sz="600" dirty="0">
                <a:solidFill>
                  <a:srgbClr val="FFFDEF"/>
                </a:solidFill>
                <a:latin typeface="微软雅黑" panose="020B0503020204020204" pitchFamily="34" charset="-122"/>
                <a:ea typeface="微软雅黑" panose="020B0503020204020204" pitchFamily="34" charset="-122"/>
                <a:cs typeface="+mn-ea"/>
                <a:sym typeface="+mn-lt"/>
              </a:endParaRPr>
            </a:p>
          </p:txBody>
        </p:sp>
        <p:grpSp>
          <p:nvGrpSpPr>
            <p:cNvPr id="29" name="Group 16"/>
            <p:cNvGrpSpPr>
              <a:grpSpLocks/>
            </p:cNvGrpSpPr>
            <p:nvPr/>
          </p:nvGrpSpPr>
          <p:grpSpPr bwMode="auto">
            <a:xfrm>
              <a:off x="6804182" y="4309707"/>
              <a:ext cx="78599" cy="126335"/>
              <a:chOff x="5746" y="3144"/>
              <a:chExt cx="215" cy="345"/>
            </a:xfrm>
            <a:solidFill>
              <a:schemeClr val="accent1"/>
            </a:solidFill>
          </p:grpSpPr>
          <p:sp>
            <p:nvSpPr>
              <p:cNvPr id="36" name="Freeform 17"/>
              <p:cNvSpPr>
                <a:spLocks/>
              </p:cNvSpPr>
              <p:nvPr/>
            </p:nvSpPr>
            <p:spPr bwMode="auto">
              <a:xfrm>
                <a:off x="5779" y="3144"/>
                <a:ext cx="149" cy="253"/>
              </a:xfrm>
              <a:custGeom>
                <a:avLst/>
                <a:gdLst>
                  <a:gd name="T0" fmla="*/ 31 w 63"/>
                  <a:gd name="T1" fmla="*/ 107 h 107"/>
                  <a:gd name="T2" fmla="*/ 63 w 63"/>
                  <a:gd name="T3" fmla="*/ 78 h 107"/>
                  <a:gd name="T4" fmla="*/ 63 w 63"/>
                  <a:gd name="T5" fmla="*/ 29 h 107"/>
                  <a:gd name="T6" fmla="*/ 31 w 63"/>
                  <a:gd name="T7" fmla="*/ 0 h 107"/>
                  <a:gd name="T8" fmla="*/ 0 w 63"/>
                  <a:gd name="T9" fmla="*/ 29 h 107"/>
                  <a:gd name="T10" fmla="*/ 0 w 63"/>
                  <a:gd name="T11" fmla="*/ 78 h 107"/>
                  <a:gd name="T12" fmla="*/ 31 w 63"/>
                  <a:gd name="T13" fmla="*/ 107 h 107"/>
                  <a:gd name="T14" fmla="*/ 10 w 63"/>
                  <a:gd name="T15" fmla="*/ 29 h 107"/>
                  <a:gd name="T16" fmla="*/ 31 w 63"/>
                  <a:gd name="T17" fmla="*/ 10 h 107"/>
                  <a:gd name="T18" fmla="*/ 53 w 63"/>
                  <a:gd name="T19" fmla="*/ 29 h 107"/>
                  <a:gd name="T20" fmla="*/ 53 w 63"/>
                  <a:gd name="T21" fmla="*/ 78 h 107"/>
                  <a:gd name="T22" fmla="*/ 31 w 63"/>
                  <a:gd name="T23" fmla="*/ 97 h 107"/>
                  <a:gd name="T24" fmla="*/ 10 w 63"/>
                  <a:gd name="T25" fmla="*/ 78 h 107"/>
                  <a:gd name="T26" fmla="*/ 10 w 63"/>
                  <a:gd name="T27" fmla="*/ 2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107">
                    <a:moveTo>
                      <a:pt x="31" y="107"/>
                    </a:moveTo>
                    <a:cubicBezTo>
                      <a:pt x="49" y="107"/>
                      <a:pt x="63" y="94"/>
                      <a:pt x="63" y="78"/>
                    </a:cubicBezTo>
                    <a:cubicBezTo>
                      <a:pt x="63" y="29"/>
                      <a:pt x="63" y="29"/>
                      <a:pt x="63" y="29"/>
                    </a:cubicBezTo>
                    <a:cubicBezTo>
                      <a:pt x="63" y="13"/>
                      <a:pt x="49" y="0"/>
                      <a:pt x="31" y="0"/>
                    </a:cubicBezTo>
                    <a:cubicBezTo>
                      <a:pt x="14" y="0"/>
                      <a:pt x="0" y="13"/>
                      <a:pt x="0" y="29"/>
                    </a:cubicBezTo>
                    <a:cubicBezTo>
                      <a:pt x="0" y="78"/>
                      <a:pt x="0" y="78"/>
                      <a:pt x="0" y="78"/>
                    </a:cubicBezTo>
                    <a:cubicBezTo>
                      <a:pt x="0" y="94"/>
                      <a:pt x="14" y="107"/>
                      <a:pt x="31" y="107"/>
                    </a:cubicBezTo>
                    <a:close/>
                    <a:moveTo>
                      <a:pt x="10" y="29"/>
                    </a:moveTo>
                    <a:cubicBezTo>
                      <a:pt x="10" y="18"/>
                      <a:pt x="19" y="10"/>
                      <a:pt x="31" y="10"/>
                    </a:cubicBezTo>
                    <a:cubicBezTo>
                      <a:pt x="43" y="10"/>
                      <a:pt x="53" y="18"/>
                      <a:pt x="53" y="29"/>
                    </a:cubicBezTo>
                    <a:cubicBezTo>
                      <a:pt x="53" y="78"/>
                      <a:pt x="53" y="78"/>
                      <a:pt x="53" y="78"/>
                    </a:cubicBezTo>
                    <a:cubicBezTo>
                      <a:pt x="53" y="88"/>
                      <a:pt x="43" y="97"/>
                      <a:pt x="31" y="97"/>
                    </a:cubicBezTo>
                    <a:cubicBezTo>
                      <a:pt x="19" y="97"/>
                      <a:pt x="10" y="88"/>
                      <a:pt x="10" y="78"/>
                    </a:cubicBezTo>
                    <a:lnTo>
                      <a:pt x="10" y="29"/>
                    </a:ln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4" tIns="34282" rIns="68564" bIns="34282" numCol="1" spcCol="0" rtlCol="0" fromWordArt="0" anchor="ctr" anchorCtr="0" forceAA="0" compatLnSpc="1">
                <a:prstTxWarp prst="textNoShape">
                  <a:avLst/>
                </a:prstTxWarp>
                <a:noAutofit/>
              </a:bodyPr>
              <a:lstStyle/>
              <a:p>
                <a:pPr algn="dist" fontAlgn="base">
                  <a:spcBef>
                    <a:spcPct val="0"/>
                  </a:spcBef>
                  <a:spcAft>
                    <a:spcPct val="0"/>
                  </a:spcAft>
                </a:pPr>
                <a:endPar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cs typeface="+mn-ea"/>
                  <a:sym typeface="+mn-lt"/>
                </a:endParaRPr>
              </a:p>
            </p:txBody>
          </p:sp>
          <p:sp>
            <p:nvSpPr>
              <p:cNvPr id="37" name="Freeform 18"/>
              <p:cNvSpPr>
                <a:spLocks/>
              </p:cNvSpPr>
              <p:nvPr/>
            </p:nvSpPr>
            <p:spPr bwMode="auto">
              <a:xfrm>
                <a:off x="5746" y="3267"/>
                <a:ext cx="215" cy="222"/>
              </a:xfrm>
              <a:custGeom>
                <a:avLst/>
                <a:gdLst>
                  <a:gd name="T0" fmla="*/ 86 w 91"/>
                  <a:gd name="T1" fmla="*/ 0 h 94"/>
                  <a:gd name="T2" fmla="*/ 81 w 91"/>
                  <a:gd name="T3" fmla="*/ 5 h 94"/>
                  <a:gd name="T4" fmla="*/ 81 w 91"/>
                  <a:gd name="T5" fmla="*/ 28 h 94"/>
                  <a:gd name="T6" fmla="*/ 45 w 91"/>
                  <a:gd name="T7" fmla="*/ 59 h 94"/>
                  <a:gd name="T8" fmla="*/ 10 w 91"/>
                  <a:gd name="T9" fmla="*/ 28 h 94"/>
                  <a:gd name="T10" fmla="*/ 10 w 91"/>
                  <a:gd name="T11" fmla="*/ 5 h 94"/>
                  <a:gd name="T12" fmla="*/ 5 w 91"/>
                  <a:gd name="T13" fmla="*/ 0 h 94"/>
                  <a:gd name="T14" fmla="*/ 0 w 91"/>
                  <a:gd name="T15" fmla="*/ 5 h 94"/>
                  <a:gd name="T16" fmla="*/ 0 w 91"/>
                  <a:gd name="T17" fmla="*/ 28 h 94"/>
                  <a:gd name="T18" fmla="*/ 40 w 91"/>
                  <a:gd name="T19" fmla="*/ 69 h 94"/>
                  <a:gd name="T20" fmla="*/ 40 w 91"/>
                  <a:gd name="T21" fmla="*/ 84 h 94"/>
                  <a:gd name="T22" fmla="*/ 20 w 91"/>
                  <a:gd name="T23" fmla="*/ 84 h 94"/>
                  <a:gd name="T24" fmla="*/ 15 w 91"/>
                  <a:gd name="T25" fmla="*/ 89 h 94"/>
                  <a:gd name="T26" fmla="*/ 20 w 91"/>
                  <a:gd name="T27" fmla="*/ 94 h 94"/>
                  <a:gd name="T28" fmla="*/ 70 w 91"/>
                  <a:gd name="T29" fmla="*/ 94 h 94"/>
                  <a:gd name="T30" fmla="*/ 75 w 91"/>
                  <a:gd name="T31" fmla="*/ 89 h 94"/>
                  <a:gd name="T32" fmla="*/ 70 w 91"/>
                  <a:gd name="T33" fmla="*/ 84 h 94"/>
                  <a:gd name="T34" fmla="*/ 50 w 91"/>
                  <a:gd name="T35" fmla="*/ 84 h 94"/>
                  <a:gd name="T36" fmla="*/ 50 w 91"/>
                  <a:gd name="T37" fmla="*/ 69 h 94"/>
                  <a:gd name="T38" fmla="*/ 91 w 91"/>
                  <a:gd name="T39" fmla="*/ 28 h 94"/>
                  <a:gd name="T40" fmla="*/ 91 w 91"/>
                  <a:gd name="T41" fmla="*/ 5 h 94"/>
                  <a:gd name="T42" fmla="*/ 86 w 91"/>
                  <a:gd name="T43"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1" h="94">
                    <a:moveTo>
                      <a:pt x="86" y="0"/>
                    </a:moveTo>
                    <a:cubicBezTo>
                      <a:pt x="83" y="0"/>
                      <a:pt x="81" y="3"/>
                      <a:pt x="81" y="5"/>
                    </a:cubicBezTo>
                    <a:cubicBezTo>
                      <a:pt x="81" y="28"/>
                      <a:pt x="81" y="28"/>
                      <a:pt x="81" y="28"/>
                    </a:cubicBezTo>
                    <a:cubicBezTo>
                      <a:pt x="81" y="45"/>
                      <a:pt x="65" y="59"/>
                      <a:pt x="45" y="59"/>
                    </a:cubicBezTo>
                    <a:cubicBezTo>
                      <a:pt x="26" y="59"/>
                      <a:pt x="10" y="45"/>
                      <a:pt x="10" y="28"/>
                    </a:cubicBezTo>
                    <a:cubicBezTo>
                      <a:pt x="10" y="5"/>
                      <a:pt x="10" y="5"/>
                      <a:pt x="10" y="5"/>
                    </a:cubicBezTo>
                    <a:cubicBezTo>
                      <a:pt x="10" y="2"/>
                      <a:pt x="8" y="0"/>
                      <a:pt x="5" y="0"/>
                    </a:cubicBezTo>
                    <a:cubicBezTo>
                      <a:pt x="2" y="0"/>
                      <a:pt x="0" y="2"/>
                      <a:pt x="0" y="5"/>
                    </a:cubicBezTo>
                    <a:cubicBezTo>
                      <a:pt x="0" y="28"/>
                      <a:pt x="0" y="28"/>
                      <a:pt x="0" y="28"/>
                    </a:cubicBezTo>
                    <a:cubicBezTo>
                      <a:pt x="0" y="49"/>
                      <a:pt x="18" y="67"/>
                      <a:pt x="40" y="69"/>
                    </a:cubicBezTo>
                    <a:cubicBezTo>
                      <a:pt x="40" y="84"/>
                      <a:pt x="40" y="84"/>
                      <a:pt x="40" y="84"/>
                    </a:cubicBezTo>
                    <a:cubicBezTo>
                      <a:pt x="20" y="84"/>
                      <a:pt x="20" y="84"/>
                      <a:pt x="20" y="84"/>
                    </a:cubicBezTo>
                    <a:cubicBezTo>
                      <a:pt x="18" y="84"/>
                      <a:pt x="15" y="86"/>
                      <a:pt x="15" y="89"/>
                    </a:cubicBezTo>
                    <a:cubicBezTo>
                      <a:pt x="15" y="92"/>
                      <a:pt x="18" y="94"/>
                      <a:pt x="20" y="94"/>
                    </a:cubicBezTo>
                    <a:cubicBezTo>
                      <a:pt x="70" y="94"/>
                      <a:pt x="70" y="94"/>
                      <a:pt x="70" y="94"/>
                    </a:cubicBezTo>
                    <a:cubicBezTo>
                      <a:pt x="73" y="94"/>
                      <a:pt x="75" y="92"/>
                      <a:pt x="75" y="89"/>
                    </a:cubicBezTo>
                    <a:cubicBezTo>
                      <a:pt x="75" y="86"/>
                      <a:pt x="73" y="84"/>
                      <a:pt x="70" y="84"/>
                    </a:cubicBezTo>
                    <a:cubicBezTo>
                      <a:pt x="50" y="84"/>
                      <a:pt x="50" y="84"/>
                      <a:pt x="50" y="84"/>
                    </a:cubicBezTo>
                    <a:cubicBezTo>
                      <a:pt x="50" y="69"/>
                      <a:pt x="50" y="69"/>
                      <a:pt x="50" y="69"/>
                    </a:cubicBezTo>
                    <a:cubicBezTo>
                      <a:pt x="73" y="67"/>
                      <a:pt x="91" y="49"/>
                      <a:pt x="91" y="28"/>
                    </a:cubicBezTo>
                    <a:cubicBezTo>
                      <a:pt x="91" y="5"/>
                      <a:pt x="91" y="5"/>
                      <a:pt x="91" y="5"/>
                    </a:cubicBezTo>
                    <a:cubicBezTo>
                      <a:pt x="91" y="3"/>
                      <a:pt x="88" y="0"/>
                      <a:pt x="86" y="0"/>
                    </a:cubicBezTo>
                    <a:close/>
                  </a:path>
                </a:pathLst>
              </a:cu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4" tIns="34282" rIns="68564" bIns="34282" numCol="1" spcCol="0" rtlCol="0" fromWordArt="0" anchor="ctr" anchorCtr="0" forceAA="0" compatLnSpc="1">
                <a:prstTxWarp prst="textNoShape">
                  <a:avLst/>
                </a:prstTxWarp>
                <a:noAutofit/>
              </a:bodyPr>
              <a:lstStyle/>
              <a:p>
                <a:pPr algn="dist" fontAlgn="base">
                  <a:spcBef>
                    <a:spcPct val="0"/>
                  </a:spcBef>
                  <a:spcAft>
                    <a:spcPct val="0"/>
                  </a:spcAft>
                </a:pPr>
                <a:endPar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cs typeface="+mn-ea"/>
                  <a:sym typeface="+mn-lt"/>
                </a:endParaRPr>
              </a:p>
            </p:txBody>
          </p:sp>
        </p:grpSp>
        <p:sp>
          <p:nvSpPr>
            <p:cNvPr id="30" name="Text Box 20"/>
            <p:cNvSpPr txBox="1">
              <a:spLocks/>
            </p:cNvSpPr>
            <p:nvPr/>
          </p:nvSpPr>
          <p:spPr bwMode="auto">
            <a:xfrm>
              <a:off x="6959496" y="4224785"/>
              <a:ext cx="2076261" cy="328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1000" dirty="0">
                  <a:solidFill>
                    <a:srgbClr val="123E61"/>
                  </a:solidFill>
                  <a:latin typeface="微软雅黑" panose="020B0503020204020204" pitchFamily="34" charset="-122"/>
                  <a:ea typeface="微软雅黑" panose="020B0503020204020204" pitchFamily="34" charset="-122"/>
                  <a:cs typeface="+mn-ea"/>
                  <a:sym typeface="+mn-lt"/>
                </a:rPr>
                <a:t>日期</a:t>
              </a:r>
              <a:r>
                <a:rPr lang="zh-CN" altLang="en-US" sz="1000" dirty="0" smtClean="0">
                  <a:solidFill>
                    <a:srgbClr val="123E61"/>
                  </a:solidFill>
                  <a:latin typeface="微软雅黑" panose="020B0503020204020204" pitchFamily="34" charset="-122"/>
                  <a:ea typeface="微软雅黑" panose="020B0503020204020204" pitchFamily="34" charset="-122"/>
                  <a:cs typeface="+mn-ea"/>
                  <a:sym typeface="+mn-lt"/>
                </a:rPr>
                <a:t>：</a:t>
              </a:r>
              <a:r>
                <a:rPr lang="en-US" altLang="zh-CN" sz="1000" dirty="0" smtClean="0">
                  <a:solidFill>
                    <a:srgbClr val="123E61"/>
                  </a:solidFill>
                  <a:latin typeface="微软雅黑" panose="020B0503020204020204" pitchFamily="34" charset="-122"/>
                  <a:ea typeface="微软雅黑" panose="020B0503020204020204" pitchFamily="34" charset="-122"/>
                  <a:cs typeface="+mn-ea"/>
                  <a:sym typeface="+mn-lt"/>
                </a:rPr>
                <a:t>2019</a:t>
              </a:r>
              <a:r>
                <a:rPr lang="zh-CN" altLang="en-US" sz="1000" dirty="0" smtClean="0">
                  <a:solidFill>
                    <a:srgbClr val="123E61"/>
                  </a:solidFill>
                  <a:latin typeface="微软雅黑" panose="020B0503020204020204" pitchFamily="34" charset="-122"/>
                  <a:ea typeface="微软雅黑" panose="020B0503020204020204" pitchFamily="34" charset="-122"/>
                  <a:cs typeface="+mn-ea"/>
                  <a:sym typeface="+mn-lt"/>
                </a:rPr>
                <a:t>年</a:t>
              </a:r>
              <a:r>
                <a:rPr lang="en-US" altLang="zh-CN" sz="1000" dirty="0" smtClean="0">
                  <a:solidFill>
                    <a:srgbClr val="123E61"/>
                  </a:solidFill>
                  <a:latin typeface="微软雅黑" panose="020B0503020204020204" pitchFamily="34" charset="-122"/>
                  <a:ea typeface="微软雅黑" panose="020B0503020204020204" pitchFamily="34" charset="-122"/>
                  <a:cs typeface="+mn-ea"/>
                  <a:sym typeface="+mn-lt"/>
                </a:rPr>
                <a:t>10</a:t>
              </a:r>
              <a:r>
                <a:rPr lang="zh-CN" altLang="en-US" sz="1000" dirty="0" smtClean="0">
                  <a:solidFill>
                    <a:srgbClr val="123E61"/>
                  </a:solidFill>
                  <a:latin typeface="微软雅黑" panose="020B0503020204020204" pitchFamily="34" charset="-122"/>
                  <a:ea typeface="微软雅黑" panose="020B0503020204020204" pitchFamily="34" charset="-122"/>
                  <a:cs typeface="+mn-ea"/>
                  <a:sym typeface="+mn-lt"/>
                </a:rPr>
                <a:t>月</a:t>
              </a:r>
              <a:r>
                <a:rPr lang="en-US" altLang="zh-CN" sz="1000" dirty="0" smtClean="0">
                  <a:solidFill>
                    <a:srgbClr val="123E61"/>
                  </a:solidFill>
                  <a:latin typeface="微软雅黑" panose="020B0503020204020204" pitchFamily="34" charset="-122"/>
                  <a:ea typeface="微软雅黑" panose="020B0503020204020204" pitchFamily="34" charset="-122"/>
                  <a:cs typeface="+mn-ea"/>
                  <a:sym typeface="+mn-lt"/>
                </a:rPr>
                <a:t>25</a:t>
              </a:r>
              <a:r>
                <a:rPr lang="zh-CN" altLang="en-US" sz="1000" dirty="0" smtClean="0">
                  <a:solidFill>
                    <a:srgbClr val="123E61"/>
                  </a:solidFill>
                  <a:latin typeface="微软雅黑" panose="020B0503020204020204" pitchFamily="34" charset="-122"/>
                  <a:ea typeface="微软雅黑" panose="020B0503020204020204" pitchFamily="34" charset="-122"/>
                  <a:cs typeface="+mn-ea"/>
                  <a:sym typeface="+mn-lt"/>
                </a:rPr>
                <a:t>日</a:t>
              </a:r>
              <a:endParaRPr lang="en-US" altLang="zh-CN" sz="1000"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31" name="Oval 10"/>
            <p:cNvSpPr>
              <a:spLocks/>
            </p:cNvSpPr>
            <p:nvPr/>
          </p:nvSpPr>
          <p:spPr bwMode="auto">
            <a:xfrm>
              <a:off x="4551668" y="4259514"/>
              <a:ext cx="219347" cy="219347"/>
            </a:xfrm>
            <a:prstGeom prst="ellipse">
              <a:avLst/>
            </a:prstGeom>
            <a:solidFill>
              <a:srgbClr val="123E61"/>
            </a:solidFill>
            <a:ln>
              <a:noFill/>
            </a:ln>
            <a:effectLst/>
            <a:extLst/>
          </p:spPr>
          <p:txBody>
            <a:bodyPr wrap="none" anchor="ctr"/>
            <a:lstStyle/>
            <a:p>
              <a:pPr algn="ctr" fontAlgn="base">
                <a:spcBef>
                  <a:spcPct val="0"/>
                </a:spcBef>
                <a:spcAft>
                  <a:spcPct val="0"/>
                </a:spcAft>
              </a:pPr>
              <a:endParaRPr lang="zh-CN" altLang="en-US" sz="600" dirty="0">
                <a:solidFill>
                  <a:srgbClr val="FFFDEF"/>
                </a:solidFill>
                <a:latin typeface="微软雅黑" panose="020B0503020204020204" pitchFamily="34" charset="-122"/>
                <a:ea typeface="微软雅黑" panose="020B0503020204020204" pitchFamily="34" charset="-122"/>
                <a:cs typeface="+mn-ea"/>
                <a:sym typeface="+mn-lt"/>
              </a:endParaRPr>
            </a:p>
          </p:txBody>
        </p:sp>
        <p:grpSp>
          <p:nvGrpSpPr>
            <p:cNvPr id="32" name="组合 31"/>
            <p:cNvGrpSpPr/>
            <p:nvPr/>
          </p:nvGrpSpPr>
          <p:grpSpPr>
            <a:xfrm>
              <a:off x="4611357" y="4307395"/>
              <a:ext cx="100336" cy="114060"/>
              <a:chOff x="860980" y="3583766"/>
              <a:chExt cx="100336" cy="114060"/>
            </a:xfrm>
            <a:solidFill>
              <a:schemeClr val="accent1"/>
            </a:solidFill>
          </p:grpSpPr>
          <p:sp>
            <p:nvSpPr>
              <p:cNvPr id="34" name="Freeform 12"/>
              <p:cNvSpPr>
                <a:spLocks/>
              </p:cNvSpPr>
              <p:nvPr/>
            </p:nvSpPr>
            <p:spPr bwMode="auto">
              <a:xfrm>
                <a:off x="884050" y="3583766"/>
                <a:ext cx="53830" cy="53740"/>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31 w 62"/>
                  <a:gd name="T11" fmla="*/ 11 h 62"/>
                  <a:gd name="T12" fmla="*/ 11 w 62"/>
                  <a:gd name="T13" fmla="*/ 31 h 62"/>
                  <a:gd name="T14" fmla="*/ 31 w 62"/>
                  <a:gd name="T15" fmla="*/ 51 h 62"/>
                  <a:gd name="T16" fmla="*/ 51 w 62"/>
                  <a:gd name="T17" fmla="*/ 31 h 62"/>
                  <a:gd name="T18" fmla="*/ 31 w 62"/>
                  <a:gd name="T19" fmla="*/ 1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31" y="11"/>
                    </a:moveTo>
                    <a:cubicBezTo>
                      <a:pt x="20" y="11"/>
                      <a:pt x="11" y="20"/>
                      <a:pt x="11" y="31"/>
                    </a:cubicBezTo>
                    <a:cubicBezTo>
                      <a:pt x="11" y="42"/>
                      <a:pt x="20" y="51"/>
                      <a:pt x="31" y="51"/>
                    </a:cubicBezTo>
                    <a:cubicBezTo>
                      <a:pt x="42" y="51"/>
                      <a:pt x="51" y="42"/>
                      <a:pt x="51" y="31"/>
                    </a:cubicBezTo>
                    <a:cubicBezTo>
                      <a:pt x="51" y="20"/>
                      <a:pt x="42" y="11"/>
                      <a:pt x="31" y="11"/>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4" tIns="34282" rIns="68564" bIns="34282" numCol="1" spcCol="0" rtlCol="0" fromWordArt="0" anchor="ctr" anchorCtr="0" forceAA="0" compatLnSpc="1">
                <a:prstTxWarp prst="textNoShape">
                  <a:avLst/>
                </a:prstTxWarp>
                <a:noAutofit/>
              </a:bodyPr>
              <a:lstStyle/>
              <a:p>
                <a:pPr algn="dist" fontAlgn="base">
                  <a:spcBef>
                    <a:spcPct val="0"/>
                  </a:spcBef>
                  <a:spcAft>
                    <a:spcPct val="0"/>
                  </a:spcAft>
                </a:pPr>
                <a:endPar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cs typeface="+mn-ea"/>
                  <a:sym typeface="+mn-lt"/>
                </a:endParaRPr>
              </a:p>
            </p:txBody>
          </p:sp>
          <p:sp>
            <p:nvSpPr>
              <p:cNvPr id="35" name="Freeform 13"/>
              <p:cNvSpPr>
                <a:spLocks/>
              </p:cNvSpPr>
              <p:nvPr/>
            </p:nvSpPr>
            <p:spPr bwMode="auto">
              <a:xfrm>
                <a:off x="860980" y="3643355"/>
                <a:ext cx="100336" cy="54471"/>
              </a:xfrm>
              <a:custGeom>
                <a:avLst/>
                <a:gdLst>
                  <a:gd name="T0" fmla="*/ 111 w 116"/>
                  <a:gd name="T1" fmla="*/ 63 h 63"/>
                  <a:gd name="T2" fmla="*/ 105 w 116"/>
                  <a:gd name="T3" fmla="*/ 58 h 63"/>
                  <a:gd name="T4" fmla="*/ 58 w 116"/>
                  <a:gd name="T5" fmla="*/ 11 h 63"/>
                  <a:gd name="T6" fmla="*/ 11 w 116"/>
                  <a:gd name="T7" fmla="*/ 58 h 63"/>
                  <a:gd name="T8" fmla="*/ 6 w 116"/>
                  <a:gd name="T9" fmla="*/ 63 h 63"/>
                  <a:gd name="T10" fmla="*/ 0 w 116"/>
                  <a:gd name="T11" fmla="*/ 58 h 63"/>
                  <a:gd name="T12" fmla="*/ 58 w 116"/>
                  <a:gd name="T13" fmla="*/ 0 h 63"/>
                  <a:gd name="T14" fmla="*/ 116 w 116"/>
                  <a:gd name="T15" fmla="*/ 58 h 63"/>
                  <a:gd name="T16" fmla="*/ 111 w 116"/>
                  <a:gd name="T17"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63">
                    <a:moveTo>
                      <a:pt x="111" y="63"/>
                    </a:moveTo>
                    <a:cubicBezTo>
                      <a:pt x="108" y="63"/>
                      <a:pt x="105" y="61"/>
                      <a:pt x="105" y="58"/>
                    </a:cubicBezTo>
                    <a:cubicBezTo>
                      <a:pt x="105" y="32"/>
                      <a:pt x="84" y="11"/>
                      <a:pt x="58" y="11"/>
                    </a:cubicBezTo>
                    <a:cubicBezTo>
                      <a:pt x="32" y="11"/>
                      <a:pt x="11" y="32"/>
                      <a:pt x="11" y="58"/>
                    </a:cubicBezTo>
                    <a:cubicBezTo>
                      <a:pt x="11" y="61"/>
                      <a:pt x="9" y="63"/>
                      <a:pt x="6" y="63"/>
                    </a:cubicBezTo>
                    <a:cubicBezTo>
                      <a:pt x="3" y="63"/>
                      <a:pt x="0" y="61"/>
                      <a:pt x="0" y="58"/>
                    </a:cubicBezTo>
                    <a:cubicBezTo>
                      <a:pt x="0" y="26"/>
                      <a:pt x="26" y="0"/>
                      <a:pt x="58" y="0"/>
                    </a:cubicBezTo>
                    <a:cubicBezTo>
                      <a:pt x="90" y="0"/>
                      <a:pt x="116" y="26"/>
                      <a:pt x="116" y="58"/>
                    </a:cubicBezTo>
                    <a:cubicBezTo>
                      <a:pt x="116" y="61"/>
                      <a:pt x="114" y="63"/>
                      <a:pt x="111" y="63"/>
                    </a:cubicBezTo>
                    <a:close/>
                  </a:path>
                </a:pathLst>
              </a:cu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64" tIns="34282" rIns="68564" bIns="34282" numCol="1" spcCol="0" rtlCol="0" fromWordArt="0" anchor="ctr" anchorCtr="0" forceAA="0" compatLnSpc="1">
                <a:prstTxWarp prst="textNoShape">
                  <a:avLst/>
                </a:prstTxWarp>
                <a:noAutofit/>
              </a:bodyPr>
              <a:lstStyle/>
              <a:p>
                <a:pPr algn="dist" fontAlgn="base">
                  <a:spcBef>
                    <a:spcPct val="0"/>
                  </a:spcBef>
                  <a:spcAft>
                    <a:spcPct val="0"/>
                  </a:spcAft>
                </a:pPr>
                <a:endParaRPr lang="zh-CN" altLang="en-US" sz="1200" dirty="0">
                  <a:solidFill>
                    <a:prstClr val="black">
                      <a:lumMod val="65000"/>
                      <a:lumOff val="35000"/>
                    </a:prstClr>
                  </a:solidFill>
                  <a:latin typeface="微软雅黑" panose="020B0503020204020204" pitchFamily="34" charset="-122"/>
                  <a:ea typeface="微软雅黑" panose="020B0503020204020204" pitchFamily="34" charset="-122"/>
                  <a:cs typeface="+mn-ea"/>
                  <a:sym typeface="+mn-lt"/>
                </a:endParaRPr>
              </a:p>
            </p:txBody>
          </p:sp>
        </p:grpSp>
        <p:sp>
          <p:nvSpPr>
            <p:cNvPr id="33" name="矩形 32"/>
            <p:cNvSpPr/>
            <p:nvPr/>
          </p:nvSpPr>
          <p:spPr>
            <a:xfrm>
              <a:off x="4770877" y="4224785"/>
              <a:ext cx="1443464" cy="328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en-US" sz="1000" dirty="0">
                  <a:solidFill>
                    <a:srgbClr val="123E61"/>
                  </a:solidFill>
                  <a:latin typeface="微软雅黑" panose="020B0503020204020204" pitchFamily="34" charset="-122"/>
                  <a:ea typeface="微软雅黑" panose="020B0503020204020204" pitchFamily="34" charset="-122"/>
                  <a:cs typeface="+mn-ea"/>
                  <a:sym typeface="+mn-lt"/>
                </a:rPr>
                <a:t>汇报人</a:t>
              </a:r>
              <a:r>
                <a:rPr lang="zh-CN" altLang="en-US" sz="1000" dirty="0" smtClean="0">
                  <a:solidFill>
                    <a:srgbClr val="123E61"/>
                  </a:solidFill>
                  <a:latin typeface="微软雅黑" panose="020B0503020204020204" pitchFamily="34" charset="-122"/>
                  <a:ea typeface="微软雅黑" panose="020B0503020204020204" pitchFamily="34" charset="-122"/>
                  <a:cs typeface="+mn-ea"/>
                  <a:sym typeface="+mn-lt"/>
                </a:rPr>
                <a:t>：黄莨元</a:t>
              </a:r>
              <a:endParaRPr lang="zh-CN" altLang="en-US" sz="1000" dirty="0">
                <a:solidFill>
                  <a:srgbClr val="123E61"/>
                </a:solidFill>
                <a:latin typeface="微软雅黑" panose="020B0503020204020204" pitchFamily="34" charset="-122"/>
                <a:ea typeface="微软雅黑" panose="020B0503020204020204" pitchFamily="34" charset="-122"/>
                <a:cs typeface="+mn-ea"/>
                <a:sym typeface="+mn-lt"/>
              </a:endParaRPr>
            </a:p>
          </p:txBody>
        </p:sp>
      </p:grpSp>
      <p:pic>
        <p:nvPicPr>
          <p:cNvPr id="39" name="图片 3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016" y="3709330"/>
            <a:ext cx="9468544" cy="627410"/>
          </a:xfrm>
          <a:prstGeom prst="rect">
            <a:avLst/>
          </a:prstGeom>
        </p:spPr>
      </p:pic>
    </p:spTree>
    <p:extLst>
      <p:ext uri="{BB962C8B-B14F-4D97-AF65-F5344CB8AC3E}">
        <p14:creationId xmlns:p14="http://schemas.microsoft.com/office/powerpoint/2010/main" val="399595914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par>
                                <p:cTn id="13" presetID="10" presetClass="entr" presetSubtype="0" fill="hold" nodeType="withEffect">
                                  <p:stCondLst>
                                    <p:cond delay="120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nodeType="withEffect">
                                  <p:stCondLst>
                                    <p:cond delay="120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nodeType="withEffect">
                                  <p:stCondLst>
                                    <p:cond delay="120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par>
                                <p:cTn id="22" presetID="8" presetClass="emph" presetSubtype="0" fill="hold" nodeType="withEffect">
                                  <p:stCondLst>
                                    <p:cond delay="1700"/>
                                  </p:stCondLst>
                                  <p:childTnLst>
                                    <p:animRot by="1200000">
                                      <p:cBhvr>
                                        <p:cTn id="23" dur="5000" fill="hold"/>
                                        <p:tgtEl>
                                          <p:spTgt spid="23"/>
                                        </p:tgtEl>
                                        <p:attrNameLst>
                                          <p:attrName>r</p:attrName>
                                        </p:attrNameLst>
                                      </p:cBhvr>
                                    </p:animRot>
                                  </p:childTnLst>
                                </p:cTn>
                              </p:par>
                              <p:par>
                                <p:cTn id="24" presetID="8" presetClass="emph" presetSubtype="0" fill="hold" nodeType="withEffect">
                                  <p:stCondLst>
                                    <p:cond delay="1700"/>
                                  </p:stCondLst>
                                  <p:childTnLst>
                                    <p:animRot by="21600000">
                                      <p:cBhvr>
                                        <p:cTn id="25" dur="5000" fill="hold"/>
                                        <p:tgtEl>
                                          <p:spTgt spid="20"/>
                                        </p:tgtEl>
                                        <p:attrNameLst>
                                          <p:attrName>r</p:attrName>
                                        </p:attrNameLst>
                                      </p:cBhvr>
                                    </p:animRot>
                                  </p:childTnLst>
                                </p:cTn>
                              </p:par>
                              <p:par>
                                <p:cTn id="26" presetID="53" presetClass="entr" presetSubtype="16" fill="hold" grpId="0" nodeType="withEffect">
                                  <p:stCondLst>
                                    <p:cond delay="2100"/>
                                  </p:stCondLst>
                                  <p:childTnLst>
                                    <p:set>
                                      <p:cBhvr>
                                        <p:cTn id="27" dur="1" fill="hold">
                                          <p:stCondLst>
                                            <p:cond delay="0"/>
                                          </p:stCondLst>
                                        </p:cTn>
                                        <p:tgtEl>
                                          <p:spTgt spid="5"/>
                                        </p:tgtEl>
                                        <p:attrNameLst>
                                          <p:attrName>style.visibility</p:attrName>
                                        </p:attrNameLst>
                                      </p:cBhvr>
                                      <p:to>
                                        <p:strVal val="visible"/>
                                      </p:to>
                                    </p:set>
                                    <p:anim calcmode="lin" valueType="num">
                                      <p:cBhvr>
                                        <p:cTn id="28" dur="500" fill="hold"/>
                                        <p:tgtEl>
                                          <p:spTgt spid="5"/>
                                        </p:tgtEl>
                                        <p:attrNameLst>
                                          <p:attrName>ppt_w</p:attrName>
                                        </p:attrNameLst>
                                      </p:cBhvr>
                                      <p:tavLst>
                                        <p:tav tm="0">
                                          <p:val>
                                            <p:fltVal val="0"/>
                                          </p:val>
                                        </p:tav>
                                        <p:tav tm="100000">
                                          <p:val>
                                            <p:strVal val="#ppt_w"/>
                                          </p:val>
                                        </p:tav>
                                      </p:tavLst>
                                    </p:anim>
                                    <p:anim calcmode="lin" valueType="num">
                                      <p:cBhvr>
                                        <p:cTn id="29" dur="500" fill="hold"/>
                                        <p:tgtEl>
                                          <p:spTgt spid="5"/>
                                        </p:tgtEl>
                                        <p:attrNameLst>
                                          <p:attrName>ppt_h</p:attrName>
                                        </p:attrNameLst>
                                      </p:cBhvr>
                                      <p:tavLst>
                                        <p:tav tm="0">
                                          <p:val>
                                            <p:fltVal val="0"/>
                                          </p:val>
                                        </p:tav>
                                        <p:tav tm="100000">
                                          <p:val>
                                            <p:strVal val="#ppt_h"/>
                                          </p:val>
                                        </p:tav>
                                      </p:tavLst>
                                    </p:anim>
                                    <p:animEffect transition="in" filter="fade">
                                      <p:cBhvr>
                                        <p:cTn id="30" dur="500"/>
                                        <p:tgtEl>
                                          <p:spTgt spid="5"/>
                                        </p:tgtEl>
                                      </p:cBhvr>
                                    </p:animEffect>
                                  </p:childTnLst>
                                </p:cTn>
                              </p:par>
                              <p:par>
                                <p:cTn id="31" presetID="42" presetClass="entr" presetSubtype="0" fill="hold" grpId="0" nodeType="withEffect">
                                  <p:stCondLst>
                                    <p:cond delay="210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1000"/>
                                        <p:tgtEl>
                                          <p:spTgt spid="4"/>
                                        </p:tgtEl>
                                      </p:cBhvr>
                                    </p:animEffect>
                                    <p:anim calcmode="lin" valueType="num">
                                      <p:cBhvr>
                                        <p:cTn id="34" dur="1000" fill="hold"/>
                                        <p:tgtEl>
                                          <p:spTgt spid="4"/>
                                        </p:tgtEl>
                                        <p:attrNameLst>
                                          <p:attrName>ppt_x</p:attrName>
                                        </p:attrNameLst>
                                      </p:cBhvr>
                                      <p:tavLst>
                                        <p:tav tm="0">
                                          <p:val>
                                            <p:strVal val="#ppt_x"/>
                                          </p:val>
                                        </p:tav>
                                        <p:tav tm="100000">
                                          <p:val>
                                            <p:strVal val="#ppt_x"/>
                                          </p:val>
                                        </p:tav>
                                      </p:tavLst>
                                    </p:anim>
                                    <p:anim calcmode="lin" valueType="num">
                                      <p:cBhvr>
                                        <p:cTn id="35" dur="1000" fill="hold"/>
                                        <p:tgtEl>
                                          <p:spTgt spid="4"/>
                                        </p:tgtEl>
                                        <p:attrNameLst>
                                          <p:attrName>ppt_y</p:attrName>
                                        </p:attrNameLst>
                                      </p:cBhvr>
                                      <p:tavLst>
                                        <p:tav tm="0">
                                          <p:val>
                                            <p:strVal val="#ppt_y+.1"/>
                                          </p:val>
                                        </p:tav>
                                        <p:tav tm="100000">
                                          <p:val>
                                            <p:strVal val="#ppt_y"/>
                                          </p:val>
                                        </p:tav>
                                      </p:tavLst>
                                    </p:anim>
                                  </p:childTnLst>
                                </p:cTn>
                              </p:par>
                              <p:par>
                                <p:cTn id="36" presetID="16" presetClass="entr" presetSubtype="37" fill="hold" nodeType="withEffect">
                                  <p:stCondLst>
                                    <p:cond delay="3750"/>
                                  </p:stCondLst>
                                  <p:childTnLst>
                                    <p:set>
                                      <p:cBhvr>
                                        <p:cTn id="37" dur="1" fill="hold">
                                          <p:stCondLst>
                                            <p:cond delay="0"/>
                                          </p:stCondLst>
                                        </p:cTn>
                                        <p:tgtEl>
                                          <p:spTgt spid="39"/>
                                        </p:tgtEl>
                                        <p:attrNameLst>
                                          <p:attrName>style.visibility</p:attrName>
                                        </p:attrNameLst>
                                      </p:cBhvr>
                                      <p:to>
                                        <p:strVal val="visible"/>
                                      </p:to>
                                    </p:set>
                                    <p:animEffect transition="in" filter="barn(outVertical)">
                                      <p:cBhvr>
                                        <p:cTn id="38" dur="500"/>
                                        <p:tgtEl>
                                          <p:spTgt spid="39"/>
                                        </p:tgtEl>
                                      </p:cBhvr>
                                    </p:animEffect>
                                  </p:childTnLst>
                                </p:cTn>
                              </p:par>
                              <p:par>
                                <p:cTn id="39" presetID="42" presetClass="entr" presetSubtype="0" fill="hold" nodeType="withEffect">
                                  <p:stCondLst>
                                    <p:cond delay="4250"/>
                                  </p:stCondLst>
                                  <p:childTnLst>
                                    <p:set>
                                      <p:cBhvr>
                                        <p:cTn id="40" dur="1" fill="hold">
                                          <p:stCondLst>
                                            <p:cond delay="0"/>
                                          </p:stCondLst>
                                        </p:cTn>
                                        <p:tgtEl>
                                          <p:spTgt spid="27"/>
                                        </p:tgtEl>
                                        <p:attrNameLst>
                                          <p:attrName>style.visibility</p:attrName>
                                        </p:attrNameLst>
                                      </p:cBhvr>
                                      <p:to>
                                        <p:strVal val="visible"/>
                                      </p:to>
                                    </p:set>
                                    <p:animEffect transition="in" filter="fade">
                                      <p:cBhvr>
                                        <p:cTn id="41" dur="1000"/>
                                        <p:tgtEl>
                                          <p:spTgt spid="27"/>
                                        </p:tgtEl>
                                      </p:cBhvr>
                                    </p:animEffect>
                                    <p:anim calcmode="lin" valueType="num">
                                      <p:cBhvr>
                                        <p:cTn id="42" dur="1000" fill="hold"/>
                                        <p:tgtEl>
                                          <p:spTgt spid="27"/>
                                        </p:tgtEl>
                                        <p:attrNameLst>
                                          <p:attrName>ppt_x</p:attrName>
                                        </p:attrNameLst>
                                      </p:cBhvr>
                                      <p:tavLst>
                                        <p:tav tm="0">
                                          <p:val>
                                            <p:strVal val="#ppt_x"/>
                                          </p:val>
                                        </p:tav>
                                        <p:tav tm="100000">
                                          <p:val>
                                            <p:strVal val="#ppt_x"/>
                                          </p:val>
                                        </p:tav>
                                      </p:tavLst>
                                    </p:anim>
                                    <p:anim calcmode="lin" valueType="num">
                                      <p:cBhvr>
                                        <p:cTn id="43"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矩形 42"/>
          <p:cNvSpPr/>
          <p:nvPr/>
        </p:nvSpPr>
        <p:spPr>
          <a:xfrm rot="1902471">
            <a:off x="1797011" y="2591127"/>
            <a:ext cx="2239232" cy="1525628"/>
          </a:xfrm>
          <a:custGeom>
            <a:avLst/>
            <a:gdLst>
              <a:gd name="connsiteX0" fmla="*/ 0 w 2985643"/>
              <a:gd name="connsiteY0" fmla="*/ 0 h 2031631"/>
              <a:gd name="connsiteX1" fmla="*/ 2985643 w 2985643"/>
              <a:gd name="connsiteY1" fmla="*/ 0 h 2031631"/>
              <a:gd name="connsiteX2" fmla="*/ 2985643 w 2985643"/>
              <a:gd name="connsiteY2" fmla="*/ 2031631 h 2031631"/>
              <a:gd name="connsiteX3" fmla="*/ 0 w 2985643"/>
              <a:gd name="connsiteY3" fmla="*/ 2031631 h 2031631"/>
              <a:gd name="connsiteX4" fmla="*/ 0 w 2985643"/>
              <a:gd name="connsiteY4" fmla="*/ 0 h 2031631"/>
              <a:gd name="connsiteX0" fmla="*/ 0 w 2985643"/>
              <a:gd name="connsiteY0" fmla="*/ 0 h 2034171"/>
              <a:gd name="connsiteX1" fmla="*/ 2985643 w 2985643"/>
              <a:gd name="connsiteY1" fmla="*/ 0 h 2034171"/>
              <a:gd name="connsiteX2" fmla="*/ 2985643 w 2985643"/>
              <a:gd name="connsiteY2" fmla="*/ 2031631 h 2034171"/>
              <a:gd name="connsiteX3" fmla="*/ 831715 w 2985643"/>
              <a:gd name="connsiteY3" fmla="*/ 2034171 h 2034171"/>
              <a:gd name="connsiteX4" fmla="*/ 0 w 2985643"/>
              <a:gd name="connsiteY4" fmla="*/ 2031631 h 2034171"/>
              <a:gd name="connsiteX5" fmla="*/ 0 w 2985643"/>
              <a:gd name="connsiteY5" fmla="*/ 0 h 2034171"/>
              <a:gd name="connsiteX0" fmla="*/ 0 w 2985643"/>
              <a:gd name="connsiteY0" fmla="*/ 0 h 2034171"/>
              <a:gd name="connsiteX1" fmla="*/ 2985643 w 2985643"/>
              <a:gd name="connsiteY1" fmla="*/ 0 h 2034171"/>
              <a:gd name="connsiteX2" fmla="*/ 2985643 w 2985643"/>
              <a:gd name="connsiteY2" fmla="*/ 2031631 h 2034171"/>
              <a:gd name="connsiteX3" fmla="*/ 831715 w 2985643"/>
              <a:gd name="connsiteY3" fmla="*/ 2034171 h 2034171"/>
              <a:gd name="connsiteX4" fmla="*/ 0 w 2985643"/>
              <a:gd name="connsiteY4" fmla="*/ 0 h 203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5643" h="2034171">
                <a:moveTo>
                  <a:pt x="0" y="0"/>
                </a:moveTo>
                <a:lnTo>
                  <a:pt x="2985643" y="0"/>
                </a:lnTo>
                <a:lnTo>
                  <a:pt x="2985643" y="2031631"/>
                </a:lnTo>
                <a:lnTo>
                  <a:pt x="831715" y="2034171"/>
                </a:lnTo>
                <a:lnTo>
                  <a:pt x="0" y="0"/>
                </a:lnTo>
                <a:close/>
              </a:path>
            </a:pathLst>
          </a:custGeom>
          <a:gradFill flip="none" rotWithShape="1">
            <a:gsLst>
              <a:gs pos="0">
                <a:schemeClr val="tx1">
                  <a:lumMod val="50000"/>
                  <a:lumOff val="50000"/>
                  <a:alpha val="86000"/>
                </a:schemeClr>
              </a:gs>
              <a:gs pos="73000">
                <a:schemeClr val="bg1">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sp>
        <p:nvSpPr>
          <p:cNvPr id="49" name="矩形 42"/>
          <p:cNvSpPr/>
          <p:nvPr/>
        </p:nvSpPr>
        <p:spPr>
          <a:xfrm rot="1902471">
            <a:off x="5098110" y="2591129"/>
            <a:ext cx="2239232" cy="1525628"/>
          </a:xfrm>
          <a:custGeom>
            <a:avLst/>
            <a:gdLst>
              <a:gd name="connsiteX0" fmla="*/ 0 w 2985643"/>
              <a:gd name="connsiteY0" fmla="*/ 0 h 2031631"/>
              <a:gd name="connsiteX1" fmla="*/ 2985643 w 2985643"/>
              <a:gd name="connsiteY1" fmla="*/ 0 h 2031631"/>
              <a:gd name="connsiteX2" fmla="*/ 2985643 w 2985643"/>
              <a:gd name="connsiteY2" fmla="*/ 2031631 h 2031631"/>
              <a:gd name="connsiteX3" fmla="*/ 0 w 2985643"/>
              <a:gd name="connsiteY3" fmla="*/ 2031631 h 2031631"/>
              <a:gd name="connsiteX4" fmla="*/ 0 w 2985643"/>
              <a:gd name="connsiteY4" fmla="*/ 0 h 2031631"/>
              <a:gd name="connsiteX0" fmla="*/ 0 w 2985643"/>
              <a:gd name="connsiteY0" fmla="*/ 0 h 2034171"/>
              <a:gd name="connsiteX1" fmla="*/ 2985643 w 2985643"/>
              <a:gd name="connsiteY1" fmla="*/ 0 h 2034171"/>
              <a:gd name="connsiteX2" fmla="*/ 2985643 w 2985643"/>
              <a:gd name="connsiteY2" fmla="*/ 2031631 h 2034171"/>
              <a:gd name="connsiteX3" fmla="*/ 831715 w 2985643"/>
              <a:gd name="connsiteY3" fmla="*/ 2034171 h 2034171"/>
              <a:gd name="connsiteX4" fmla="*/ 0 w 2985643"/>
              <a:gd name="connsiteY4" fmla="*/ 2031631 h 2034171"/>
              <a:gd name="connsiteX5" fmla="*/ 0 w 2985643"/>
              <a:gd name="connsiteY5" fmla="*/ 0 h 2034171"/>
              <a:gd name="connsiteX0" fmla="*/ 0 w 2985643"/>
              <a:gd name="connsiteY0" fmla="*/ 0 h 2034171"/>
              <a:gd name="connsiteX1" fmla="*/ 2985643 w 2985643"/>
              <a:gd name="connsiteY1" fmla="*/ 0 h 2034171"/>
              <a:gd name="connsiteX2" fmla="*/ 2985643 w 2985643"/>
              <a:gd name="connsiteY2" fmla="*/ 2031631 h 2034171"/>
              <a:gd name="connsiteX3" fmla="*/ 831715 w 2985643"/>
              <a:gd name="connsiteY3" fmla="*/ 2034171 h 2034171"/>
              <a:gd name="connsiteX4" fmla="*/ 0 w 2985643"/>
              <a:gd name="connsiteY4" fmla="*/ 0 h 2034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5643" h="2034171">
                <a:moveTo>
                  <a:pt x="0" y="0"/>
                </a:moveTo>
                <a:lnTo>
                  <a:pt x="2985643" y="0"/>
                </a:lnTo>
                <a:lnTo>
                  <a:pt x="2985643" y="2031631"/>
                </a:lnTo>
                <a:lnTo>
                  <a:pt x="831715" y="2034171"/>
                </a:lnTo>
                <a:lnTo>
                  <a:pt x="0" y="0"/>
                </a:lnTo>
                <a:close/>
              </a:path>
            </a:pathLst>
          </a:custGeom>
          <a:gradFill flip="none" rotWithShape="1">
            <a:gsLst>
              <a:gs pos="0">
                <a:schemeClr val="tx1">
                  <a:lumMod val="50000"/>
                  <a:lumOff val="50000"/>
                  <a:alpha val="86000"/>
                </a:schemeClr>
              </a:gs>
              <a:gs pos="73000">
                <a:schemeClr val="bg1">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sp>
        <p:nvSpPr>
          <p:cNvPr id="50" name="矩形 49"/>
          <p:cNvSpPr/>
          <p:nvPr/>
        </p:nvSpPr>
        <p:spPr>
          <a:xfrm rot="1902471">
            <a:off x="3183655" y="2695834"/>
            <a:ext cx="2676395" cy="1450599"/>
          </a:xfrm>
          <a:custGeom>
            <a:avLst/>
            <a:gdLst>
              <a:gd name="connsiteX0" fmla="*/ 0 w 3720934"/>
              <a:gd name="connsiteY0" fmla="*/ 0 h 1925878"/>
              <a:gd name="connsiteX1" fmla="*/ 3720934 w 3720934"/>
              <a:gd name="connsiteY1" fmla="*/ 0 h 1925878"/>
              <a:gd name="connsiteX2" fmla="*/ 3720934 w 3720934"/>
              <a:gd name="connsiteY2" fmla="*/ 1925878 h 1925878"/>
              <a:gd name="connsiteX3" fmla="*/ 0 w 3720934"/>
              <a:gd name="connsiteY3" fmla="*/ 1925878 h 1925878"/>
              <a:gd name="connsiteX4" fmla="*/ 0 w 3720934"/>
              <a:gd name="connsiteY4" fmla="*/ 0 h 1925878"/>
              <a:gd name="connsiteX0" fmla="*/ 0 w 3720934"/>
              <a:gd name="connsiteY0" fmla="*/ 3182 h 1929060"/>
              <a:gd name="connsiteX1" fmla="*/ 152407 w 3720934"/>
              <a:gd name="connsiteY1" fmla="*/ 0 h 1929060"/>
              <a:gd name="connsiteX2" fmla="*/ 3720934 w 3720934"/>
              <a:gd name="connsiteY2" fmla="*/ 3182 h 1929060"/>
              <a:gd name="connsiteX3" fmla="*/ 3720934 w 3720934"/>
              <a:gd name="connsiteY3" fmla="*/ 1929060 h 1929060"/>
              <a:gd name="connsiteX4" fmla="*/ 0 w 3720934"/>
              <a:gd name="connsiteY4" fmla="*/ 1929060 h 1929060"/>
              <a:gd name="connsiteX5" fmla="*/ 0 w 3720934"/>
              <a:gd name="connsiteY5" fmla="*/ 3182 h 1929060"/>
              <a:gd name="connsiteX0" fmla="*/ 0 w 3720934"/>
              <a:gd name="connsiteY0" fmla="*/ 3182 h 1934132"/>
              <a:gd name="connsiteX1" fmla="*/ 152407 w 3720934"/>
              <a:gd name="connsiteY1" fmla="*/ 0 h 1934132"/>
              <a:gd name="connsiteX2" fmla="*/ 3720934 w 3720934"/>
              <a:gd name="connsiteY2" fmla="*/ 3182 h 1934132"/>
              <a:gd name="connsiteX3" fmla="*/ 3720934 w 3720934"/>
              <a:gd name="connsiteY3" fmla="*/ 1929060 h 1934132"/>
              <a:gd name="connsiteX4" fmla="*/ 889943 w 3720934"/>
              <a:gd name="connsiteY4" fmla="*/ 1934132 h 1934132"/>
              <a:gd name="connsiteX5" fmla="*/ 0 w 3720934"/>
              <a:gd name="connsiteY5" fmla="*/ 1929060 h 1934132"/>
              <a:gd name="connsiteX6" fmla="*/ 0 w 3720934"/>
              <a:gd name="connsiteY6" fmla="*/ 3182 h 1934132"/>
              <a:gd name="connsiteX0" fmla="*/ 0 w 3720934"/>
              <a:gd name="connsiteY0" fmla="*/ 3182 h 1934132"/>
              <a:gd name="connsiteX1" fmla="*/ 152407 w 3720934"/>
              <a:gd name="connsiteY1" fmla="*/ 0 h 1934132"/>
              <a:gd name="connsiteX2" fmla="*/ 3720934 w 3720934"/>
              <a:gd name="connsiteY2" fmla="*/ 3182 h 1934132"/>
              <a:gd name="connsiteX3" fmla="*/ 3720934 w 3720934"/>
              <a:gd name="connsiteY3" fmla="*/ 1929060 h 1934132"/>
              <a:gd name="connsiteX4" fmla="*/ 889943 w 3720934"/>
              <a:gd name="connsiteY4" fmla="*/ 1934132 h 1934132"/>
              <a:gd name="connsiteX5" fmla="*/ 0 w 3720934"/>
              <a:gd name="connsiteY5" fmla="*/ 3182 h 1934132"/>
              <a:gd name="connsiteX0" fmla="*/ 737536 w 3568527"/>
              <a:gd name="connsiteY0" fmla="*/ 1934132 h 1934132"/>
              <a:gd name="connsiteX1" fmla="*/ 0 w 3568527"/>
              <a:gd name="connsiteY1" fmla="*/ 0 h 1934132"/>
              <a:gd name="connsiteX2" fmla="*/ 3568527 w 3568527"/>
              <a:gd name="connsiteY2" fmla="*/ 3182 h 1934132"/>
              <a:gd name="connsiteX3" fmla="*/ 3568527 w 3568527"/>
              <a:gd name="connsiteY3" fmla="*/ 1929060 h 1934132"/>
              <a:gd name="connsiteX4" fmla="*/ 737536 w 3568527"/>
              <a:gd name="connsiteY4" fmla="*/ 1934132 h 1934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8527" h="1934132">
                <a:moveTo>
                  <a:pt x="737536" y="1934132"/>
                </a:moveTo>
                <a:lnTo>
                  <a:pt x="0" y="0"/>
                </a:lnTo>
                <a:lnTo>
                  <a:pt x="3568527" y="3182"/>
                </a:lnTo>
                <a:lnTo>
                  <a:pt x="3568527" y="1929060"/>
                </a:lnTo>
                <a:lnTo>
                  <a:pt x="737536" y="1934132"/>
                </a:lnTo>
                <a:close/>
              </a:path>
            </a:pathLst>
          </a:custGeom>
          <a:gradFill flip="none" rotWithShape="1">
            <a:gsLst>
              <a:gs pos="0">
                <a:schemeClr val="tx1">
                  <a:lumMod val="50000"/>
                  <a:lumOff val="50000"/>
                  <a:alpha val="86000"/>
                </a:schemeClr>
              </a:gs>
              <a:gs pos="73000">
                <a:schemeClr val="bg1">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sp>
        <p:nvSpPr>
          <p:cNvPr id="51" name="矩形 49"/>
          <p:cNvSpPr/>
          <p:nvPr/>
        </p:nvSpPr>
        <p:spPr>
          <a:xfrm rot="1902471">
            <a:off x="6472783" y="2695834"/>
            <a:ext cx="2676395" cy="1450599"/>
          </a:xfrm>
          <a:custGeom>
            <a:avLst/>
            <a:gdLst>
              <a:gd name="connsiteX0" fmla="*/ 0 w 3720934"/>
              <a:gd name="connsiteY0" fmla="*/ 0 h 1925878"/>
              <a:gd name="connsiteX1" fmla="*/ 3720934 w 3720934"/>
              <a:gd name="connsiteY1" fmla="*/ 0 h 1925878"/>
              <a:gd name="connsiteX2" fmla="*/ 3720934 w 3720934"/>
              <a:gd name="connsiteY2" fmla="*/ 1925878 h 1925878"/>
              <a:gd name="connsiteX3" fmla="*/ 0 w 3720934"/>
              <a:gd name="connsiteY3" fmla="*/ 1925878 h 1925878"/>
              <a:gd name="connsiteX4" fmla="*/ 0 w 3720934"/>
              <a:gd name="connsiteY4" fmla="*/ 0 h 1925878"/>
              <a:gd name="connsiteX0" fmla="*/ 0 w 3720934"/>
              <a:gd name="connsiteY0" fmla="*/ 3182 h 1929060"/>
              <a:gd name="connsiteX1" fmla="*/ 152407 w 3720934"/>
              <a:gd name="connsiteY1" fmla="*/ 0 h 1929060"/>
              <a:gd name="connsiteX2" fmla="*/ 3720934 w 3720934"/>
              <a:gd name="connsiteY2" fmla="*/ 3182 h 1929060"/>
              <a:gd name="connsiteX3" fmla="*/ 3720934 w 3720934"/>
              <a:gd name="connsiteY3" fmla="*/ 1929060 h 1929060"/>
              <a:gd name="connsiteX4" fmla="*/ 0 w 3720934"/>
              <a:gd name="connsiteY4" fmla="*/ 1929060 h 1929060"/>
              <a:gd name="connsiteX5" fmla="*/ 0 w 3720934"/>
              <a:gd name="connsiteY5" fmla="*/ 3182 h 1929060"/>
              <a:gd name="connsiteX0" fmla="*/ 0 w 3720934"/>
              <a:gd name="connsiteY0" fmla="*/ 3182 h 1934132"/>
              <a:gd name="connsiteX1" fmla="*/ 152407 w 3720934"/>
              <a:gd name="connsiteY1" fmla="*/ 0 h 1934132"/>
              <a:gd name="connsiteX2" fmla="*/ 3720934 w 3720934"/>
              <a:gd name="connsiteY2" fmla="*/ 3182 h 1934132"/>
              <a:gd name="connsiteX3" fmla="*/ 3720934 w 3720934"/>
              <a:gd name="connsiteY3" fmla="*/ 1929060 h 1934132"/>
              <a:gd name="connsiteX4" fmla="*/ 889943 w 3720934"/>
              <a:gd name="connsiteY4" fmla="*/ 1934132 h 1934132"/>
              <a:gd name="connsiteX5" fmla="*/ 0 w 3720934"/>
              <a:gd name="connsiteY5" fmla="*/ 1929060 h 1934132"/>
              <a:gd name="connsiteX6" fmla="*/ 0 w 3720934"/>
              <a:gd name="connsiteY6" fmla="*/ 3182 h 1934132"/>
              <a:gd name="connsiteX0" fmla="*/ 0 w 3720934"/>
              <a:gd name="connsiteY0" fmla="*/ 3182 h 1934132"/>
              <a:gd name="connsiteX1" fmla="*/ 152407 w 3720934"/>
              <a:gd name="connsiteY1" fmla="*/ 0 h 1934132"/>
              <a:gd name="connsiteX2" fmla="*/ 3720934 w 3720934"/>
              <a:gd name="connsiteY2" fmla="*/ 3182 h 1934132"/>
              <a:gd name="connsiteX3" fmla="*/ 3720934 w 3720934"/>
              <a:gd name="connsiteY3" fmla="*/ 1929060 h 1934132"/>
              <a:gd name="connsiteX4" fmla="*/ 889943 w 3720934"/>
              <a:gd name="connsiteY4" fmla="*/ 1934132 h 1934132"/>
              <a:gd name="connsiteX5" fmla="*/ 0 w 3720934"/>
              <a:gd name="connsiteY5" fmla="*/ 3182 h 1934132"/>
              <a:gd name="connsiteX0" fmla="*/ 737536 w 3568527"/>
              <a:gd name="connsiteY0" fmla="*/ 1934132 h 1934132"/>
              <a:gd name="connsiteX1" fmla="*/ 0 w 3568527"/>
              <a:gd name="connsiteY1" fmla="*/ 0 h 1934132"/>
              <a:gd name="connsiteX2" fmla="*/ 3568527 w 3568527"/>
              <a:gd name="connsiteY2" fmla="*/ 3182 h 1934132"/>
              <a:gd name="connsiteX3" fmla="*/ 3568527 w 3568527"/>
              <a:gd name="connsiteY3" fmla="*/ 1929060 h 1934132"/>
              <a:gd name="connsiteX4" fmla="*/ 737536 w 3568527"/>
              <a:gd name="connsiteY4" fmla="*/ 1934132 h 1934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8527" h="1934132">
                <a:moveTo>
                  <a:pt x="737536" y="1934132"/>
                </a:moveTo>
                <a:lnTo>
                  <a:pt x="0" y="0"/>
                </a:lnTo>
                <a:lnTo>
                  <a:pt x="3568527" y="3182"/>
                </a:lnTo>
                <a:lnTo>
                  <a:pt x="3568527" y="1929060"/>
                </a:lnTo>
                <a:lnTo>
                  <a:pt x="737536" y="1934132"/>
                </a:lnTo>
                <a:close/>
              </a:path>
            </a:pathLst>
          </a:custGeom>
          <a:gradFill flip="none" rotWithShape="1">
            <a:gsLst>
              <a:gs pos="0">
                <a:schemeClr val="tx1">
                  <a:lumMod val="50000"/>
                  <a:lumOff val="50000"/>
                  <a:alpha val="86000"/>
                </a:schemeClr>
              </a:gs>
              <a:gs pos="73000">
                <a:schemeClr val="bg1">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sp>
        <p:nvSpPr>
          <p:cNvPr id="33" name="任意多边形 32"/>
          <p:cNvSpPr/>
          <p:nvPr/>
        </p:nvSpPr>
        <p:spPr>
          <a:xfrm>
            <a:off x="1517938" y="2084625"/>
            <a:ext cx="1153886" cy="1153886"/>
          </a:xfrm>
          <a:custGeom>
            <a:avLst/>
            <a:gdLst>
              <a:gd name="connsiteX0" fmla="*/ 769257 w 1538514"/>
              <a:gd name="connsiteY0" fmla="*/ 0 h 1538514"/>
              <a:gd name="connsiteX1" fmla="*/ 1538514 w 1538514"/>
              <a:gd name="connsiteY1" fmla="*/ 769257 h 1538514"/>
              <a:gd name="connsiteX2" fmla="*/ 769257 w 1538514"/>
              <a:gd name="connsiteY2" fmla="*/ 1538514 h 1538514"/>
              <a:gd name="connsiteX3" fmla="*/ 0 w 1538514"/>
              <a:gd name="connsiteY3" fmla="*/ 769257 h 1538514"/>
              <a:gd name="connsiteX4" fmla="*/ 769257 w 1538514"/>
              <a:gd name="connsiteY4" fmla="*/ 0 h 15385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8514" h="1538514">
                <a:moveTo>
                  <a:pt x="769257" y="0"/>
                </a:moveTo>
                <a:cubicBezTo>
                  <a:pt x="1194106" y="0"/>
                  <a:pt x="1538514" y="344408"/>
                  <a:pt x="1538514" y="769257"/>
                </a:cubicBezTo>
                <a:cubicBezTo>
                  <a:pt x="1538514" y="1194106"/>
                  <a:pt x="1194106" y="1538514"/>
                  <a:pt x="769257" y="1538514"/>
                </a:cubicBezTo>
                <a:cubicBezTo>
                  <a:pt x="344408" y="1538514"/>
                  <a:pt x="0" y="1194106"/>
                  <a:pt x="0" y="769257"/>
                </a:cubicBezTo>
                <a:cubicBezTo>
                  <a:pt x="0" y="344408"/>
                  <a:pt x="344408" y="0"/>
                  <a:pt x="769257" y="0"/>
                </a:cubicBezTo>
                <a:close/>
              </a:path>
            </a:pathLst>
          </a:custGeom>
          <a:blipFill dpi="0" rotWithShape="1">
            <a:blip r:embed="rId8" cstate="print">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sp>
        <p:nvSpPr>
          <p:cNvPr id="34" name="任意多边形 33"/>
          <p:cNvSpPr/>
          <p:nvPr/>
        </p:nvSpPr>
        <p:spPr>
          <a:xfrm>
            <a:off x="3166965" y="2532288"/>
            <a:ext cx="1153886" cy="1153886"/>
          </a:xfrm>
          <a:custGeom>
            <a:avLst/>
            <a:gdLst>
              <a:gd name="connsiteX0" fmla="*/ 769257 w 1538514"/>
              <a:gd name="connsiteY0" fmla="*/ 0 h 1538514"/>
              <a:gd name="connsiteX1" fmla="*/ 1538514 w 1538514"/>
              <a:gd name="connsiteY1" fmla="*/ 769257 h 1538514"/>
              <a:gd name="connsiteX2" fmla="*/ 769257 w 1538514"/>
              <a:gd name="connsiteY2" fmla="*/ 1538514 h 1538514"/>
              <a:gd name="connsiteX3" fmla="*/ 0 w 1538514"/>
              <a:gd name="connsiteY3" fmla="*/ 769257 h 1538514"/>
              <a:gd name="connsiteX4" fmla="*/ 769257 w 1538514"/>
              <a:gd name="connsiteY4" fmla="*/ 0 h 15385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8514" h="1538514">
                <a:moveTo>
                  <a:pt x="769257" y="0"/>
                </a:moveTo>
                <a:cubicBezTo>
                  <a:pt x="1194106" y="0"/>
                  <a:pt x="1538514" y="344408"/>
                  <a:pt x="1538514" y="769257"/>
                </a:cubicBezTo>
                <a:cubicBezTo>
                  <a:pt x="1538514" y="1194106"/>
                  <a:pt x="1194106" y="1538514"/>
                  <a:pt x="769257" y="1538514"/>
                </a:cubicBezTo>
                <a:cubicBezTo>
                  <a:pt x="344408" y="1538514"/>
                  <a:pt x="0" y="1194106"/>
                  <a:pt x="0" y="769257"/>
                </a:cubicBezTo>
                <a:cubicBezTo>
                  <a:pt x="0" y="344408"/>
                  <a:pt x="344408" y="0"/>
                  <a:pt x="769257" y="0"/>
                </a:cubicBezTo>
                <a:close/>
              </a:path>
            </a:pathLst>
          </a:custGeom>
          <a:blipFill dpi="0" rotWithShape="1">
            <a:blip r:embed="rId9" cstate="print">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sp>
        <p:nvSpPr>
          <p:cNvPr id="35" name="任意多边形 34"/>
          <p:cNvSpPr/>
          <p:nvPr/>
        </p:nvSpPr>
        <p:spPr>
          <a:xfrm>
            <a:off x="4809292" y="2084625"/>
            <a:ext cx="1153886" cy="1153886"/>
          </a:xfrm>
          <a:custGeom>
            <a:avLst/>
            <a:gdLst>
              <a:gd name="connsiteX0" fmla="*/ 769257 w 1538514"/>
              <a:gd name="connsiteY0" fmla="*/ 0 h 1538514"/>
              <a:gd name="connsiteX1" fmla="*/ 1538514 w 1538514"/>
              <a:gd name="connsiteY1" fmla="*/ 769257 h 1538514"/>
              <a:gd name="connsiteX2" fmla="*/ 769257 w 1538514"/>
              <a:gd name="connsiteY2" fmla="*/ 1538514 h 1538514"/>
              <a:gd name="connsiteX3" fmla="*/ 0 w 1538514"/>
              <a:gd name="connsiteY3" fmla="*/ 769257 h 1538514"/>
              <a:gd name="connsiteX4" fmla="*/ 769257 w 1538514"/>
              <a:gd name="connsiteY4" fmla="*/ 0 h 15385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8514" h="1538514">
                <a:moveTo>
                  <a:pt x="769257" y="0"/>
                </a:moveTo>
                <a:cubicBezTo>
                  <a:pt x="1194106" y="0"/>
                  <a:pt x="1538514" y="344408"/>
                  <a:pt x="1538514" y="769257"/>
                </a:cubicBezTo>
                <a:cubicBezTo>
                  <a:pt x="1538514" y="1194106"/>
                  <a:pt x="1194106" y="1538514"/>
                  <a:pt x="769257" y="1538514"/>
                </a:cubicBezTo>
                <a:cubicBezTo>
                  <a:pt x="344408" y="1538514"/>
                  <a:pt x="0" y="1194106"/>
                  <a:pt x="0" y="769257"/>
                </a:cubicBezTo>
                <a:cubicBezTo>
                  <a:pt x="0" y="344408"/>
                  <a:pt x="344408" y="0"/>
                  <a:pt x="769257" y="0"/>
                </a:cubicBezTo>
                <a:close/>
              </a:path>
            </a:pathLst>
          </a:custGeom>
          <a:blipFill dpi="0" rotWithShape="1">
            <a:blip r:embed="rId10" cstate="print">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sp>
        <p:nvSpPr>
          <p:cNvPr id="36" name="任意多边形 35"/>
          <p:cNvSpPr/>
          <p:nvPr/>
        </p:nvSpPr>
        <p:spPr>
          <a:xfrm>
            <a:off x="6481858" y="2532288"/>
            <a:ext cx="1153886" cy="1153886"/>
          </a:xfrm>
          <a:custGeom>
            <a:avLst/>
            <a:gdLst>
              <a:gd name="connsiteX0" fmla="*/ 769257 w 1538514"/>
              <a:gd name="connsiteY0" fmla="*/ 0 h 1538514"/>
              <a:gd name="connsiteX1" fmla="*/ 1538514 w 1538514"/>
              <a:gd name="connsiteY1" fmla="*/ 769257 h 1538514"/>
              <a:gd name="connsiteX2" fmla="*/ 769257 w 1538514"/>
              <a:gd name="connsiteY2" fmla="*/ 1538514 h 1538514"/>
              <a:gd name="connsiteX3" fmla="*/ 0 w 1538514"/>
              <a:gd name="connsiteY3" fmla="*/ 769257 h 1538514"/>
              <a:gd name="connsiteX4" fmla="*/ 769257 w 1538514"/>
              <a:gd name="connsiteY4" fmla="*/ 0 h 15385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8514" h="1538514">
                <a:moveTo>
                  <a:pt x="769257" y="0"/>
                </a:moveTo>
                <a:cubicBezTo>
                  <a:pt x="1194106" y="0"/>
                  <a:pt x="1538514" y="344408"/>
                  <a:pt x="1538514" y="769257"/>
                </a:cubicBezTo>
                <a:cubicBezTo>
                  <a:pt x="1538514" y="1194106"/>
                  <a:pt x="1194106" y="1538514"/>
                  <a:pt x="769257" y="1538514"/>
                </a:cubicBezTo>
                <a:cubicBezTo>
                  <a:pt x="344408" y="1538514"/>
                  <a:pt x="0" y="1194106"/>
                  <a:pt x="0" y="769257"/>
                </a:cubicBezTo>
                <a:cubicBezTo>
                  <a:pt x="0" y="344408"/>
                  <a:pt x="344408" y="0"/>
                  <a:pt x="769257" y="0"/>
                </a:cubicBezTo>
                <a:close/>
              </a:path>
            </a:pathLst>
          </a:custGeom>
          <a:blipFill dpi="0" rotWithShape="1">
            <a:blip r:embed="rId11" cstate="print">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grpSp>
        <p:nvGrpSpPr>
          <p:cNvPr id="3" name="组合 2"/>
          <p:cNvGrpSpPr/>
          <p:nvPr/>
        </p:nvGrpSpPr>
        <p:grpSpPr>
          <a:xfrm>
            <a:off x="1460131" y="2046375"/>
            <a:ext cx="6220745" cy="1707182"/>
            <a:chOff x="1946841" y="2651241"/>
            <a:chExt cx="8294326" cy="2276243"/>
          </a:xfrm>
        </p:grpSpPr>
        <p:sp>
          <p:nvSpPr>
            <p:cNvPr id="26" name="MH_SubTitle_1"/>
            <p:cNvSpPr/>
            <p:nvPr>
              <p:custDataLst>
                <p:tags r:id="rId2"/>
              </p:custDataLst>
            </p:nvPr>
          </p:nvSpPr>
          <p:spPr>
            <a:xfrm>
              <a:off x="1946841" y="2651241"/>
              <a:ext cx="1700024" cy="2276243"/>
            </a:xfrm>
            <a:custGeom>
              <a:avLst/>
              <a:gdLst>
                <a:gd name="connsiteX0" fmla="*/ 848292 w 1696584"/>
                <a:gd name="connsiteY0" fmla="*/ 102876 h 2273362"/>
                <a:gd name="connsiteX1" fmla="*/ 102876 w 1696584"/>
                <a:gd name="connsiteY1" fmla="*/ 848291 h 2273362"/>
                <a:gd name="connsiteX2" fmla="*/ 848292 w 1696584"/>
                <a:gd name="connsiteY2" fmla="*/ 1593706 h 2273362"/>
                <a:gd name="connsiteX3" fmla="*/ 1593709 w 1696584"/>
                <a:gd name="connsiteY3" fmla="*/ 848291 h 2273362"/>
                <a:gd name="connsiteX4" fmla="*/ 848292 w 1696584"/>
                <a:gd name="connsiteY4" fmla="*/ 102876 h 2273362"/>
                <a:gd name="connsiteX5" fmla="*/ 848293 w 1696584"/>
                <a:gd name="connsiteY5" fmla="*/ 0 h 2273362"/>
                <a:gd name="connsiteX6" fmla="*/ 1448126 w 1696584"/>
                <a:gd name="connsiteY6" fmla="*/ 248458 h 2273362"/>
                <a:gd name="connsiteX7" fmla="*/ 1448125 w 1696584"/>
                <a:gd name="connsiteY7" fmla="*/ 1448123 h 2273362"/>
                <a:gd name="connsiteX8" fmla="*/ 848291 w 1696584"/>
                <a:gd name="connsiteY8" fmla="*/ 2273362 h 2273362"/>
                <a:gd name="connsiteX9" fmla="*/ 248459 w 1696584"/>
                <a:gd name="connsiteY9" fmla="*/ 1448124 h 2273362"/>
                <a:gd name="connsiteX10" fmla="*/ 248460 w 1696584"/>
                <a:gd name="connsiteY10" fmla="*/ 248458 h 2273362"/>
                <a:gd name="connsiteX11" fmla="*/ 848293 w 1696584"/>
                <a:gd name="connsiteY11" fmla="*/ 0 h 2273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96584" h="2273362">
                  <a:moveTo>
                    <a:pt x="848292" y="102876"/>
                  </a:moveTo>
                  <a:cubicBezTo>
                    <a:pt x="436611" y="102876"/>
                    <a:pt x="102877" y="436610"/>
                    <a:pt x="102876" y="848291"/>
                  </a:cubicBezTo>
                  <a:cubicBezTo>
                    <a:pt x="102877" y="1259972"/>
                    <a:pt x="436611" y="1593706"/>
                    <a:pt x="848292" y="1593706"/>
                  </a:cubicBezTo>
                  <a:cubicBezTo>
                    <a:pt x="1259974" y="1593706"/>
                    <a:pt x="1593708" y="1259972"/>
                    <a:pt x="1593709" y="848291"/>
                  </a:cubicBezTo>
                  <a:cubicBezTo>
                    <a:pt x="1593708" y="436610"/>
                    <a:pt x="1259974" y="102876"/>
                    <a:pt x="848292" y="102876"/>
                  </a:cubicBezTo>
                  <a:close/>
                  <a:moveTo>
                    <a:pt x="848293" y="0"/>
                  </a:moveTo>
                  <a:cubicBezTo>
                    <a:pt x="1065390" y="-1"/>
                    <a:pt x="1282486" y="82819"/>
                    <a:pt x="1448126" y="248458"/>
                  </a:cubicBezTo>
                  <a:cubicBezTo>
                    <a:pt x="1779404" y="579736"/>
                    <a:pt x="1779404" y="1116845"/>
                    <a:pt x="1448125" y="1448123"/>
                  </a:cubicBezTo>
                  <a:cubicBezTo>
                    <a:pt x="1210613" y="1685636"/>
                    <a:pt x="1010668" y="1960714"/>
                    <a:pt x="848291" y="2273362"/>
                  </a:cubicBezTo>
                  <a:cubicBezTo>
                    <a:pt x="685915" y="1960715"/>
                    <a:pt x="485971" y="1685636"/>
                    <a:pt x="248459" y="1448124"/>
                  </a:cubicBezTo>
                  <a:cubicBezTo>
                    <a:pt x="-82819" y="1116846"/>
                    <a:pt x="-82819" y="579738"/>
                    <a:pt x="248460" y="248458"/>
                  </a:cubicBezTo>
                  <a:cubicBezTo>
                    <a:pt x="414100" y="82819"/>
                    <a:pt x="631197" y="-1"/>
                    <a:pt x="848293" y="0"/>
                  </a:cubicBezTo>
                  <a:close/>
                </a:path>
              </a:pathLst>
            </a:custGeom>
            <a:solidFill>
              <a:schemeClr val="accent1"/>
            </a:solidFill>
            <a:ln w="25400" cap="flat" cmpd="sng" algn="ctr">
              <a:solidFill>
                <a:schemeClr val="bg1">
                  <a:lumMod val="95000"/>
                </a:schemeClr>
              </a:solidFill>
              <a:prstDash val="solid"/>
            </a:ln>
            <a:effectLst/>
          </p:spPr>
          <p:txBody>
            <a:bodyPr lIns="0" tIns="0" rIns="0" bIns="513000" anchor="ctr">
              <a:normAutofit/>
            </a:bodyPr>
            <a:lstStyle/>
            <a:p>
              <a:pPr algn="ctr">
                <a:defRPr/>
              </a:pPr>
              <a:endParaRPr lang="zh-CN" altLang="en-US" sz="1500" kern="0" dirty="0">
                <a:solidFill>
                  <a:schemeClr val="accent1">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4" name="MH_SubTitle_2"/>
            <p:cNvSpPr/>
            <p:nvPr>
              <p:custDataLst>
                <p:tags r:id="rId3"/>
              </p:custDataLst>
            </p:nvPr>
          </p:nvSpPr>
          <p:spPr>
            <a:xfrm flipV="1">
              <a:off x="4198030" y="2702242"/>
              <a:ext cx="1623075" cy="2174241"/>
            </a:xfrm>
            <a:custGeom>
              <a:avLst/>
              <a:gdLst>
                <a:gd name="connsiteX0" fmla="*/ 809755 w 1619509"/>
                <a:gd name="connsiteY0" fmla="*/ 98200 h 2170088"/>
                <a:gd name="connsiteX1" fmla="*/ 98201 w 1619509"/>
                <a:gd name="connsiteY1" fmla="*/ 809753 h 2170088"/>
                <a:gd name="connsiteX2" fmla="*/ 809755 w 1619509"/>
                <a:gd name="connsiteY2" fmla="*/ 1521305 h 2170088"/>
                <a:gd name="connsiteX3" fmla="*/ 1521308 w 1619509"/>
                <a:gd name="connsiteY3" fmla="*/ 809753 h 2170088"/>
                <a:gd name="connsiteX4" fmla="*/ 809755 w 1619509"/>
                <a:gd name="connsiteY4" fmla="*/ 98200 h 2170088"/>
                <a:gd name="connsiteX5" fmla="*/ 809755 w 1619509"/>
                <a:gd name="connsiteY5" fmla="*/ 0 h 2170088"/>
                <a:gd name="connsiteX6" fmla="*/ 1382339 w 1619509"/>
                <a:gd name="connsiteY6" fmla="*/ 237171 h 2170088"/>
                <a:gd name="connsiteX7" fmla="*/ 1382338 w 1619509"/>
                <a:gd name="connsiteY7" fmla="*/ 1382338 h 2170088"/>
                <a:gd name="connsiteX8" fmla="*/ 809754 w 1619509"/>
                <a:gd name="connsiteY8" fmla="*/ 2170088 h 2170088"/>
                <a:gd name="connsiteX9" fmla="*/ 237170 w 1619509"/>
                <a:gd name="connsiteY9" fmla="*/ 1382339 h 2170088"/>
                <a:gd name="connsiteX10" fmla="*/ 237171 w 1619509"/>
                <a:gd name="connsiteY10" fmla="*/ 237172 h 2170088"/>
                <a:gd name="connsiteX11" fmla="*/ 809755 w 1619509"/>
                <a:gd name="connsiteY11" fmla="*/ 0 h 217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19509" h="2170088">
                  <a:moveTo>
                    <a:pt x="809755" y="98200"/>
                  </a:moveTo>
                  <a:cubicBezTo>
                    <a:pt x="416774" y="98200"/>
                    <a:pt x="98201" y="416773"/>
                    <a:pt x="98201" y="809753"/>
                  </a:cubicBezTo>
                  <a:cubicBezTo>
                    <a:pt x="98201" y="1202732"/>
                    <a:pt x="416774" y="1521305"/>
                    <a:pt x="809755" y="1521305"/>
                  </a:cubicBezTo>
                  <a:cubicBezTo>
                    <a:pt x="1202735" y="1521305"/>
                    <a:pt x="1521308" y="1202732"/>
                    <a:pt x="1521308" y="809753"/>
                  </a:cubicBezTo>
                  <a:cubicBezTo>
                    <a:pt x="1521307" y="416774"/>
                    <a:pt x="1202734" y="98201"/>
                    <a:pt x="809755" y="98200"/>
                  </a:cubicBezTo>
                  <a:close/>
                  <a:moveTo>
                    <a:pt x="809755" y="0"/>
                  </a:moveTo>
                  <a:cubicBezTo>
                    <a:pt x="1016990" y="0"/>
                    <a:pt x="1224224" y="79056"/>
                    <a:pt x="1382339" y="237171"/>
                  </a:cubicBezTo>
                  <a:cubicBezTo>
                    <a:pt x="1698567" y="553400"/>
                    <a:pt x="1698567" y="1066109"/>
                    <a:pt x="1382338" y="1382338"/>
                  </a:cubicBezTo>
                  <a:cubicBezTo>
                    <a:pt x="1155616" y="1609061"/>
                    <a:pt x="964754" y="1871644"/>
                    <a:pt x="809754" y="2170088"/>
                  </a:cubicBezTo>
                  <a:cubicBezTo>
                    <a:pt x="654754" y="1871644"/>
                    <a:pt x="463892" y="1609061"/>
                    <a:pt x="237170" y="1382339"/>
                  </a:cubicBezTo>
                  <a:cubicBezTo>
                    <a:pt x="-79058" y="1066110"/>
                    <a:pt x="-79058" y="553401"/>
                    <a:pt x="237171" y="237172"/>
                  </a:cubicBezTo>
                  <a:cubicBezTo>
                    <a:pt x="395286" y="79057"/>
                    <a:pt x="602521" y="0"/>
                    <a:pt x="809755" y="0"/>
                  </a:cubicBezTo>
                  <a:close/>
                </a:path>
              </a:pathLst>
            </a:custGeom>
            <a:solidFill>
              <a:schemeClr val="bg1"/>
            </a:solidFill>
            <a:ln w="25400" cap="flat" cmpd="sng" algn="ctr">
              <a:solidFill>
                <a:schemeClr val="bg1">
                  <a:lumMod val="95000"/>
                </a:schemeClr>
              </a:solidFill>
              <a:prstDash val="solid"/>
            </a:ln>
            <a:effectLst/>
          </p:spPr>
          <p:txBody>
            <a:bodyPr lIns="0" tIns="0" rIns="0" bIns="513000" anchor="ctr">
              <a:normAutofit/>
            </a:bodyPr>
            <a:lstStyle/>
            <a:p>
              <a:pPr algn="ctr">
                <a:defRPr/>
              </a:pPr>
              <a:endParaRPr lang="zh-CN" altLang="en-US" sz="1500" kern="0" dirty="0">
                <a:solidFill>
                  <a:schemeClr val="accent2">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25" name="MH_SubTitle_3"/>
            <p:cNvSpPr/>
            <p:nvPr>
              <p:custDataLst>
                <p:tags r:id="rId4"/>
              </p:custDataLst>
            </p:nvPr>
          </p:nvSpPr>
          <p:spPr>
            <a:xfrm>
              <a:off x="6372270" y="2678083"/>
              <a:ext cx="1658866" cy="2222558"/>
            </a:xfrm>
            <a:custGeom>
              <a:avLst/>
              <a:gdLst>
                <a:gd name="connsiteX0" fmla="*/ 828301 w 1656601"/>
                <a:gd name="connsiteY0" fmla="*/ 100450 h 2219787"/>
                <a:gd name="connsiteX1" fmla="*/ 100451 w 1656601"/>
                <a:gd name="connsiteY1" fmla="*/ 828299 h 2219787"/>
                <a:gd name="connsiteX2" fmla="*/ 828301 w 1656601"/>
                <a:gd name="connsiteY2" fmla="*/ 1556147 h 2219787"/>
                <a:gd name="connsiteX3" fmla="*/ 1556150 w 1656601"/>
                <a:gd name="connsiteY3" fmla="*/ 828299 h 2219787"/>
                <a:gd name="connsiteX4" fmla="*/ 828301 w 1656601"/>
                <a:gd name="connsiteY4" fmla="*/ 100450 h 2219787"/>
                <a:gd name="connsiteX5" fmla="*/ 828301 w 1656601"/>
                <a:gd name="connsiteY5" fmla="*/ 0 h 2219787"/>
                <a:gd name="connsiteX6" fmla="*/ 1413998 w 1656601"/>
                <a:gd name="connsiteY6" fmla="*/ 242603 h 2219787"/>
                <a:gd name="connsiteX7" fmla="*/ 1413997 w 1656601"/>
                <a:gd name="connsiteY7" fmla="*/ 1413997 h 2219787"/>
                <a:gd name="connsiteX8" fmla="*/ 828300 w 1656601"/>
                <a:gd name="connsiteY8" fmla="*/ 2219787 h 2219787"/>
                <a:gd name="connsiteX9" fmla="*/ 242603 w 1656601"/>
                <a:gd name="connsiteY9" fmla="*/ 1413998 h 2219787"/>
                <a:gd name="connsiteX10" fmla="*/ 242604 w 1656601"/>
                <a:gd name="connsiteY10" fmla="*/ 242604 h 2219787"/>
                <a:gd name="connsiteX11" fmla="*/ 828301 w 1656601"/>
                <a:gd name="connsiteY11" fmla="*/ 0 h 2219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6601" h="2219787">
                  <a:moveTo>
                    <a:pt x="828301" y="100450"/>
                  </a:moveTo>
                  <a:cubicBezTo>
                    <a:pt x="426320" y="100450"/>
                    <a:pt x="100450" y="426319"/>
                    <a:pt x="100451" y="828299"/>
                  </a:cubicBezTo>
                  <a:cubicBezTo>
                    <a:pt x="100451" y="1230278"/>
                    <a:pt x="426320" y="1556147"/>
                    <a:pt x="828301" y="1556147"/>
                  </a:cubicBezTo>
                  <a:cubicBezTo>
                    <a:pt x="1230281" y="1556147"/>
                    <a:pt x="1556150" y="1230278"/>
                    <a:pt x="1556150" y="828299"/>
                  </a:cubicBezTo>
                  <a:cubicBezTo>
                    <a:pt x="1556149" y="426319"/>
                    <a:pt x="1230280" y="100451"/>
                    <a:pt x="828301" y="100450"/>
                  </a:cubicBezTo>
                  <a:close/>
                  <a:moveTo>
                    <a:pt x="828301" y="0"/>
                  </a:moveTo>
                  <a:cubicBezTo>
                    <a:pt x="1040282" y="0"/>
                    <a:pt x="1252263" y="80868"/>
                    <a:pt x="1413998" y="242603"/>
                  </a:cubicBezTo>
                  <a:cubicBezTo>
                    <a:pt x="1737469" y="566074"/>
                    <a:pt x="1737469" y="1090525"/>
                    <a:pt x="1413997" y="1413997"/>
                  </a:cubicBezTo>
                  <a:cubicBezTo>
                    <a:pt x="1182083" y="1645912"/>
                    <a:pt x="986850" y="1914508"/>
                    <a:pt x="828300" y="2219787"/>
                  </a:cubicBezTo>
                  <a:cubicBezTo>
                    <a:pt x="669750" y="1914508"/>
                    <a:pt x="474518" y="1645912"/>
                    <a:pt x="242603" y="1413998"/>
                  </a:cubicBezTo>
                  <a:cubicBezTo>
                    <a:pt x="-80868" y="1090527"/>
                    <a:pt x="-80868" y="566075"/>
                    <a:pt x="242604" y="242604"/>
                  </a:cubicBezTo>
                  <a:cubicBezTo>
                    <a:pt x="404340" y="80868"/>
                    <a:pt x="616321" y="0"/>
                    <a:pt x="828301" y="0"/>
                  </a:cubicBezTo>
                  <a:close/>
                </a:path>
              </a:pathLst>
            </a:custGeom>
            <a:solidFill>
              <a:schemeClr val="accent3"/>
            </a:solidFill>
            <a:ln w="25400" cap="flat" cmpd="sng" algn="ctr">
              <a:solidFill>
                <a:schemeClr val="bg1">
                  <a:lumMod val="95000"/>
                </a:schemeClr>
              </a:solidFill>
              <a:prstDash val="solid"/>
            </a:ln>
            <a:effectLst/>
          </p:spPr>
          <p:txBody>
            <a:bodyPr lIns="0" tIns="0" rIns="0" bIns="513000" anchor="ctr">
              <a:normAutofit/>
            </a:bodyPr>
            <a:lstStyle/>
            <a:p>
              <a:pPr algn="ctr">
                <a:defRPr/>
              </a:pPr>
              <a:endParaRPr lang="zh-CN" altLang="en-US" sz="1500" kern="0" dirty="0">
                <a:solidFill>
                  <a:schemeClr val="accent3">
                    <a:lumMod val="75000"/>
                  </a:schemeClr>
                </a:solidFill>
                <a:latin typeface="微软雅黑" panose="020B0503020204020204" pitchFamily="34" charset="-122"/>
                <a:ea typeface="微软雅黑" panose="020B0503020204020204" pitchFamily="34" charset="-122"/>
                <a:cs typeface="+mn-ea"/>
                <a:sym typeface="+mn-lt"/>
              </a:endParaRPr>
            </a:p>
          </p:txBody>
        </p:sp>
        <p:sp>
          <p:nvSpPr>
            <p:cNvPr id="11" name="MH_SubTitle_4"/>
            <p:cNvSpPr/>
            <p:nvPr>
              <p:custDataLst>
                <p:tags r:id="rId5"/>
              </p:custDataLst>
            </p:nvPr>
          </p:nvSpPr>
          <p:spPr>
            <a:xfrm flipV="1">
              <a:off x="8582302" y="2677189"/>
              <a:ext cx="1658865" cy="2224347"/>
            </a:xfrm>
            <a:custGeom>
              <a:avLst/>
              <a:gdLst>
                <a:gd name="connsiteX0" fmla="*/ 828301 w 1656601"/>
                <a:gd name="connsiteY0" fmla="*/ 100450 h 2219787"/>
                <a:gd name="connsiteX1" fmla="*/ 100451 w 1656601"/>
                <a:gd name="connsiteY1" fmla="*/ 828299 h 2219787"/>
                <a:gd name="connsiteX2" fmla="*/ 828301 w 1656601"/>
                <a:gd name="connsiteY2" fmla="*/ 1556147 h 2219787"/>
                <a:gd name="connsiteX3" fmla="*/ 1556150 w 1656601"/>
                <a:gd name="connsiteY3" fmla="*/ 828299 h 2219787"/>
                <a:gd name="connsiteX4" fmla="*/ 828301 w 1656601"/>
                <a:gd name="connsiteY4" fmla="*/ 100450 h 2219787"/>
                <a:gd name="connsiteX5" fmla="*/ 828301 w 1656601"/>
                <a:gd name="connsiteY5" fmla="*/ 0 h 2219787"/>
                <a:gd name="connsiteX6" fmla="*/ 1413998 w 1656601"/>
                <a:gd name="connsiteY6" fmla="*/ 242603 h 2219787"/>
                <a:gd name="connsiteX7" fmla="*/ 1413997 w 1656601"/>
                <a:gd name="connsiteY7" fmla="*/ 1413997 h 2219787"/>
                <a:gd name="connsiteX8" fmla="*/ 828300 w 1656601"/>
                <a:gd name="connsiteY8" fmla="*/ 2219787 h 2219787"/>
                <a:gd name="connsiteX9" fmla="*/ 242603 w 1656601"/>
                <a:gd name="connsiteY9" fmla="*/ 1413998 h 2219787"/>
                <a:gd name="connsiteX10" fmla="*/ 242604 w 1656601"/>
                <a:gd name="connsiteY10" fmla="*/ 242604 h 2219787"/>
                <a:gd name="connsiteX11" fmla="*/ 828301 w 1656601"/>
                <a:gd name="connsiteY11" fmla="*/ 0 h 2219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6601" h="2219787">
                  <a:moveTo>
                    <a:pt x="828301" y="100450"/>
                  </a:moveTo>
                  <a:cubicBezTo>
                    <a:pt x="426320" y="100450"/>
                    <a:pt x="100450" y="426319"/>
                    <a:pt x="100451" y="828299"/>
                  </a:cubicBezTo>
                  <a:cubicBezTo>
                    <a:pt x="100451" y="1230278"/>
                    <a:pt x="426320" y="1556147"/>
                    <a:pt x="828301" y="1556147"/>
                  </a:cubicBezTo>
                  <a:cubicBezTo>
                    <a:pt x="1230281" y="1556147"/>
                    <a:pt x="1556150" y="1230278"/>
                    <a:pt x="1556150" y="828299"/>
                  </a:cubicBezTo>
                  <a:cubicBezTo>
                    <a:pt x="1556149" y="426319"/>
                    <a:pt x="1230280" y="100451"/>
                    <a:pt x="828301" y="100450"/>
                  </a:cubicBezTo>
                  <a:close/>
                  <a:moveTo>
                    <a:pt x="828301" y="0"/>
                  </a:moveTo>
                  <a:cubicBezTo>
                    <a:pt x="1040282" y="0"/>
                    <a:pt x="1252263" y="80868"/>
                    <a:pt x="1413998" y="242603"/>
                  </a:cubicBezTo>
                  <a:cubicBezTo>
                    <a:pt x="1737469" y="566074"/>
                    <a:pt x="1737469" y="1090525"/>
                    <a:pt x="1413997" y="1413997"/>
                  </a:cubicBezTo>
                  <a:cubicBezTo>
                    <a:pt x="1182083" y="1645912"/>
                    <a:pt x="986850" y="1914508"/>
                    <a:pt x="828300" y="2219787"/>
                  </a:cubicBezTo>
                  <a:cubicBezTo>
                    <a:pt x="669750" y="1914508"/>
                    <a:pt x="474518" y="1645912"/>
                    <a:pt x="242603" y="1413998"/>
                  </a:cubicBezTo>
                  <a:cubicBezTo>
                    <a:pt x="-80868" y="1090527"/>
                    <a:pt x="-80868" y="566075"/>
                    <a:pt x="242604" y="242604"/>
                  </a:cubicBezTo>
                  <a:cubicBezTo>
                    <a:pt x="404340" y="80868"/>
                    <a:pt x="616321" y="0"/>
                    <a:pt x="828301" y="0"/>
                  </a:cubicBezTo>
                  <a:close/>
                </a:path>
              </a:pathLst>
            </a:custGeom>
            <a:solidFill>
              <a:schemeClr val="bg1"/>
            </a:solidFill>
            <a:ln w="25400" cap="flat" cmpd="sng" algn="ctr">
              <a:solidFill>
                <a:schemeClr val="bg1">
                  <a:lumMod val="95000"/>
                </a:schemeClr>
              </a:solidFill>
              <a:prstDash val="solid"/>
            </a:ln>
            <a:effectLst/>
          </p:spPr>
          <p:txBody>
            <a:bodyPr lIns="0" tIns="0" rIns="0" bIns="513000" anchor="ctr">
              <a:normAutofit/>
            </a:bodyPr>
            <a:lstStyle/>
            <a:p>
              <a:pPr algn="ctr">
                <a:defRPr/>
              </a:pPr>
              <a:endParaRPr lang="zh-CN" altLang="en-US" sz="1500" kern="0" dirty="0">
                <a:solidFill>
                  <a:schemeClr val="accent4">
                    <a:lumMod val="7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15" name="组合 14"/>
          <p:cNvGrpSpPr/>
          <p:nvPr/>
        </p:nvGrpSpPr>
        <p:grpSpPr>
          <a:xfrm>
            <a:off x="2698383" y="1096381"/>
            <a:ext cx="2146865" cy="934074"/>
            <a:chOff x="7303238" y="3331677"/>
            <a:chExt cx="2862486" cy="1245429"/>
          </a:xfrm>
        </p:grpSpPr>
        <p:sp>
          <p:nvSpPr>
            <p:cNvPr id="16" name="矩形 15"/>
            <p:cNvSpPr/>
            <p:nvPr/>
          </p:nvSpPr>
          <p:spPr>
            <a:xfrm>
              <a:off x="7613494" y="3331677"/>
              <a:ext cx="2241974" cy="393526"/>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b="1" dirty="0" smtClean="0">
                  <a:solidFill>
                    <a:srgbClr val="123E61"/>
                  </a:solidFill>
                  <a:latin typeface="微软雅黑" panose="020B0503020204020204" pitchFamily="34" charset="-122"/>
                  <a:ea typeface="微软雅黑" panose="020B0503020204020204" pitchFamily="34" charset="-122"/>
                  <a:cs typeface="+mn-ea"/>
                  <a:sym typeface="+mn-lt"/>
                </a:rPr>
                <a:t>项目管理</a:t>
              </a:r>
              <a:endParaRPr lang="zh-CN" altLang="en-US" sz="1200" b="1"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17" name="文本框 16"/>
            <p:cNvSpPr txBox="1"/>
            <p:nvPr/>
          </p:nvSpPr>
          <p:spPr>
            <a:xfrm>
              <a:off x="7303238" y="3641467"/>
              <a:ext cx="2862486" cy="935639"/>
            </a:xfrm>
            <a:prstGeom prst="rect">
              <a:avLst/>
            </a:prstGeom>
            <a:noFill/>
          </p:spPr>
          <p:txBody>
            <a:bodyPr wrap="square" rtlCol="0">
              <a:spAutoFit/>
              <a:scene3d>
                <a:camera prst="orthographicFront"/>
                <a:lightRig rig="threePt" dir="t"/>
              </a:scene3d>
              <a:sp3d contourW="12700"/>
            </a:bodyPr>
            <a:lstStyle/>
            <a:p>
              <a:pPr algn="ctr">
                <a:lnSpc>
                  <a:spcPct val="120000"/>
                </a:lnSpc>
              </a:pPr>
              <a:r>
                <a:rPr lang="zh-CN" altLang="en-US" sz="11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加强项目管理，建立完整的项目管理体系，完善相应的项目管理考核制度以及奖励制度</a:t>
              </a:r>
              <a:endParaRPr lang="zh-CN" altLang="en-US" sz="11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18" name="组合 17"/>
          <p:cNvGrpSpPr/>
          <p:nvPr/>
        </p:nvGrpSpPr>
        <p:grpSpPr>
          <a:xfrm>
            <a:off x="5974983" y="1096381"/>
            <a:ext cx="2146865" cy="934074"/>
            <a:chOff x="7303238" y="3331677"/>
            <a:chExt cx="2862486" cy="1245429"/>
          </a:xfrm>
        </p:grpSpPr>
        <p:sp>
          <p:nvSpPr>
            <p:cNvPr id="19" name="矩形 18"/>
            <p:cNvSpPr/>
            <p:nvPr/>
          </p:nvSpPr>
          <p:spPr>
            <a:xfrm>
              <a:off x="7613494" y="3331677"/>
              <a:ext cx="2241974" cy="393526"/>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b="1" dirty="0" smtClean="0">
                  <a:solidFill>
                    <a:srgbClr val="123E61"/>
                  </a:solidFill>
                  <a:latin typeface="微软雅黑" panose="020B0503020204020204" pitchFamily="34" charset="-122"/>
                  <a:ea typeface="微软雅黑" panose="020B0503020204020204" pitchFamily="34" charset="-122"/>
                  <a:cs typeface="+mn-ea"/>
                  <a:sym typeface="+mn-lt"/>
                </a:rPr>
                <a:t>内部管理</a:t>
              </a:r>
              <a:endParaRPr lang="zh-CN" altLang="en-US" sz="1200" b="1"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20" name="文本框 19"/>
            <p:cNvSpPr txBox="1"/>
            <p:nvPr/>
          </p:nvSpPr>
          <p:spPr>
            <a:xfrm>
              <a:off x="7303238" y="3641467"/>
              <a:ext cx="2862486" cy="935639"/>
            </a:xfrm>
            <a:prstGeom prst="rect">
              <a:avLst/>
            </a:prstGeom>
            <a:noFill/>
          </p:spPr>
          <p:txBody>
            <a:bodyPr wrap="square" rtlCol="0">
              <a:spAutoFit/>
              <a:scene3d>
                <a:camera prst="orthographicFront"/>
                <a:lightRig rig="threePt" dir="t"/>
              </a:scene3d>
              <a:sp3d contourW="12700"/>
            </a:bodyPr>
            <a:lstStyle/>
            <a:p>
              <a:pPr algn="ctr">
                <a:lnSpc>
                  <a:spcPct val="120000"/>
                </a:lnSpc>
              </a:pPr>
              <a:r>
                <a:rPr lang="zh-CN" altLang="en-US" sz="11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加强内部管理，如人员管理、开发文档管理、绩效管理等，建立完善的管理制度</a:t>
              </a:r>
              <a:endParaRPr lang="zh-CN" altLang="en-US" sz="11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1" name="组合 20"/>
          <p:cNvGrpSpPr/>
          <p:nvPr/>
        </p:nvGrpSpPr>
        <p:grpSpPr>
          <a:xfrm>
            <a:off x="1036585" y="3945517"/>
            <a:ext cx="2146865" cy="934074"/>
            <a:chOff x="7303238" y="3331677"/>
            <a:chExt cx="2862486" cy="1245429"/>
          </a:xfrm>
        </p:grpSpPr>
        <p:sp>
          <p:nvSpPr>
            <p:cNvPr id="22" name="矩形 21"/>
            <p:cNvSpPr/>
            <p:nvPr/>
          </p:nvSpPr>
          <p:spPr>
            <a:xfrm>
              <a:off x="7613494" y="3331677"/>
              <a:ext cx="2241974" cy="393526"/>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b="1" dirty="0" smtClean="0">
                  <a:solidFill>
                    <a:srgbClr val="123E61"/>
                  </a:solidFill>
                  <a:latin typeface="微软雅黑" panose="020B0503020204020204" pitchFamily="34" charset="-122"/>
                  <a:ea typeface="微软雅黑" panose="020B0503020204020204" pitchFamily="34" charset="-122"/>
                  <a:cs typeface="+mn-ea"/>
                  <a:sym typeface="+mn-lt"/>
                </a:rPr>
                <a:t>项目开发计划</a:t>
              </a:r>
              <a:endParaRPr lang="zh-CN" altLang="en-US" sz="1200" b="1"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23" name="文本框 22"/>
            <p:cNvSpPr txBox="1"/>
            <p:nvPr/>
          </p:nvSpPr>
          <p:spPr>
            <a:xfrm>
              <a:off x="7303238" y="3641467"/>
              <a:ext cx="2862486" cy="935639"/>
            </a:xfrm>
            <a:prstGeom prst="rect">
              <a:avLst/>
            </a:prstGeom>
            <a:noFill/>
          </p:spPr>
          <p:txBody>
            <a:bodyPr wrap="square" rtlCol="0">
              <a:spAutoFit/>
              <a:scene3d>
                <a:camera prst="orthographicFront"/>
                <a:lightRig rig="threePt" dir="t"/>
              </a:scene3d>
              <a:sp3d contourW="12700"/>
            </a:bodyPr>
            <a:lstStyle/>
            <a:p>
              <a:pPr algn="ctr">
                <a:lnSpc>
                  <a:spcPct val="120000"/>
                </a:lnSpc>
              </a:pPr>
              <a:r>
                <a:rPr lang="zh-CN" altLang="en-US" sz="11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需要加强工作任务的预判性、前瞻性、计划性，应有相对较合理的开发周期</a:t>
              </a:r>
              <a:endParaRPr lang="zh-CN" altLang="en-US" sz="11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7" name="组合 26"/>
          <p:cNvGrpSpPr/>
          <p:nvPr/>
        </p:nvGrpSpPr>
        <p:grpSpPr>
          <a:xfrm>
            <a:off x="4313185" y="3945516"/>
            <a:ext cx="2146865" cy="934074"/>
            <a:chOff x="7303238" y="3331677"/>
            <a:chExt cx="2862486" cy="1245429"/>
          </a:xfrm>
        </p:grpSpPr>
        <p:sp>
          <p:nvSpPr>
            <p:cNvPr id="28" name="矩形 27"/>
            <p:cNvSpPr/>
            <p:nvPr/>
          </p:nvSpPr>
          <p:spPr>
            <a:xfrm>
              <a:off x="7613494" y="3331677"/>
              <a:ext cx="2241974" cy="41857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200" b="1" dirty="0" smtClean="0">
                  <a:solidFill>
                    <a:srgbClr val="123E61"/>
                  </a:solidFill>
                  <a:latin typeface="微软雅黑" panose="020B0503020204020204" pitchFamily="34" charset="-122"/>
                  <a:ea typeface="微软雅黑" panose="020B0503020204020204" pitchFamily="34" charset="-122"/>
                  <a:cs typeface="+mn-ea"/>
                  <a:sym typeface="+mn-lt"/>
                </a:rPr>
                <a:t>提升软硬件开发经验</a:t>
              </a:r>
              <a:endParaRPr lang="zh-CN" altLang="en-US" sz="1200" b="1"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29" name="文本框 28"/>
            <p:cNvSpPr txBox="1"/>
            <p:nvPr/>
          </p:nvSpPr>
          <p:spPr>
            <a:xfrm>
              <a:off x="7303238" y="3641467"/>
              <a:ext cx="2862486" cy="935639"/>
            </a:xfrm>
            <a:prstGeom prst="rect">
              <a:avLst/>
            </a:prstGeom>
            <a:noFill/>
          </p:spPr>
          <p:txBody>
            <a:bodyPr wrap="square" rtlCol="0">
              <a:spAutoFit/>
              <a:scene3d>
                <a:camera prst="orthographicFront"/>
                <a:lightRig rig="threePt" dir="t"/>
              </a:scene3d>
              <a:sp3d contourW="12700"/>
            </a:bodyPr>
            <a:lstStyle/>
            <a:p>
              <a:pPr algn="ctr">
                <a:lnSpc>
                  <a:spcPct val="120000"/>
                </a:lnSpc>
              </a:pPr>
              <a:r>
                <a:rPr lang="zh-CN" altLang="en-US" sz="11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加强开发人员整体水平的提升，提升部门自身的开发设计经验，多积累项目，多创新新项目</a:t>
              </a:r>
              <a:endParaRPr lang="zh-CN" altLang="en-US" sz="11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sp>
        <p:nvSpPr>
          <p:cNvPr id="30" name="标题 1"/>
          <p:cNvSpPr txBox="1">
            <a:spLocks/>
          </p:cNvSpPr>
          <p:nvPr/>
        </p:nvSpPr>
        <p:spPr>
          <a:xfrm>
            <a:off x="215516" y="206043"/>
            <a:ext cx="2088232" cy="494294"/>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400" dirty="0" smtClean="0"/>
              <a:t>对公司的建议</a:t>
            </a:r>
            <a:endParaRPr lang="zh-CN" altLang="en-US" sz="2400" dirty="0"/>
          </a:p>
        </p:txBody>
      </p:sp>
    </p:spTree>
    <p:custDataLst>
      <p:tags r:id="rId1"/>
    </p:custDataLst>
    <p:extLst>
      <p:ext uri="{BB962C8B-B14F-4D97-AF65-F5344CB8AC3E}">
        <p14:creationId xmlns:p14="http://schemas.microsoft.com/office/powerpoint/2010/main" val="76063197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1000"/>
                                        <p:tgtEl>
                                          <p:spTgt spid="34"/>
                                        </p:tgtEl>
                                      </p:cBhvr>
                                    </p:animEffect>
                                    <p:anim calcmode="lin" valueType="num">
                                      <p:cBhvr>
                                        <p:cTn id="13" dur="1000" fill="hold"/>
                                        <p:tgtEl>
                                          <p:spTgt spid="34"/>
                                        </p:tgtEl>
                                        <p:attrNameLst>
                                          <p:attrName>ppt_x</p:attrName>
                                        </p:attrNameLst>
                                      </p:cBhvr>
                                      <p:tavLst>
                                        <p:tav tm="0">
                                          <p:val>
                                            <p:strVal val="#ppt_x"/>
                                          </p:val>
                                        </p:tav>
                                        <p:tav tm="100000">
                                          <p:val>
                                            <p:strVal val="#ppt_x"/>
                                          </p:val>
                                        </p:tav>
                                      </p:tavLst>
                                    </p:anim>
                                    <p:anim calcmode="lin" valueType="num">
                                      <p:cBhvr>
                                        <p:cTn id="14" dur="1000" fill="hold"/>
                                        <p:tgtEl>
                                          <p:spTgt spid="3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1000"/>
                                        <p:tgtEl>
                                          <p:spTgt spid="35"/>
                                        </p:tgtEl>
                                      </p:cBhvr>
                                    </p:animEffect>
                                    <p:anim calcmode="lin" valueType="num">
                                      <p:cBhvr>
                                        <p:cTn id="18" dur="1000" fill="hold"/>
                                        <p:tgtEl>
                                          <p:spTgt spid="35"/>
                                        </p:tgtEl>
                                        <p:attrNameLst>
                                          <p:attrName>ppt_x</p:attrName>
                                        </p:attrNameLst>
                                      </p:cBhvr>
                                      <p:tavLst>
                                        <p:tav tm="0">
                                          <p:val>
                                            <p:strVal val="#ppt_x"/>
                                          </p:val>
                                        </p:tav>
                                        <p:tav tm="100000">
                                          <p:val>
                                            <p:strVal val="#ppt_x"/>
                                          </p:val>
                                        </p:tav>
                                      </p:tavLst>
                                    </p:anim>
                                    <p:anim calcmode="lin" valueType="num">
                                      <p:cBhvr>
                                        <p:cTn id="19" dur="1000" fill="hold"/>
                                        <p:tgtEl>
                                          <p:spTgt spid="3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1000"/>
                                        <p:tgtEl>
                                          <p:spTgt spid="36"/>
                                        </p:tgtEl>
                                      </p:cBhvr>
                                    </p:animEffect>
                                    <p:anim calcmode="lin" valueType="num">
                                      <p:cBhvr>
                                        <p:cTn id="23" dur="1000" fill="hold"/>
                                        <p:tgtEl>
                                          <p:spTgt spid="36"/>
                                        </p:tgtEl>
                                        <p:attrNameLst>
                                          <p:attrName>ppt_x</p:attrName>
                                        </p:attrNameLst>
                                      </p:cBhvr>
                                      <p:tavLst>
                                        <p:tav tm="0">
                                          <p:val>
                                            <p:strVal val="#ppt_x"/>
                                          </p:val>
                                        </p:tav>
                                        <p:tav tm="100000">
                                          <p:val>
                                            <p:strVal val="#ppt_x"/>
                                          </p:val>
                                        </p:tav>
                                      </p:tavLst>
                                    </p:anim>
                                    <p:anim calcmode="lin" valueType="num">
                                      <p:cBhvr>
                                        <p:cTn id="24" dur="1000" fill="hold"/>
                                        <p:tgtEl>
                                          <p:spTgt spid="36"/>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1000"/>
                                        <p:tgtEl>
                                          <p:spTgt spid="3"/>
                                        </p:tgtEl>
                                      </p:cBhvr>
                                    </p:animEffect>
                                    <p:anim calcmode="lin" valueType="num">
                                      <p:cBhvr>
                                        <p:cTn id="28" dur="1000" fill="hold"/>
                                        <p:tgtEl>
                                          <p:spTgt spid="3"/>
                                        </p:tgtEl>
                                        <p:attrNameLst>
                                          <p:attrName>ppt_x</p:attrName>
                                        </p:attrNameLst>
                                      </p:cBhvr>
                                      <p:tavLst>
                                        <p:tav tm="0">
                                          <p:val>
                                            <p:strVal val="#ppt_x"/>
                                          </p:val>
                                        </p:tav>
                                        <p:tav tm="100000">
                                          <p:val>
                                            <p:strVal val="#ppt_x"/>
                                          </p:val>
                                        </p:tav>
                                      </p:tavLst>
                                    </p:anim>
                                    <p:anim calcmode="lin" valueType="num">
                                      <p:cBhvr>
                                        <p:cTn id="29" dur="1000" fill="hold"/>
                                        <p:tgtEl>
                                          <p:spTgt spid="3"/>
                                        </p:tgtEl>
                                        <p:attrNameLst>
                                          <p:attrName>ppt_y</p:attrName>
                                        </p:attrNameLst>
                                      </p:cBhvr>
                                      <p:tavLst>
                                        <p:tav tm="0">
                                          <p:val>
                                            <p:strVal val="#ppt_y+.1"/>
                                          </p:val>
                                        </p:tav>
                                        <p:tav tm="100000">
                                          <p:val>
                                            <p:strVal val="#ppt_y"/>
                                          </p:val>
                                        </p:tav>
                                      </p:tavLst>
                                    </p:anim>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43"/>
                                        </p:tgtEl>
                                        <p:attrNameLst>
                                          <p:attrName>style.visibility</p:attrName>
                                        </p:attrNameLst>
                                      </p:cBhvr>
                                      <p:to>
                                        <p:strVal val="visible"/>
                                      </p:to>
                                    </p:set>
                                    <p:animEffect transition="in" filter="fade">
                                      <p:cBhvr>
                                        <p:cTn id="33" dur="500"/>
                                        <p:tgtEl>
                                          <p:spTgt spid="4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0"/>
                                        </p:tgtEl>
                                        <p:attrNameLst>
                                          <p:attrName>style.visibility</p:attrName>
                                        </p:attrNameLst>
                                      </p:cBhvr>
                                      <p:to>
                                        <p:strVal val="visible"/>
                                      </p:to>
                                    </p:set>
                                    <p:animEffect transition="in" filter="fade">
                                      <p:cBhvr>
                                        <p:cTn id="36" dur="500"/>
                                        <p:tgtEl>
                                          <p:spTgt spid="5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9"/>
                                        </p:tgtEl>
                                        <p:attrNameLst>
                                          <p:attrName>style.visibility</p:attrName>
                                        </p:attrNameLst>
                                      </p:cBhvr>
                                      <p:to>
                                        <p:strVal val="visible"/>
                                      </p:to>
                                    </p:set>
                                    <p:animEffect transition="in" filter="fade">
                                      <p:cBhvr>
                                        <p:cTn id="39" dur="500"/>
                                        <p:tgtEl>
                                          <p:spTgt spid="4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1"/>
                                        </p:tgtEl>
                                        <p:attrNameLst>
                                          <p:attrName>style.visibility</p:attrName>
                                        </p:attrNameLst>
                                      </p:cBhvr>
                                      <p:to>
                                        <p:strVal val="visible"/>
                                      </p:to>
                                    </p:set>
                                    <p:animEffect transition="in" filter="fade">
                                      <p:cBhvr>
                                        <p:cTn id="42" dur="500"/>
                                        <p:tgtEl>
                                          <p:spTgt spid="51"/>
                                        </p:tgtEl>
                                      </p:cBhvr>
                                    </p:animEffect>
                                  </p:childTnLst>
                                </p:cTn>
                              </p:par>
                            </p:childTnLst>
                          </p:cTn>
                        </p:par>
                        <p:par>
                          <p:cTn id="43" fill="hold">
                            <p:stCondLst>
                              <p:cond delay="1500"/>
                            </p:stCondLst>
                            <p:childTnLst>
                              <p:par>
                                <p:cTn id="44" presetID="53" presetClass="entr" presetSubtype="16" fill="hold" nodeType="afterEffect">
                                  <p:stCondLst>
                                    <p:cond delay="0"/>
                                  </p:stCondLst>
                                  <p:childTnLst>
                                    <p:set>
                                      <p:cBhvr>
                                        <p:cTn id="45" dur="1" fill="hold">
                                          <p:stCondLst>
                                            <p:cond delay="0"/>
                                          </p:stCondLst>
                                        </p:cTn>
                                        <p:tgtEl>
                                          <p:spTgt spid="21"/>
                                        </p:tgtEl>
                                        <p:attrNameLst>
                                          <p:attrName>style.visibility</p:attrName>
                                        </p:attrNameLst>
                                      </p:cBhvr>
                                      <p:to>
                                        <p:strVal val="visible"/>
                                      </p:to>
                                    </p:set>
                                    <p:anim calcmode="lin" valueType="num">
                                      <p:cBhvr>
                                        <p:cTn id="46" dur="500" fill="hold"/>
                                        <p:tgtEl>
                                          <p:spTgt spid="21"/>
                                        </p:tgtEl>
                                        <p:attrNameLst>
                                          <p:attrName>ppt_w</p:attrName>
                                        </p:attrNameLst>
                                      </p:cBhvr>
                                      <p:tavLst>
                                        <p:tav tm="0">
                                          <p:val>
                                            <p:fltVal val="0"/>
                                          </p:val>
                                        </p:tav>
                                        <p:tav tm="100000">
                                          <p:val>
                                            <p:strVal val="#ppt_w"/>
                                          </p:val>
                                        </p:tav>
                                      </p:tavLst>
                                    </p:anim>
                                    <p:anim calcmode="lin" valueType="num">
                                      <p:cBhvr>
                                        <p:cTn id="47" dur="500" fill="hold"/>
                                        <p:tgtEl>
                                          <p:spTgt spid="21"/>
                                        </p:tgtEl>
                                        <p:attrNameLst>
                                          <p:attrName>ppt_h</p:attrName>
                                        </p:attrNameLst>
                                      </p:cBhvr>
                                      <p:tavLst>
                                        <p:tav tm="0">
                                          <p:val>
                                            <p:fltVal val="0"/>
                                          </p:val>
                                        </p:tav>
                                        <p:tav tm="100000">
                                          <p:val>
                                            <p:strVal val="#ppt_h"/>
                                          </p:val>
                                        </p:tav>
                                      </p:tavLst>
                                    </p:anim>
                                    <p:animEffect transition="in" filter="fade">
                                      <p:cBhvr>
                                        <p:cTn id="48" dur="500"/>
                                        <p:tgtEl>
                                          <p:spTgt spid="21"/>
                                        </p:tgtEl>
                                      </p:cBhvr>
                                    </p:animEffect>
                                  </p:childTnLst>
                                </p:cTn>
                              </p:par>
                            </p:childTnLst>
                          </p:cTn>
                        </p:par>
                        <p:par>
                          <p:cTn id="49" fill="hold">
                            <p:stCondLst>
                              <p:cond delay="2000"/>
                            </p:stCondLst>
                            <p:childTnLst>
                              <p:par>
                                <p:cTn id="50" presetID="53" presetClass="entr" presetSubtype="16" fill="hold" nodeType="afterEffect">
                                  <p:stCondLst>
                                    <p:cond delay="0"/>
                                  </p:stCondLst>
                                  <p:childTnLst>
                                    <p:set>
                                      <p:cBhvr>
                                        <p:cTn id="51" dur="1" fill="hold">
                                          <p:stCondLst>
                                            <p:cond delay="0"/>
                                          </p:stCondLst>
                                        </p:cTn>
                                        <p:tgtEl>
                                          <p:spTgt spid="15"/>
                                        </p:tgtEl>
                                        <p:attrNameLst>
                                          <p:attrName>style.visibility</p:attrName>
                                        </p:attrNameLst>
                                      </p:cBhvr>
                                      <p:to>
                                        <p:strVal val="visible"/>
                                      </p:to>
                                    </p:set>
                                    <p:anim calcmode="lin" valueType="num">
                                      <p:cBhvr>
                                        <p:cTn id="52" dur="500" fill="hold"/>
                                        <p:tgtEl>
                                          <p:spTgt spid="15"/>
                                        </p:tgtEl>
                                        <p:attrNameLst>
                                          <p:attrName>ppt_w</p:attrName>
                                        </p:attrNameLst>
                                      </p:cBhvr>
                                      <p:tavLst>
                                        <p:tav tm="0">
                                          <p:val>
                                            <p:fltVal val="0"/>
                                          </p:val>
                                        </p:tav>
                                        <p:tav tm="100000">
                                          <p:val>
                                            <p:strVal val="#ppt_w"/>
                                          </p:val>
                                        </p:tav>
                                      </p:tavLst>
                                    </p:anim>
                                    <p:anim calcmode="lin" valueType="num">
                                      <p:cBhvr>
                                        <p:cTn id="53" dur="500" fill="hold"/>
                                        <p:tgtEl>
                                          <p:spTgt spid="15"/>
                                        </p:tgtEl>
                                        <p:attrNameLst>
                                          <p:attrName>ppt_h</p:attrName>
                                        </p:attrNameLst>
                                      </p:cBhvr>
                                      <p:tavLst>
                                        <p:tav tm="0">
                                          <p:val>
                                            <p:fltVal val="0"/>
                                          </p:val>
                                        </p:tav>
                                        <p:tav tm="100000">
                                          <p:val>
                                            <p:strVal val="#ppt_h"/>
                                          </p:val>
                                        </p:tav>
                                      </p:tavLst>
                                    </p:anim>
                                    <p:animEffect transition="in" filter="fade">
                                      <p:cBhvr>
                                        <p:cTn id="54" dur="500"/>
                                        <p:tgtEl>
                                          <p:spTgt spid="15"/>
                                        </p:tgtEl>
                                      </p:cBhvr>
                                    </p:animEffect>
                                  </p:childTnLst>
                                </p:cTn>
                              </p:par>
                            </p:childTnLst>
                          </p:cTn>
                        </p:par>
                        <p:par>
                          <p:cTn id="55" fill="hold">
                            <p:stCondLst>
                              <p:cond delay="2500"/>
                            </p:stCondLst>
                            <p:childTnLst>
                              <p:par>
                                <p:cTn id="56" presetID="53" presetClass="entr" presetSubtype="16" fill="hold" nodeType="afterEffect">
                                  <p:stCondLst>
                                    <p:cond delay="0"/>
                                  </p:stCondLst>
                                  <p:childTnLst>
                                    <p:set>
                                      <p:cBhvr>
                                        <p:cTn id="57" dur="1" fill="hold">
                                          <p:stCondLst>
                                            <p:cond delay="0"/>
                                          </p:stCondLst>
                                        </p:cTn>
                                        <p:tgtEl>
                                          <p:spTgt spid="27"/>
                                        </p:tgtEl>
                                        <p:attrNameLst>
                                          <p:attrName>style.visibility</p:attrName>
                                        </p:attrNameLst>
                                      </p:cBhvr>
                                      <p:to>
                                        <p:strVal val="visible"/>
                                      </p:to>
                                    </p:set>
                                    <p:anim calcmode="lin" valueType="num">
                                      <p:cBhvr>
                                        <p:cTn id="58" dur="500" fill="hold"/>
                                        <p:tgtEl>
                                          <p:spTgt spid="27"/>
                                        </p:tgtEl>
                                        <p:attrNameLst>
                                          <p:attrName>ppt_w</p:attrName>
                                        </p:attrNameLst>
                                      </p:cBhvr>
                                      <p:tavLst>
                                        <p:tav tm="0">
                                          <p:val>
                                            <p:fltVal val="0"/>
                                          </p:val>
                                        </p:tav>
                                        <p:tav tm="100000">
                                          <p:val>
                                            <p:strVal val="#ppt_w"/>
                                          </p:val>
                                        </p:tav>
                                      </p:tavLst>
                                    </p:anim>
                                    <p:anim calcmode="lin" valueType="num">
                                      <p:cBhvr>
                                        <p:cTn id="59" dur="500" fill="hold"/>
                                        <p:tgtEl>
                                          <p:spTgt spid="27"/>
                                        </p:tgtEl>
                                        <p:attrNameLst>
                                          <p:attrName>ppt_h</p:attrName>
                                        </p:attrNameLst>
                                      </p:cBhvr>
                                      <p:tavLst>
                                        <p:tav tm="0">
                                          <p:val>
                                            <p:fltVal val="0"/>
                                          </p:val>
                                        </p:tav>
                                        <p:tav tm="100000">
                                          <p:val>
                                            <p:strVal val="#ppt_h"/>
                                          </p:val>
                                        </p:tav>
                                      </p:tavLst>
                                    </p:anim>
                                    <p:animEffect transition="in" filter="fade">
                                      <p:cBhvr>
                                        <p:cTn id="60" dur="500"/>
                                        <p:tgtEl>
                                          <p:spTgt spid="27"/>
                                        </p:tgtEl>
                                      </p:cBhvr>
                                    </p:animEffect>
                                  </p:childTnLst>
                                </p:cTn>
                              </p:par>
                            </p:childTnLst>
                          </p:cTn>
                        </p:par>
                        <p:par>
                          <p:cTn id="61" fill="hold">
                            <p:stCondLst>
                              <p:cond delay="3000"/>
                            </p:stCondLst>
                            <p:childTnLst>
                              <p:par>
                                <p:cTn id="62" presetID="53" presetClass="entr" presetSubtype="16" fill="hold" nodeType="afterEffect">
                                  <p:stCondLst>
                                    <p:cond delay="0"/>
                                  </p:stCondLst>
                                  <p:childTnLst>
                                    <p:set>
                                      <p:cBhvr>
                                        <p:cTn id="63" dur="1" fill="hold">
                                          <p:stCondLst>
                                            <p:cond delay="0"/>
                                          </p:stCondLst>
                                        </p:cTn>
                                        <p:tgtEl>
                                          <p:spTgt spid="18"/>
                                        </p:tgtEl>
                                        <p:attrNameLst>
                                          <p:attrName>style.visibility</p:attrName>
                                        </p:attrNameLst>
                                      </p:cBhvr>
                                      <p:to>
                                        <p:strVal val="visible"/>
                                      </p:to>
                                    </p:set>
                                    <p:anim calcmode="lin" valueType="num">
                                      <p:cBhvr>
                                        <p:cTn id="64" dur="500" fill="hold"/>
                                        <p:tgtEl>
                                          <p:spTgt spid="18"/>
                                        </p:tgtEl>
                                        <p:attrNameLst>
                                          <p:attrName>ppt_w</p:attrName>
                                        </p:attrNameLst>
                                      </p:cBhvr>
                                      <p:tavLst>
                                        <p:tav tm="0">
                                          <p:val>
                                            <p:fltVal val="0"/>
                                          </p:val>
                                        </p:tav>
                                        <p:tav tm="100000">
                                          <p:val>
                                            <p:strVal val="#ppt_w"/>
                                          </p:val>
                                        </p:tav>
                                      </p:tavLst>
                                    </p:anim>
                                    <p:anim calcmode="lin" valueType="num">
                                      <p:cBhvr>
                                        <p:cTn id="65" dur="500" fill="hold"/>
                                        <p:tgtEl>
                                          <p:spTgt spid="18"/>
                                        </p:tgtEl>
                                        <p:attrNameLst>
                                          <p:attrName>ppt_h</p:attrName>
                                        </p:attrNameLst>
                                      </p:cBhvr>
                                      <p:tavLst>
                                        <p:tav tm="0">
                                          <p:val>
                                            <p:fltVal val="0"/>
                                          </p:val>
                                        </p:tav>
                                        <p:tav tm="100000">
                                          <p:val>
                                            <p:strVal val="#ppt_h"/>
                                          </p:val>
                                        </p:tav>
                                      </p:tavLst>
                                    </p:anim>
                                    <p:animEffect transition="in" filter="fade">
                                      <p:cBhvr>
                                        <p:cTn id="6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9" grpId="0" animBg="1"/>
      <p:bldP spid="50" grpId="0" animBg="1"/>
      <p:bldP spid="51" grpId="0" animBg="1"/>
      <p:bldP spid="33" grpId="0" animBg="1"/>
      <p:bldP spid="34" grpId="0" animBg="1"/>
      <p:bldP spid="35" grpId="0" animBg="1"/>
      <p:bldP spid="3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F2E64DF8-55D9-484C-BA90-C430B34A1455}"/>
              </a:ext>
            </a:extLst>
          </p:cNvPr>
          <p:cNvSpPr/>
          <p:nvPr/>
        </p:nvSpPr>
        <p:spPr>
          <a:xfrm rot="1400643">
            <a:off x="5107682" y="3788242"/>
            <a:ext cx="3326096" cy="86085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dirty="0">
              <a:latin typeface="微软雅黑" panose="020B0503020204020204" pitchFamily="34" charset="-122"/>
              <a:ea typeface="微软雅黑" panose="020B0503020204020204" pitchFamily="34" charset="-122"/>
              <a:cs typeface="+mn-ea"/>
              <a:sym typeface="+mn-lt"/>
            </a:endParaRPr>
          </a:p>
        </p:txBody>
      </p:sp>
      <p:sp>
        <p:nvSpPr>
          <p:cNvPr id="3" name="矩形 2">
            <a:extLst>
              <a:ext uri="{FF2B5EF4-FFF2-40B4-BE49-F238E27FC236}">
                <a16:creationId xmlns:a16="http://schemas.microsoft.com/office/drawing/2014/main" xmlns="" id="{734CF9BF-EA5C-44E2-9BAE-55D640F361D9}"/>
              </a:ext>
            </a:extLst>
          </p:cNvPr>
          <p:cNvSpPr/>
          <p:nvPr/>
        </p:nvSpPr>
        <p:spPr>
          <a:xfrm rot="1400643">
            <a:off x="3410212" y="3788242"/>
            <a:ext cx="3326096" cy="86085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dirty="0">
              <a:latin typeface="微软雅黑" panose="020B0503020204020204" pitchFamily="34" charset="-122"/>
              <a:ea typeface="微软雅黑" panose="020B0503020204020204" pitchFamily="34" charset="-122"/>
              <a:cs typeface="+mn-ea"/>
              <a:sym typeface="+mn-lt"/>
            </a:endParaRPr>
          </a:p>
        </p:txBody>
      </p:sp>
      <p:sp>
        <p:nvSpPr>
          <p:cNvPr id="4" name="矩形 3">
            <a:extLst>
              <a:ext uri="{FF2B5EF4-FFF2-40B4-BE49-F238E27FC236}">
                <a16:creationId xmlns:a16="http://schemas.microsoft.com/office/drawing/2014/main" xmlns="" id="{9A7020B3-22F5-41B6-B38C-F1D278E907AB}"/>
              </a:ext>
            </a:extLst>
          </p:cNvPr>
          <p:cNvSpPr/>
          <p:nvPr/>
        </p:nvSpPr>
        <p:spPr>
          <a:xfrm rot="1400643">
            <a:off x="5126629" y="2132163"/>
            <a:ext cx="3326096" cy="86085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dirty="0">
              <a:latin typeface="微软雅黑" panose="020B0503020204020204" pitchFamily="34" charset="-122"/>
              <a:ea typeface="微软雅黑" panose="020B0503020204020204" pitchFamily="34" charset="-122"/>
              <a:cs typeface="+mn-ea"/>
              <a:sym typeface="+mn-lt"/>
            </a:endParaRPr>
          </a:p>
        </p:txBody>
      </p:sp>
      <p:sp>
        <p:nvSpPr>
          <p:cNvPr id="5" name="矩形 4">
            <a:extLst>
              <a:ext uri="{FF2B5EF4-FFF2-40B4-BE49-F238E27FC236}">
                <a16:creationId xmlns:a16="http://schemas.microsoft.com/office/drawing/2014/main" xmlns="" id="{038D6568-23F5-4DAB-851B-22AC25FE637D}"/>
              </a:ext>
            </a:extLst>
          </p:cNvPr>
          <p:cNvSpPr/>
          <p:nvPr/>
        </p:nvSpPr>
        <p:spPr>
          <a:xfrm rot="1400643">
            <a:off x="3410211" y="2132163"/>
            <a:ext cx="3326096" cy="86085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dirty="0">
              <a:latin typeface="微软雅黑" panose="020B0503020204020204" pitchFamily="34" charset="-122"/>
              <a:ea typeface="微软雅黑" panose="020B0503020204020204" pitchFamily="34" charset="-122"/>
              <a:cs typeface="+mn-ea"/>
              <a:sym typeface="+mn-lt"/>
            </a:endParaRPr>
          </a:p>
        </p:txBody>
      </p:sp>
      <p:grpSp>
        <p:nvGrpSpPr>
          <p:cNvPr id="6" name="组合 4">
            <a:extLst>
              <a:ext uri="{FF2B5EF4-FFF2-40B4-BE49-F238E27FC236}">
                <a16:creationId xmlns:a16="http://schemas.microsoft.com/office/drawing/2014/main" xmlns="" id="{140F7A6D-6637-44EF-8E28-C95E429189DB}"/>
              </a:ext>
            </a:extLst>
          </p:cNvPr>
          <p:cNvGrpSpPr/>
          <p:nvPr/>
        </p:nvGrpSpPr>
        <p:grpSpPr>
          <a:xfrm>
            <a:off x="4996275" y="1621726"/>
            <a:ext cx="3399889" cy="939537"/>
            <a:chOff x="6678540" y="2002809"/>
            <a:chExt cx="4534584" cy="1252717"/>
          </a:xfrm>
        </p:grpSpPr>
        <p:sp>
          <p:nvSpPr>
            <p:cNvPr id="7" name="Oval 8">
              <a:extLst>
                <a:ext uri="{FF2B5EF4-FFF2-40B4-BE49-F238E27FC236}">
                  <a16:creationId xmlns:a16="http://schemas.microsoft.com/office/drawing/2014/main" xmlns="" id="{7FE48972-9FB0-4C49-8FA7-37D4EFCC78E5}"/>
                </a:ext>
              </a:extLst>
            </p:cNvPr>
            <p:cNvSpPr>
              <a:spLocks noChangeArrowheads="1"/>
            </p:cNvSpPr>
            <p:nvPr/>
          </p:nvSpPr>
          <p:spPr bwMode="auto">
            <a:xfrm rot="2700000">
              <a:off x="6675661" y="2055695"/>
              <a:ext cx="1072950" cy="1067191"/>
            </a:xfrm>
            <a:prstGeom prst="rect">
              <a:avLst/>
            </a:prstGeom>
            <a:solidFill>
              <a:srgbClr val="123E6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8" name="AutoShape 59">
              <a:extLst>
                <a:ext uri="{FF2B5EF4-FFF2-40B4-BE49-F238E27FC236}">
                  <a16:creationId xmlns:a16="http://schemas.microsoft.com/office/drawing/2014/main" xmlns="" id="{C5D1713A-57A6-4D35-8E7E-FC6F2E33B86B}"/>
                </a:ext>
              </a:extLst>
            </p:cNvPr>
            <p:cNvSpPr/>
            <p:nvPr/>
          </p:nvSpPr>
          <p:spPr bwMode="auto">
            <a:xfrm>
              <a:off x="6884390" y="2284059"/>
              <a:ext cx="539418" cy="537043"/>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9044" tIns="19044" rIns="19044" bIns="19044" anchor="ctr"/>
            <a:lstStyle/>
            <a:p>
              <a:pPr algn="ctr" defTabSz="171395">
                <a:defRPr/>
              </a:pPr>
              <a:endParaRPr lang="en-US" sz="1100" kern="0" dirty="0">
                <a:solidFill>
                  <a:srgbClr val="FFFFFF"/>
                </a:solidFill>
                <a:effectLst>
                  <a:outerShdw blurRad="38100" dist="38100" dir="2700000" algn="tl">
                    <a:srgbClr val="000000"/>
                  </a:outerShdw>
                </a:effectLst>
                <a:latin typeface="微软雅黑" panose="020B0503020204020204" pitchFamily="34" charset="-122"/>
                <a:ea typeface="微软雅黑" panose="020B0503020204020204" pitchFamily="34" charset="-122"/>
                <a:cs typeface="+mn-ea"/>
                <a:sym typeface="+mn-lt"/>
              </a:endParaRPr>
            </a:p>
          </p:txBody>
        </p:sp>
        <p:sp>
          <p:nvSpPr>
            <p:cNvPr id="9" name="TextBox 76">
              <a:extLst>
                <a:ext uri="{FF2B5EF4-FFF2-40B4-BE49-F238E27FC236}">
                  <a16:creationId xmlns:a16="http://schemas.microsoft.com/office/drawing/2014/main" xmlns="" id="{B97CAAAF-87DE-487C-93EC-D4B0B041A7F3}"/>
                </a:ext>
              </a:extLst>
            </p:cNvPr>
            <p:cNvSpPr txBox="1"/>
            <p:nvPr/>
          </p:nvSpPr>
          <p:spPr>
            <a:xfrm>
              <a:off x="8097944" y="2002809"/>
              <a:ext cx="2284695" cy="369161"/>
            </a:xfrm>
            <a:prstGeom prst="rect">
              <a:avLst/>
            </a:prstGeom>
            <a:noFill/>
            <a:effectLst/>
          </p:spPr>
          <p:txBody>
            <a:bodyPr wrap="square" rtlCol="0">
              <a:spAutoFit/>
            </a:bodyPr>
            <a:lstStyle/>
            <a:p>
              <a:r>
                <a:rPr lang="en-US" altLang="zh-CN" sz="1199" b="1" dirty="0" smtClean="0">
                  <a:solidFill>
                    <a:srgbClr val="123E61"/>
                  </a:solidFill>
                  <a:latin typeface="微软雅黑" panose="020B0503020204020204" pitchFamily="34" charset="-122"/>
                  <a:ea typeface="微软雅黑" panose="020B0503020204020204" pitchFamily="34" charset="-122"/>
                  <a:cs typeface="+mn-ea"/>
                  <a:sym typeface="+mn-lt"/>
                </a:rPr>
                <a:t>Linux</a:t>
              </a:r>
              <a:r>
                <a:rPr lang="zh-CN" altLang="en-US" sz="1199" b="1" dirty="0" smtClean="0">
                  <a:solidFill>
                    <a:srgbClr val="123E61"/>
                  </a:solidFill>
                  <a:latin typeface="微软雅黑" panose="020B0503020204020204" pitchFamily="34" charset="-122"/>
                  <a:ea typeface="微软雅黑" panose="020B0503020204020204" pitchFamily="34" charset="-122"/>
                  <a:cs typeface="+mn-ea"/>
                  <a:sym typeface="+mn-lt"/>
                </a:rPr>
                <a:t>基础</a:t>
              </a:r>
              <a:endParaRPr lang="id-ID" altLang="zh-CN" sz="1199" b="1"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10" name="文本框 9">
              <a:extLst>
                <a:ext uri="{FF2B5EF4-FFF2-40B4-BE49-F238E27FC236}">
                  <a16:creationId xmlns:a16="http://schemas.microsoft.com/office/drawing/2014/main" xmlns="" id="{9AF956FF-7231-41E9-BB64-52B6C1EF88EF}"/>
                </a:ext>
              </a:extLst>
            </p:cNvPr>
            <p:cNvSpPr txBox="1"/>
            <p:nvPr/>
          </p:nvSpPr>
          <p:spPr>
            <a:xfrm>
              <a:off x="8097944" y="2319884"/>
              <a:ext cx="3115180" cy="935642"/>
            </a:xfrm>
            <a:prstGeom prst="rect">
              <a:avLst/>
            </a:prstGeom>
            <a:noFill/>
            <a:effectLst/>
          </p:spPr>
          <p:txBody>
            <a:bodyPr wrap="square" rtlCol="0">
              <a:spAutoFit/>
            </a:bodyPr>
            <a:lstStyle/>
            <a:p>
              <a:pPr>
                <a:lnSpc>
                  <a:spcPct val="120000"/>
                </a:lnSpc>
              </a:pPr>
              <a:r>
                <a:rPr lang="en-US" altLang="zh-CN" sz="11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Linux</a:t>
              </a:r>
              <a:r>
                <a:rPr lang="zh-CN" altLang="en-US" sz="11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操作系统的概念和基础使用，</a:t>
              </a:r>
              <a:r>
                <a:rPr lang="en-US" altLang="zh-CN" sz="11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vi</a:t>
              </a:r>
              <a:r>
                <a:rPr lang="zh-CN" altLang="en-US" sz="11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编辑器，</a:t>
              </a:r>
              <a:r>
                <a:rPr lang="en-US" altLang="zh-CN" sz="1100" dirty="0" err="1" smtClean="0">
                  <a:solidFill>
                    <a:schemeClr val="bg1">
                      <a:lumMod val="50000"/>
                    </a:schemeClr>
                  </a:solidFill>
                  <a:latin typeface="微软雅黑" panose="020B0503020204020204" pitchFamily="34" charset="-122"/>
                  <a:ea typeface="微软雅黑" panose="020B0503020204020204" pitchFamily="34" charset="-122"/>
                  <a:cs typeface="+mn-ea"/>
                  <a:sym typeface="+mn-lt"/>
                </a:rPr>
                <a:t>gcc</a:t>
              </a:r>
              <a:r>
                <a:rPr lang="zh-CN" altLang="en-US" sz="11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编译</a:t>
              </a:r>
              <a:r>
                <a:rPr lang="zh-CN" altLang="en-US" sz="1100" dirty="0">
                  <a:solidFill>
                    <a:schemeClr val="bg1">
                      <a:lumMod val="50000"/>
                    </a:schemeClr>
                  </a:solidFill>
                  <a:latin typeface="微软雅黑" panose="020B0503020204020204" pitchFamily="34" charset="-122"/>
                  <a:ea typeface="微软雅黑" panose="020B0503020204020204" pitchFamily="34" charset="-122"/>
                  <a:cs typeface="+mn-ea"/>
                  <a:sym typeface="+mn-lt"/>
                </a:rPr>
                <a:t>工具</a:t>
              </a:r>
              <a:r>
                <a:rPr lang="zh-CN" altLang="en-US" sz="11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a:t>
              </a:r>
              <a:r>
                <a:rPr lang="en-US" altLang="zh-CN" sz="11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shell</a:t>
              </a:r>
              <a:r>
                <a:rPr lang="zh-CN" altLang="en-US" sz="11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脚本和</a:t>
              </a:r>
              <a:r>
                <a:rPr lang="en-US" altLang="zh-CN" sz="1100" dirty="0" err="1" smtClean="0">
                  <a:solidFill>
                    <a:schemeClr val="bg1">
                      <a:lumMod val="50000"/>
                    </a:schemeClr>
                  </a:solidFill>
                  <a:latin typeface="微软雅黑" panose="020B0503020204020204" pitchFamily="34" charset="-122"/>
                  <a:ea typeface="微软雅黑" panose="020B0503020204020204" pitchFamily="34" charset="-122"/>
                  <a:cs typeface="+mn-ea"/>
                  <a:sym typeface="+mn-lt"/>
                </a:rPr>
                <a:t>makefile</a:t>
              </a:r>
              <a:r>
                <a:rPr lang="zh-CN" altLang="en-US" sz="11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的编写等</a:t>
              </a:r>
              <a:endParaRPr lang="zh-CN" altLang="en-US" sz="11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11" name="组合 3">
            <a:extLst>
              <a:ext uri="{FF2B5EF4-FFF2-40B4-BE49-F238E27FC236}">
                <a16:creationId xmlns:a16="http://schemas.microsoft.com/office/drawing/2014/main" xmlns="" id="{E375FBCF-544B-4AF6-BC48-FCDDC46C648E}"/>
              </a:ext>
            </a:extLst>
          </p:cNvPr>
          <p:cNvGrpSpPr/>
          <p:nvPr/>
        </p:nvGrpSpPr>
        <p:grpSpPr>
          <a:xfrm>
            <a:off x="4994838" y="3330555"/>
            <a:ext cx="3401327" cy="972042"/>
            <a:chOff x="6676621" y="4281248"/>
            <a:chExt cx="4536503" cy="1296055"/>
          </a:xfrm>
        </p:grpSpPr>
        <p:sp>
          <p:nvSpPr>
            <p:cNvPr id="12" name="Oval 6">
              <a:extLst>
                <a:ext uri="{FF2B5EF4-FFF2-40B4-BE49-F238E27FC236}">
                  <a16:creationId xmlns:a16="http://schemas.microsoft.com/office/drawing/2014/main" xmlns="" id="{0109FDB0-042C-47B9-A7A3-F95A4DB1EBB2}"/>
                </a:ext>
              </a:extLst>
            </p:cNvPr>
            <p:cNvSpPr>
              <a:spLocks noChangeArrowheads="1"/>
            </p:cNvSpPr>
            <p:nvPr/>
          </p:nvSpPr>
          <p:spPr bwMode="auto">
            <a:xfrm rot="2700000">
              <a:off x="6675661" y="4282208"/>
              <a:ext cx="1072950" cy="1071030"/>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13" name="AutoShape 4">
              <a:extLst>
                <a:ext uri="{FF2B5EF4-FFF2-40B4-BE49-F238E27FC236}">
                  <a16:creationId xmlns:a16="http://schemas.microsoft.com/office/drawing/2014/main" xmlns="" id="{9A9C5E5F-33F0-48C6-9440-675E57A53E39}"/>
                </a:ext>
              </a:extLst>
            </p:cNvPr>
            <p:cNvSpPr/>
            <p:nvPr/>
          </p:nvSpPr>
          <p:spPr bwMode="auto">
            <a:xfrm>
              <a:off x="6982785" y="4556330"/>
              <a:ext cx="520409" cy="52278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28" y="17466"/>
                  </a:moveTo>
                  <a:cubicBezTo>
                    <a:pt x="16669" y="16923"/>
                    <a:pt x="15846" y="16465"/>
                    <a:pt x="14963" y="16121"/>
                  </a:cubicBezTo>
                  <a:cubicBezTo>
                    <a:pt x="15595" y="14609"/>
                    <a:pt x="15967" y="12928"/>
                    <a:pt x="16010" y="11148"/>
                  </a:cubicBezTo>
                  <a:lnTo>
                    <a:pt x="20188" y="11148"/>
                  </a:lnTo>
                  <a:cubicBezTo>
                    <a:pt x="20097" y="13612"/>
                    <a:pt x="19065" y="15838"/>
                    <a:pt x="17428" y="17466"/>
                  </a:cubicBezTo>
                  <a:moveTo>
                    <a:pt x="1411" y="11148"/>
                  </a:moveTo>
                  <a:lnTo>
                    <a:pt x="5589" y="11148"/>
                  </a:lnTo>
                  <a:cubicBezTo>
                    <a:pt x="5632" y="12928"/>
                    <a:pt x="6004" y="14609"/>
                    <a:pt x="6636" y="16121"/>
                  </a:cubicBezTo>
                  <a:cubicBezTo>
                    <a:pt x="5753" y="16465"/>
                    <a:pt x="4931" y="16923"/>
                    <a:pt x="4171" y="17466"/>
                  </a:cubicBezTo>
                  <a:cubicBezTo>
                    <a:pt x="2534" y="15838"/>
                    <a:pt x="1502" y="13612"/>
                    <a:pt x="1411" y="11148"/>
                  </a:cubicBezTo>
                  <a:moveTo>
                    <a:pt x="3785" y="4553"/>
                  </a:moveTo>
                  <a:cubicBezTo>
                    <a:pt x="4579" y="5170"/>
                    <a:pt x="5448" y="5691"/>
                    <a:pt x="6388" y="6084"/>
                  </a:cubicBezTo>
                  <a:cubicBezTo>
                    <a:pt x="5901" y="7433"/>
                    <a:pt x="5627" y="8908"/>
                    <a:pt x="5589" y="10451"/>
                  </a:cubicBezTo>
                  <a:lnTo>
                    <a:pt x="1411" y="10451"/>
                  </a:lnTo>
                  <a:cubicBezTo>
                    <a:pt x="1494" y="8190"/>
                    <a:pt x="2376" y="6135"/>
                    <a:pt x="3785" y="4553"/>
                  </a:cubicBezTo>
                  <a:moveTo>
                    <a:pt x="11148" y="10451"/>
                  </a:moveTo>
                  <a:lnTo>
                    <a:pt x="11148" y="6950"/>
                  </a:lnTo>
                  <a:cubicBezTo>
                    <a:pt x="12339" y="6913"/>
                    <a:pt x="13484" y="6696"/>
                    <a:pt x="14558" y="6324"/>
                  </a:cubicBezTo>
                  <a:cubicBezTo>
                    <a:pt x="15018" y="7598"/>
                    <a:pt x="15276" y="8992"/>
                    <a:pt x="15314" y="10451"/>
                  </a:cubicBezTo>
                  <a:cubicBezTo>
                    <a:pt x="15314" y="10451"/>
                    <a:pt x="11148" y="10451"/>
                    <a:pt x="11148" y="10451"/>
                  </a:cubicBezTo>
                  <a:close/>
                  <a:moveTo>
                    <a:pt x="14311" y="15882"/>
                  </a:moveTo>
                  <a:cubicBezTo>
                    <a:pt x="13309" y="15559"/>
                    <a:pt x="12247" y="15380"/>
                    <a:pt x="11148" y="15346"/>
                  </a:cubicBezTo>
                  <a:lnTo>
                    <a:pt x="11148" y="11148"/>
                  </a:lnTo>
                  <a:lnTo>
                    <a:pt x="15314" y="11148"/>
                  </a:lnTo>
                  <a:cubicBezTo>
                    <a:pt x="15270" y="12844"/>
                    <a:pt x="14914" y="14445"/>
                    <a:pt x="14311" y="15882"/>
                  </a:cubicBezTo>
                  <a:moveTo>
                    <a:pt x="14683" y="16757"/>
                  </a:moveTo>
                  <a:cubicBezTo>
                    <a:pt x="15476" y="17063"/>
                    <a:pt x="16218" y="17466"/>
                    <a:pt x="16904" y="17941"/>
                  </a:cubicBezTo>
                  <a:cubicBezTo>
                    <a:pt x="15632" y="19031"/>
                    <a:pt x="14067" y="19781"/>
                    <a:pt x="12344" y="20068"/>
                  </a:cubicBezTo>
                  <a:cubicBezTo>
                    <a:pt x="13280" y="19136"/>
                    <a:pt x="14076" y="18017"/>
                    <a:pt x="14683" y="16757"/>
                  </a:cubicBezTo>
                  <a:moveTo>
                    <a:pt x="11148" y="20188"/>
                  </a:moveTo>
                  <a:lnTo>
                    <a:pt x="11148" y="16043"/>
                  </a:lnTo>
                  <a:cubicBezTo>
                    <a:pt x="12146" y="16075"/>
                    <a:pt x="13113" y="16231"/>
                    <a:pt x="14025" y="16516"/>
                  </a:cubicBezTo>
                  <a:cubicBezTo>
                    <a:pt x="13314" y="17970"/>
                    <a:pt x="12343" y="19223"/>
                    <a:pt x="11185" y="20186"/>
                  </a:cubicBezTo>
                  <a:cubicBezTo>
                    <a:pt x="11185" y="20186"/>
                    <a:pt x="11148" y="20188"/>
                    <a:pt x="11148" y="20188"/>
                  </a:cubicBezTo>
                  <a:close/>
                  <a:moveTo>
                    <a:pt x="9255" y="20068"/>
                  </a:moveTo>
                  <a:cubicBezTo>
                    <a:pt x="7532" y="19781"/>
                    <a:pt x="5967" y="19031"/>
                    <a:pt x="4695" y="17941"/>
                  </a:cubicBezTo>
                  <a:cubicBezTo>
                    <a:pt x="5381" y="17466"/>
                    <a:pt x="6123" y="17063"/>
                    <a:pt x="6916" y="16757"/>
                  </a:cubicBezTo>
                  <a:cubicBezTo>
                    <a:pt x="7523" y="18017"/>
                    <a:pt x="8319" y="19136"/>
                    <a:pt x="9255" y="20068"/>
                  </a:cubicBezTo>
                  <a:moveTo>
                    <a:pt x="10451" y="11148"/>
                  </a:moveTo>
                  <a:lnTo>
                    <a:pt x="10451" y="15346"/>
                  </a:lnTo>
                  <a:cubicBezTo>
                    <a:pt x="9352" y="15380"/>
                    <a:pt x="8290" y="15559"/>
                    <a:pt x="7288" y="15882"/>
                  </a:cubicBezTo>
                  <a:cubicBezTo>
                    <a:pt x="6685" y="14445"/>
                    <a:pt x="6329" y="12844"/>
                    <a:pt x="6285" y="11148"/>
                  </a:cubicBezTo>
                  <a:cubicBezTo>
                    <a:pt x="6285" y="11148"/>
                    <a:pt x="10451" y="11148"/>
                    <a:pt x="10451" y="11148"/>
                  </a:cubicBezTo>
                  <a:close/>
                  <a:moveTo>
                    <a:pt x="7041" y="6324"/>
                  </a:moveTo>
                  <a:cubicBezTo>
                    <a:pt x="8115" y="6696"/>
                    <a:pt x="9260" y="6913"/>
                    <a:pt x="10451" y="6950"/>
                  </a:cubicBezTo>
                  <a:lnTo>
                    <a:pt x="10451" y="10451"/>
                  </a:lnTo>
                  <a:lnTo>
                    <a:pt x="6285" y="10451"/>
                  </a:lnTo>
                  <a:cubicBezTo>
                    <a:pt x="6324" y="8992"/>
                    <a:pt x="6581" y="7598"/>
                    <a:pt x="7041" y="6324"/>
                  </a:cubicBezTo>
                  <a:moveTo>
                    <a:pt x="6651" y="5442"/>
                  </a:moveTo>
                  <a:cubicBezTo>
                    <a:pt x="5790" y="5084"/>
                    <a:pt x="4993" y="4609"/>
                    <a:pt x="4263" y="4050"/>
                  </a:cubicBezTo>
                  <a:cubicBezTo>
                    <a:pt x="5606" y="2749"/>
                    <a:pt x="7332" y="1851"/>
                    <a:pt x="9255" y="1531"/>
                  </a:cubicBezTo>
                  <a:cubicBezTo>
                    <a:pt x="8175" y="2610"/>
                    <a:pt x="7286" y="3939"/>
                    <a:pt x="6651" y="5442"/>
                  </a:cubicBezTo>
                  <a:moveTo>
                    <a:pt x="10451" y="1411"/>
                  </a:moveTo>
                  <a:lnTo>
                    <a:pt x="10451" y="6253"/>
                  </a:lnTo>
                  <a:cubicBezTo>
                    <a:pt x="9352" y="6217"/>
                    <a:pt x="8296" y="6021"/>
                    <a:pt x="7303" y="5681"/>
                  </a:cubicBezTo>
                  <a:cubicBezTo>
                    <a:pt x="8029" y="3972"/>
                    <a:pt x="9101" y="2507"/>
                    <a:pt x="10415" y="1413"/>
                  </a:cubicBezTo>
                  <a:cubicBezTo>
                    <a:pt x="10427" y="1412"/>
                    <a:pt x="10439" y="1411"/>
                    <a:pt x="10451" y="1411"/>
                  </a:cubicBezTo>
                  <a:moveTo>
                    <a:pt x="12344" y="1531"/>
                  </a:moveTo>
                  <a:cubicBezTo>
                    <a:pt x="14267" y="1851"/>
                    <a:pt x="15993" y="2749"/>
                    <a:pt x="17336" y="4050"/>
                  </a:cubicBezTo>
                  <a:cubicBezTo>
                    <a:pt x="16606" y="4609"/>
                    <a:pt x="15809" y="5084"/>
                    <a:pt x="14948" y="5442"/>
                  </a:cubicBezTo>
                  <a:cubicBezTo>
                    <a:pt x="14313" y="3939"/>
                    <a:pt x="13424" y="2610"/>
                    <a:pt x="12344" y="1531"/>
                  </a:cubicBezTo>
                  <a:moveTo>
                    <a:pt x="11184" y="1413"/>
                  </a:moveTo>
                  <a:cubicBezTo>
                    <a:pt x="12498" y="2507"/>
                    <a:pt x="13570" y="3972"/>
                    <a:pt x="14296" y="5681"/>
                  </a:cubicBezTo>
                  <a:cubicBezTo>
                    <a:pt x="13303" y="6021"/>
                    <a:pt x="12247" y="6217"/>
                    <a:pt x="11148" y="6253"/>
                  </a:cubicBezTo>
                  <a:lnTo>
                    <a:pt x="11148" y="1411"/>
                  </a:lnTo>
                  <a:cubicBezTo>
                    <a:pt x="11160" y="1411"/>
                    <a:pt x="11172" y="1412"/>
                    <a:pt x="11184" y="1413"/>
                  </a:cubicBezTo>
                  <a:moveTo>
                    <a:pt x="10414" y="20186"/>
                  </a:moveTo>
                  <a:cubicBezTo>
                    <a:pt x="9256" y="19223"/>
                    <a:pt x="8285" y="17970"/>
                    <a:pt x="7574" y="16516"/>
                  </a:cubicBezTo>
                  <a:cubicBezTo>
                    <a:pt x="8486" y="16231"/>
                    <a:pt x="9453" y="16075"/>
                    <a:pt x="10451" y="16043"/>
                  </a:cubicBezTo>
                  <a:lnTo>
                    <a:pt x="10451" y="20188"/>
                  </a:lnTo>
                  <a:cubicBezTo>
                    <a:pt x="10451" y="20188"/>
                    <a:pt x="10414" y="20186"/>
                    <a:pt x="10414" y="20186"/>
                  </a:cubicBezTo>
                  <a:close/>
                  <a:moveTo>
                    <a:pt x="20188" y="10451"/>
                  </a:moveTo>
                  <a:lnTo>
                    <a:pt x="16010" y="10451"/>
                  </a:lnTo>
                  <a:cubicBezTo>
                    <a:pt x="15972" y="8908"/>
                    <a:pt x="15698" y="7433"/>
                    <a:pt x="15211" y="6084"/>
                  </a:cubicBezTo>
                  <a:cubicBezTo>
                    <a:pt x="16151" y="5691"/>
                    <a:pt x="17020" y="5170"/>
                    <a:pt x="17814" y="4553"/>
                  </a:cubicBezTo>
                  <a:cubicBezTo>
                    <a:pt x="19223" y="6135"/>
                    <a:pt x="20105" y="8190"/>
                    <a:pt x="20188" y="10451"/>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bg1"/>
            </a:solidFill>
            <a:ln>
              <a:noFill/>
            </a:ln>
            <a:effectLst/>
          </p:spPr>
          <p:txBody>
            <a:bodyPr lIns="19044" tIns="19044" rIns="19044" bIns="19044" anchor="ctr"/>
            <a:lstStyle/>
            <a:p>
              <a:pPr algn="ctr" defTabSz="171395">
                <a:defRPr/>
              </a:pPr>
              <a:endParaRPr lang="en-US" sz="1100" kern="0" dirty="0">
                <a:solidFill>
                  <a:srgbClr val="FFFFFF"/>
                </a:solidFill>
                <a:effectLst>
                  <a:outerShdw blurRad="38100" dist="38100" dir="2700000" algn="tl">
                    <a:srgbClr val="000000"/>
                  </a:outerShdw>
                </a:effectLst>
                <a:latin typeface="微软雅黑" panose="020B0503020204020204" pitchFamily="34" charset="-122"/>
                <a:ea typeface="微软雅黑" panose="020B0503020204020204" pitchFamily="34" charset="-122"/>
                <a:cs typeface="+mn-ea"/>
                <a:sym typeface="+mn-lt"/>
              </a:endParaRPr>
            </a:p>
          </p:txBody>
        </p:sp>
        <p:sp>
          <p:nvSpPr>
            <p:cNvPr id="14" name="TextBox 76">
              <a:extLst>
                <a:ext uri="{FF2B5EF4-FFF2-40B4-BE49-F238E27FC236}">
                  <a16:creationId xmlns:a16="http://schemas.microsoft.com/office/drawing/2014/main" xmlns="" id="{87DEEEAE-ED4D-4D1B-91DE-72300B5A45E0}"/>
                </a:ext>
              </a:extLst>
            </p:cNvPr>
            <p:cNvSpPr txBox="1"/>
            <p:nvPr/>
          </p:nvSpPr>
          <p:spPr>
            <a:xfrm>
              <a:off x="8097945" y="4324588"/>
              <a:ext cx="2284695" cy="369161"/>
            </a:xfrm>
            <a:prstGeom prst="rect">
              <a:avLst/>
            </a:prstGeom>
            <a:noFill/>
            <a:effectLst/>
          </p:spPr>
          <p:txBody>
            <a:bodyPr wrap="square" rtlCol="0">
              <a:spAutoFit/>
            </a:bodyPr>
            <a:lstStyle/>
            <a:p>
              <a:r>
                <a:rPr lang="en-US" altLang="zh-CN" sz="1199" b="1" dirty="0" smtClean="0">
                  <a:solidFill>
                    <a:srgbClr val="123E61"/>
                  </a:solidFill>
                  <a:latin typeface="微软雅黑" panose="020B0503020204020204" pitchFamily="34" charset="-122"/>
                  <a:ea typeface="微软雅黑" panose="020B0503020204020204" pitchFamily="34" charset="-122"/>
                  <a:cs typeface="+mn-ea"/>
                  <a:sym typeface="+mn-lt"/>
                </a:rPr>
                <a:t>Android</a:t>
              </a:r>
              <a:r>
                <a:rPr lang="zh-CN" altLang="en-US" sz="1199" b="1" dirty="0" smtClean="0">
                  <a:solidFill>
                    <a:srgbClr val="123E61"/>
                  </a:solidFill>
                  <a:latin typeface="微软雅黑" panose="020B0503020204020204" pitchFamily="34" charset="-122"/>
                  <a:ea typeface="微软雅黑" panose="020B0503020204020204" pitchFamily="34" charset="-122"/>
                  <a:cs typeface="+mn-ea"/>
                  <a:sym typeface="+mn-lt"/>
                </a:rPr>
                <a:t>系统架构</a:t>
              </a:r>
              <a:endParaRPr lang="id-ID" altLang="zh-CN" sz="1199" b="1"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15" name="文本框 14">
              <a:extLst>
                <a:ext uri="{FF2B5EF4-FFF2-40B4-BE49-F238E27FC236}">
                  <a16:creationId xmlns:a16="http://schemas.microsoft.com/office/drawing/2014/main" xmlns="" id="{F4688268-089E-49B1-8882-88E0B10CC513}"/>
                </a:ext>
              </a:extLst>
            </p:cNvPr>
            <p:cNvSpPr txBox="1"/>
            <p:nvPr/>
          </p:nvSpPr>
          <p:spPr>
            <a:xfrm>
              <a:off x="8097945" y="4641662"/>
              <a:ext cx="3115179" cy="935641"/>
            </a:xfrm>
            <a:prstGeom prst="rect">
              <a:avLst/>
            </a:prstGeom>
            <a:noFill/>
            <a:effectLst/>
          </p:spPr>
          <p:txBody>
            <a:bodyPr wrap="square" rtlCol="0">
              <a:spAutoFit/>
            </a:bodyPr>
            <a:lstStyle/>
            <a:p>
              <a:pPr>
                <a:lnSpc>
                  <a:spcPct val="120000"/>
                </a:lnSpc>
              </a:pPr>
              <a:r>
                <a:rPr lang="zh-CN" altLang="en-US" sz="11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对</a:t>
              </a:r>
              <a:r>
                <a:rPr lang="en-US" altLang="zh-CN" sz="11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Android</a:t>
              </a:r>
              <a:r>
                <a:rPr lang="zh-CN" altLang="en-US" sz="11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系统架构具有一定的了解，能够完成</a:t>
              </a:r>
              <a:r>
                <a:rPr lang="en-US" altLang="zh-CN" sz="11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Android</a:t>
              </a:r>
              <a:r>
                <a:rPr lang="zh-CN" altLang="en-US" sz="11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系统镜像的编译和烧写</a:t>
              </a:r>
              <a:endParaRPr lang="zh-CN" altLang="en-US" sz="11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16" name="组合 1">
            <a:extLst>
              <a:ext uri="{FF2B5EF4-FFF2-40B4-BE49-F238E27FC236}">
                <a16:creationId xmlns:a16="http://schemas.microsoft.com/office/drawing/2014/main" xmlns="" id="{6374B123-31FA-4C29-A4B9-660D296035AE}"/>
              </a:ext>
            </a:extLst>
          </p:cNvPr>
          <p:cNvGrpSpPr/>
          <p:nvPr/>
        </p:nvGrpSpPr>
        <p:grpSpPr>
          <a:xfrm>
            <a:off x="719573" y="1621728"/>
            <a:ext cx="3404601" cy="840778"/>
            <a:chOff x="974509" y="2002809"/>
            <a:chExt cx="4540869" cy="1121037"/>
          </a:xfrm>
        </p:grpSpPr>
        <p:sp>
          <p:nvSpPr>
            <p:cNvPr id="17" name="Oval 7">
              <a:extLst>
                <a:ext uri="{FF2B5EF4-FFF2-40B4-BE49-F238E27FC236}">
                  <a16:creationId xmlns:a16="http://schemas.microsoft.com/office/drawing/2014/main" xmlns="" id="{EBB1B9D3-B800-40B0-BAA6-36D40BD61E70}"/>
                </a:ext>
              </a:extLst>
            </p:cNvPr>
            <p:cNvSpPr>
              <a:spLocks noChangeArrowheads="1"/>
            </p:cNvSpPr>
            <p:nvPr/>
          </p:nvSpPr>
          <p:spPr bwMode="auto">
            <a:xfrm rot="2700000">
              <a:off x="4447228" y="2055695"/>
              <a:ext cx="1069110" cy="1067191"/>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dirty="0">
                <a:solidFill>
                  <a:prstClr val="white"/>
                </a:solidFill>
                <a:latin typeface="微软雅黑" panose="020B0503020204020204" pitchFamily="34" charset="-122"/>
                <a:ea typeface="微软雅黑" panose="020B0503020204020204" pitchFamily="34" charset="-122"/>
                <a:cs typeface="+mn-ea"/>
                <a:sym typeface="+mn-lt"/>
              </a:endParaRPr>
            </a:p>
          </p:txBody>
        </p:sp>
        <p:grpSp>
          <p:nvGrpSpPr>
            <p:cNvPr id="18" name="组合 55">
              <a:extLst>
                <a:ext uri="{FF2B5EF4-FFF2-40B4-BE49-F238E27FC236}">
                  <a16:creationId xmlns:a16="http://schemas.microsoft.com/office/drawing/2014/main" xmlns="" id="{1EE76E73-366A-48FC-89AB-4E51EE29B358}"/>
                </a:ext>
              </a:extLst>
            </p:cNvPr>
            <p:cNvGrpSpPr/>
            <p:nvPr/>
          </p:nvGrpSpPr>
          <p:grpSpPr>
            <a:xfrm>
              <a:off x="4716835" y="2320478"/>
              <a:ext cx="537625" cy="537627"/>
              <a:chOff x="3191434" y="2145028"/>
              <a:chExt cx="359165" cy="359165"/>
            </a:xfrm>
            <a:solidFill>
              <a:schemeClr val="bg1"/>
            </a:solidFill>
            <a:effectLst/>
          </p:grpSpPr>
          <p:sp>
            <p:nvSpPr>
              <p:cNvPr id="21" name="AutoShape 123">
                <a:extLst>
                  <a:ext uri="{FF2B5EF4-FFF2-40B4-BE49-F238E27FC236}">
                    <a16:creationId xmlns:a16="http://schemas.microsoft.com/office/drawing/2014/main" xmlns="" id="{64851413-DD97-41A3-B73F-B8BFD51982B5}"/>
                  </a:ext>
                </a:extLst>
              </p:cNvPr>
              <p:cNvSpPr/>
              <p:nvPr/>
            </p:nvSpPr>
            <p:spPr bwMode="auto">
              <a:xfrm>
                <a:off x="319143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p:spPr>
            <p:txBody>
              <a:bodyPr lIns="19044" tIns="19044" rIns="19044" bIns="19044" anchor="ctr"/>
              <a:lstStyle/>
              <a:p>
                <a:pPr algn="ctr" defTabSz="171395">
                  <a:defRPr/>
                </a:pPr>
                <a:endParaRPr lang="en-US" sz="1100" kern="0" dirty="0">
                  <a:solidFill>
                    <a:srgbClr val="FFFFFF"/>
                  </a:solidFill>
                  <a:effectLst>
                    <a:outerShdw blurRad="38100" dist="38100" dir="2700000" algn="tl">
                      <a:srgbClr val="000000"/>
                    </a:outerShdw>
                  </a:effectLst>
                  <a:latin typeface="微软雅黑" panose="020B0503020204020204" pitchFamily="34" charset="-122"/>
                  <a:ea typeface="微软雅黑" panose="020B0503020204020204" pitchFamily="34" charset="-122"/>
                  <a:cs typeface="+mn-ea"/>
                  <a:sym typeface="+mn-lt"/>
                </a:endParaRPr>
              </a:p>
            </p:txBody>
          </p:sp>
          <p:sp>
            <p:nvSpPr>
              <p:cNvPr id="22" name="AutoShape 124">
                <a:extLst>
                  <a:ext uri="{FF2B5EF4-FFF2-40B4-BE49-F238E27FC236}">
                    <a16:creationId xmlns:a16="http://schemas.microsoft.com/office/drawing/2014/main" xmlns="" id="{28E118B3-AAC4-49E5-87FF-8A66954B5640}"/>
                  </a:ext>
                </a:extLst>
              </p:cNvPr>
              <p:cNvSpPr/>
              <p:nvPr/>
            </p:nvSpPr>
            <p:spPr bwMode="auto">
              <a:xfrm>
                <a:off x="3292736" y="2245717"/>
                <a:ext cx="157173" cy="1571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p:spPr>
            <p:txBody>
              <a:bodyPr lIns="19044" tIns="19044" rIns="19044" bIns="19044" anchor="ctr"/>
              <a:lstStyle/>
              <a:p>
                <a:pPr algn="ctr" defTabSz="171395">
                  <a:defRPr/>
                </a:pPr>
                <a:endParaRPr lang="en-US" sz="1100" kern="0" dirty="0">
                  <a:solidFill>
                    <a:srgbClr val="FFFFFF"/>
                  </a:solidFill>
                  <a:effectLst>
                    <a:outerShdw blurRad="38100" dist="38100" dir="2700000" algn="tl">
                      <a:srgbClr val="000000"/>
                    </a:outerShdw>
                  </a:effectLst>
                  <a:latin typeface="微软雅黑" panose="020B0503020204020204" pitchFamily="34" charset="-122"/>
                  <a:ea typeface="微软雅黑" panose="020B0503020204020204" pitchFamily="34" charset="-122"/>
                  <a:cs typeface="+mn-ea"/>
                  <a:sym typeface="+mn-lt"/>
                </a:endParaRPr>
              </a:p>
            </p:txBody>
          </p:sp>
          <p:sp>
            <p:nvSpPr>
              <p:cNvPr id="23" name="AutoShape 125">
                <a:extLst>
                  <a:ext uri="{FF2B5EF4-FFF2-40B4-BE49-F238E27FC236}">
                    <a16:creationId xmlns:a16="http://schemas.microsoft.com/office/drawing/2014/main" xmlns="" id="{EADCF38F-C210-47A1-A815-09CCA85DF072}"/>
                  </a:ext>
                </a:extLst>
              </p:cNvPr>
              <p:cNvSpPr/>
              <p:nvPr/>
            </p:nvSpPr>
            <p:spPr bwMode="auto">
              <a:xfrm>
                <a:off x="3325891" y="2279484"/>
                <a:ext cx="90253" cy="902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p:spPr>
            <p:txBody>
              <a:bodyPr lIns="19044" tIns="19044" rIns="19044" bIns="19044" anchor="ctr"/>
              <a:lstStyle/>
              <a:p>
                <a:pPr algn="ctr" defTabSz="171395">
                  <a:defRPr/>
                </a:pPr>
                <a:endParaRPr lang="en-US" sz="1100" kern="0" dirty="0">
                  <a:solidFill>
                    <a:srgbClr val="FFFFFF"/>
                  </a:solidFill>
                  <a:effectLst>
                    <a:outerShdw blurRad="38100" dist="38100" dir="2700000" algn="tl">
                      <a:srgbClr val="000000"/>
                    </a:outerShdw>
                  </a:effectLst>
                  <a:latin typeface="微软雅黑" panose="020B0503020204020204" pitchFamily="34" charset="-122"/>
                  <a:ea typeface="微软雅黑" panose="020B0503020204020204" pitchFamily="34" charset="-122"/>
                  <a:cs typeface="+mn-ea"/>
                  <a:sym typeface="+mn-lt"/>
                </a:endParaRPr>
              </a:p>
            </p:txBody>
          </p:sp>
        </p:grpSp>
        <p:sp>
          <p:nvSpPr>
            <p:cNvPr id="19" name="TextBox 76">
              <a:extLst>
                <a:ext uri="{FF2B5EF4-FFF2-40B4-BE49-F238E27FC236}">
                  <a16:creationId xmlns:a16="http://schemas.microsoft.com/office/drawing/2014/main" xmlns="" id="{CDD83174-A595-40AF-8AF7-3568DA792B0C}"/>
                </a:ext>
              </a:extLst>
            </p:cNvPr>
            <p:cNvSpPr txBox="1"/>
            <p:nvPr/>
          </p:nvSpPr>
          <p:spPr>
            <a:xfrm>
              <a:off x="1775520" y="2002809"/>
              <a:ext cx="2284694" cy="369161"/>
            </a:xfrm>
            <a:prstGeom prst="rect">
              <a:avLst/>
            </a:prstGeom>
            <a:noFill/>
            <a:effectLst/>
          </p:spPr>
          <p:txBody>
            <a:bodyPr wrap="square" rtlCol="0">
              <a:spAutoFit/>
            </a:bodyPr>
            <a:lstStyle/>
            <a:p>
              <a:pPr algn="r"/>
              <a:r>
                <a:rPr lang="en-US" altLang="zh-CN" sz="1199" b="1" dirty="0" smtClean="0">
                  <a:solidFill>
                    <a:srgbClr val="123E61"/>
                  </a:solidFill>
                  <a:latin typeface="微软雅黑" panose="020B0503020204020204" pitchFamily="34" charset="-122"/>
                  <a:ea typeface="微软雅黑" panose="020B0503020204020204" pitchFamily="34" charset="-122"/>
                  <a:cs typeface="+mn-ea"/>
                  <a:sym typeface="+mn-lt"/>
                </a:rPr>
                <a:t>C</a:t>
              </a:r>
              <a:r>
                <a:rPr lang="zh-CN" altLang="en-US" sz="1199" b="1" dirty="0" smtClean="0">
                  <a:solidFill>
                    <a:srgbClr val="123E61"/>
                  </a:solidFill>
                  <a:latin typeface="微软雅黑" panose="020B0503020204020204" pitchFamily="34" charset="-122"/>
                  <a:ea typeface="微软雅黑" panose="020B0503020204020204" pitchFamily="34" charset="-122"/>
                  <a:cs typeface="+mn-ea"/>
                  <a:sym typeface="+mn-lt"/>
                </a:rPr>
                <a:t>语言基础</a:t>
              </a:r>
              <a:endParaRPr lang="id-ID" altLang="zh-CN" sz="1199" b="1"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20" name="文本框 19">
              <a:extLst>
                <a:ext uri="{FF2B5EF4-FFF2-40B4-BE49-F238E27FC236}">
                  <a16:creationId xmlns:a16="http://schemas.microsoft.com/office/drawing/2014/main" xmlns="" id="{C8185A24-58EE-4763-8B4F-6ADFA8ACDF12}"/>
                </a:ext>
              </a:extLst>
            </p:cNvPr>
            <p:cNvSpPr txBox="1"/>
            <p:nvPr/>
          </p:nvSpPr>
          <p:spPr>
            <a:xfrm>
              <a:off x="974509" y="2319884"/>
              <a:ext cx="3115178" cy="664797"/>
            </a:xfrm>
            <a:prstGeom prst="rect">
              <a:avLst/>
            </a:prstGeom>
            <a:noFill/>
            <a:effectLst/>
          </p:spPr>
          <p:txBody>
            <a:bodyPr wrap="square" rtlCol="0">
              <a:spAutoFit/>
            </a:bodyPr>
            <a:lstStyle/>
            <a:p>
              <a:pPr algn="just">
                <a:lnSpc>
                  <a:spcPct val="120000"/>
                </a:lnSpc>
              </a:pPr>
              <a:r>
                <a:rPr lang="zh-CN" altLang="en-US" sz="11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熟练掌握</a:t>
              </a:r>
              <a:r>
                <a:rPr lang="en-US" altLang="zh-CN" sz="11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C</a:t>
              </a:r>
              <a:r>
                <a:rPr lang="zh-CN" altLang="en-US" sz="11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语言编程基础，对数据结构、数组、指针等具有深刻理解</a:t>
              </a:r>
              <a:endParaRPr lang="zh-CN" altLang="en-US" sz="11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4" name="组合 2">
            <a:extLst>
              <a:ext uri="{FF2B5EF4-FFF2-40B4-BE49-F238E27FC236}">
                <a16:creationId xmlns:a16="http://schemas.microsoft.com/office/drawing/2014/main" xmlns="" id="{FEC330AD-0626-4E95-87B6-444E4D950893}"/>
              </a:ext>
            </a:extLst>
          </p:cNvPr>
          <p:cNvGrpSpPr/>
          <p:nvPr/>
        </p:nvGrpSpPr>
        <p:grpSpPr>
          <a:xfrm>
            <a:off x="719572" y="3331994"/>
            <a:ext cx="3406041" cy="1173733"/>
            <a:chOff x="974509" y="4283168"/>
            <a:chExt cx="4542789" cy="1564977"/>
          </a:xfrm>
        </p:grpSpPr>
        <p:sp>
          <p:nvSpPr>
            <p:cNvPr id="25" name="Oval 9">
              <a:extLst>
                <a:ext uri="{FF2B5EF4-FFF2-40B4-BE49-F238E27FC236}">
                  <a16:creationId xmlns:a16="http://schemas.microsoft.com/office/drawing/2014/main" xmlns="" id="{A3A86C1B-1B3C-4653-A994-879E66C15972}"/>
                </a:ext>
              </a:extLst>
            </p:cNvPr>
            <p:cNvSpPr>
              <a:spLocks noChangeArrowheads="1"/>
            </p:cNvSpPr>
            <p:nvPr/>
          </p:nvSpPr>
          <p:spPr bwMode="auto">
            <a:xfrm rot="2700000">
              <a:off x="4447228" y="4282208"/>
              <a:ext cx="1069110" cy="1071030"/>
            </a:xfrm>
            <a:prstGeom prst="rect">
              <a:avLst/>
            </a:prstGeom>
            <a:solidFill>
              <a:srgbClr val="123E6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dirty="0">
                <a:solidFill>
                  <a:prstClr val="white"/>
                </a:solidFill>
                <a:latin typeface="微软雅黑" panose="020B0503020204020204" pitchFamily="34" charset="-122"/>
                <a:ea typeface="微软雅黑" panose="020B0503020204020204" pitchFamily="34" charset="-122"/>
                <a:cs typeface="+mn-ea"/>
                <a:sym typeface="+mn-lt"/>
              </a:endParaRPr>
            </a:p>
          </p:txBody>
        </p:sp>
        <p:grpSp>
          <p:nvGrpSpPr>
            <p:cNvPr id="26" name="Group 112">
              <a:extLst>
                <a:ext uri="{FF2B5EF4-FFF2-40B4-BE49-F238E27FC236}">
                  <a16:creationId xmlns:a16="http://schemas.microsoft.com/office/drawing/2014/main" xmlns="" id="{3A37225B-180C-4F22-B264-4E13EE0A835E}"/>
                </a:ext>
              </a:extLst>
            </p:cNvPr>
            <p:cNvGrpSpPr/>
            <p:nvPr/>
          </p:nvGrpSpPr>
          <p:grpSpPr>
            <a:xfrm>
              <a:off x="4698745" y="4574573"/>
              <a:ext cx="538545" cy="504543"/>
              <a:chOff x="5368132" y="3540125"/>
              <a:chExt cx="465138" cy="435769"/>
            </a:xfrm>
            <a:solidFill>
              <a:schemeClr val="bg1"/>
            </a:solidFill>
            <a:effectLst/>
          </p:grpSpPr>
          <p:sp>
            <p:nvSpPr>
              <p:cNvPr id="29" name="AutoShape 110">
                <a:extLst>
                  <a:ext uri="{FF2B5EF4-FFF2-40B4-BE49-F238E27FC236}">
                    <a16:creationId xmlns:a16="http://schemas.microsoft.com/office/drawing/2014/main" xmlns="" id="{277974D5-3E37-488F-A160-098EBDD37791}"/>
                  </a:ext>
                </a:extLst>
              </p:cNvPr>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44" tIns="19044" rIns="19044" bIns="19044" anchor="ctr"/>
              <a:lstStyle/>
              <a:p>
                <a:pPr algn="ctr" defTabSz="171395">
                  <a:defRPr/>
                </a:pPr>
                <a:endParaRPr lang="en-US" sz="1100" kern="0" dirty="0">
                  <a:solidFill>
                    <a:srgbClr val="FFFFFF"/>
                  </a:solidFill>
                  <a:effectLst>
                    <a:outerShdw blurRad="38100" dist="38100" dir="2700000" algn="tl">
                      <a:srgbClr val="000000"/>
                    </a:outerShdw>
                  </a:effectLst>
                  <a:latin typeface="微软雅黑" panose="020B0503020204020204" pitchFamily="34" charset="-122"/>
                  <a:ea typeface="微软雅黑" panose="020B0503020204020204" pitchFamily="34" charset="-122"/>
                  <a:cs typeface="+mn-ea"/>
                  <a:sym typeface="+mn-lt"/>
                </a:endParaRPr>
              </a:p>
            </p:txBody>
          </p:sp>
          <p:sp>
            <p:nvSpPr>
              <p:cNvPr id="30" name="AutoShape 111">
                <a:extLst>
                  <a:ext uri="{FF2B5EF4-FFF2-40B4-BE49-F238E27FC236}">
                    <a16:creationId xmlns:a16="http://schemas.microsoft.com/office/drawing/2014/main" xmlns="" id="{C905A3EE-3757-485F-872C-45A37B8A38EB}"/>
                  </a:ext>
                </a:extLst>
              </p:cNvPr>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44" tIns="19044" rIns="19044" bIns="19044" anchor="ctr"/>
              <a:lstStyle/>
              <a:p>
                <a:pPr algn="ctr" defTabSz="171395">
                  <a:defRPr/>
                </a:pPr>
                <a:endParaRPr lang="en-US" sz="1100" kern="0" dirty="0">
                  <a:solidFill>
                    <a:srgbClr val="FFFFFF"/>
                  </a:solidFill>
                  <a:effectLst>
                    <a:outerShdw blurRad="38100" dist="38100" dir="2700000" algn="tl">
                      <a:srgbClr val="000000"/>
                    </a:outerShdw>
                  </a:effectLst>
                  <a:latin typeface="微软雅黑" panose="020B0503020204020204" pitchFamily="34" charset="-122"/>
                  <a:ea typeface="微软雅黑" panose="020B0503020204020204" pitchFamily="34" charset="-122"/>
                  <a:cs typeface="+mn-ea"/>
                  <a:sym typeface="+mn-lt"/>
                </a:endParaRPr>
              </a:p>
            </p:txBody>
          </p:sp>
        </p:grpSp>
        <p:sp>
          <p:nvSpPr>
            <p:cNvPr id="27" name="TextBox 76">
              <a:extLst>
                <a:ext uri="{FF2B5EF4-FFF2-40B4-BE49-F238E27FC236}">
                  <a16:creationId xmlns:a16="http://schemas.microsoft.com/office/drawing/2014/main" xmlns="" id="{482C5C04-3141-4463-8B74-D11307157056}"/>
                </a:ext>
              </a:extLst>
            </p:cNvPr>
            <p:cNvSpPr txBox="1"/>
            <p:nvPr/>
          </p:nvSpPr>
          <p:spPr>
            <a:xfrm>
              <a:off x="1804993" y="4324589"/>
              <a:ext cx="2284694" cy="369161"/>
            </a:xfrm>
            <a:prstGeom prst="rect">
              <a:avLst/>
            </a:prstGeom>
            <a:noFill/>
            <a:effectLst/>
          </p:spPr>
          <p:txBody>
            <a:bodyPr wrap="square" rtlCol="0">
              <a:spAutoFit/>
            </a:bodyPr>
            <a:lstStyle/>
            <a:p>
              <a:pPr algn="r"/>
              <a:r>
                <a:rPr lang="en-US" altLang="zh-CN" sz="1199" b="1" dirty="0" smtClean="0">
                  <a:solidFill>
                    <a:srgbClr val="123E61"/>
                  </a:solidFill>
                  <a:latin typeface="微软雅黑" panose="020B0503020204020204" pitchFamily="34" charset="-122"/>
                  <a:ea typeface="微软雅黑" panose="020B0503020204020204" pitchFamily="34" charset="-122"/>
                  <a:cs typeface="+mn-ea"/>
                  <a:sym typeface="+mn-lt"/>
                </a:rPr>
                <a:t>Linux</a:t>
              </a:r>
              <a:r>
                <a:rPr lang="zh-CN" altLang="en-US" sz="1199" b="1" dirty="0" smtClean="0">
                  <a:solidFill>
                    <a:srgbClr val="123E61"/>
                  </a:solidFill>
                  <a:latin typeface="微软雅黑" panose="020B0503020204020204" pitchFamily="34" charset="-122"/>
                  <a:ea typeface="微软雅黑" panose="020B0503020204020204" pitchFamily="34" charset="-122"/>
                  <a:cs typeface="+mn-ea"/>
                  <a:sym typeface="+mn-lt"/>
                </a:rPr>
                <a:t>驱动模型</a:t>
              </a:r>
              <a:endParaRPr lang="id-ID" altLang="zh-CN" sz="1199" b="1"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28" name="文本框 27">
              <a:extLst>
                <a:ext uri="{FF2B5EF4-FFF2-40B4-BE49-F238E27FC236}">
                  <a16:creationId xmlns:a16="http://schemas.microsoft.com/office/drawing/2014/main" xmlns="" id="{EA4BC92F-C930-4010-BCF0-71C2F5CA326E}"/>
                </a:ext>
              </a:extLst>
            </p:cNvPr>
            <p:cNvSpPr txBox="1"/>
            <p:nvPr/>
          </p:nvSpPr>
          <p:spPr>
            <a:xfrm>
              <a:off x="974509" y="4641661"/>
              <a:ext cx="3115178" cy="1206484"/>
            </a:xfrm>
            <a:prstGeom prst="rect">
              <a:avLst/>
            </a:prstGeom>
            <a:noFill/>
            <a:effectLst/>
          </p:spPr>
          <p:txBody>
            <a:bodyPr wrap="square" rtlCol="0">
              <a:spAutoFit/>
            </a:bodyPr>
            <a:lstStyle/>
            <a:p>
              <a:pPr algn="just">
                <a:lnSpc>
                  <a:spcPct val="120000"/>
                </a:lnSpc>
              </a:pPr>
              <a:r>
                <a:rPr lang="zh-CN" altLang="en-US" sz="1100" dirty="0">
                  <a:solidFill>
                    <a:schemeClr val="bg1">
                      <a:lumMod val="50000"/>
                    </a:schemeClr>
                  </a:solidFill>
                  <a:latin typeface="微软雅黑" panose="020B0503020204020204" pitchFamily="34" charset="-122"/>
                  <a:ea typeface="微软雅黑" panose="020B0503020204020204" pitchFamily="34" charset="-122"/>
                  <a:cs typeface="+mn-ea"/>
                  <a:sym typeface="+mn-lt"/>
                </a:rPr>
                <a:t>对</a:t>
              </a:r>
              <a:r>
                <a:rPr lang="en-US" altLang="zh-CN" sz="11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Linux</a:t>
              </a:r>
              <a:r>
                <a:rPr lang="zh-CN" altLang="en-US" sz="11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驱动模型的架构具有一定的理解，能完成基本的设备树节点添加以及常见的</a:t>
              </a:r>
              <a:r>
                <a:rPr lang="en-US" altLang="zh-CN" sz="11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Linux</a:t>
              </a:r>
              <a:r>
                <a:rPr lang="zh-CN" altLang="en-US" sz="11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驱动代码调试</a:t>
              </a:r>
              <a:endParaRPr lang="zh-CN" altLang="en-US" sz="11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31" name="组合 5">
            <a:extLst>
              <a:ext uri="{FF2B5EF4-FFF2-40B4-BE49-F238E27FC236}">
                <a16:creationId xmlns:a16="http://schemas.microsoft.com/office/drawing/2014/main" xmlns="" id="{25954BE7-872A-4E45-8438-B69F0ADEF8EE}"/>
              </a:ext>
            </a:extLst>
          </p:cNvPr>
          <p:cNvGrpSpPr/>
          <p:nvPr/>
        </p:nvGrpSpPr>
        <p:grpSpPr>
          <a:xfrm>
            <a:off x="4025212" y="2384009"/>
            <a:ext cx="1095253" cy="1097561"/>
            <a:chOff x="5383388" y="3019186"/>
            <a:chExt cx="1460788" cy="1463415"/>
          </a:xfrm>
          <a:solidFill>
            <a:schemeClr val="accent1"/>
          </a:solidFill>
        </p:grpSpPr>
        <p:sp>
          <p:nvSpPr>
            <p:cNvPr id="32" name="Oval 7">
              <a:extLst>
                <a:ext uri="{FF2B5EF4-FFF2-40B4-BE49-F238E27FC236}">
                  <a16:creationId xmlns:a16="http://schemas.microsoft.com/office/drawing/2014/main" xmlns="" id="{0D4F7135-BD82-48FF-9D77-4D197221C27D}"/>
                </a:ext>
              </a:extLst>
            </p:cNvPr>
            <p:cNvSpPr>
              <a:spLocks noChangeArrowheads="1"/>
            </p:cNvSpPr>
            <p:nvPr/>
          </p:nvSpPr>
          <p:spPr bwMode="auto">
            <a:xfrm rot="2700000">
              <a:off x="5382074" y="3020500"/>
              <a:ext cx="1463415" cy="1460788"/>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33" name="TextBox 76">
              <a:extLst>
                <a:ext uri="{FF2B5EF4-FFF2-40B4-BE49-F238E27FC236}">
                  <a16:creationId xmlns:a16="http://schemas.microsoft.com/office/drawing/2014/main" xmlns="" id="{719A1091-0461-4203-BC33-3E11DFD09F23}"/>
                </a:ext>
              </a:extLst>
            </p:cNvPr>
            <p:cNvSpPr txBox="1"/>
            <p:nvPr/>
          </p:nvSpPr>
          <p:spPr>
            <a:xfrm>
              <a:off x="5540240" y="3310467"/>
              <a:ext cx="1148109" cy="861432"/>
            </a:xfrm>
            <a:prstGeom prst="rect">
              <a:avLst/>
            </a:prstGeom>
            <a:noFill/>
          </p:spPr>
          <p:txBody>
            <a:bodyPr wrap="square" rtlCol="0">
              <a:spAutoFit/>
            </a:bodyPr>
            <a:lstStyle/>
            <a:p>
              <a:pPr algn="ctr"/>
              <a:r>
                <a:rPr lang="zh-CN" altLang="en-US" sz="1799" b="1" dirty="0" smtClean="0">
                  <a:solidFill>
                    <a:schemeClr val="bg1"/>
                  </a:solidFill>
                  <a:latin typeface="微软雅黑" panose="020B0503020204020204" pitchFamily="34" charset="-122"/>
                  <a:ea typeface="微软雅黑" panose="020B0503020204020204" pitchFamily="34" charset="-122"/>
                  <a:cs typeface="+mn-ea"/>
                  <a:sym typeface="+mn-lt"/>
                </a:rPr>
                <a:t>技能评估</a:t>
              </a:r>
              <a:endParaRPr lang="en-US" altLang="zh-CN" sz="1799" b="1" dirty="0" smtClean="0">
                <a:solidFill>
                  <a:schemeClr val="bg1"/>
                </a:solidFill>
                <a:latin typeface="微软雅黑" panose="020B0503020204020204" pitchFamily="34" charset="-122"/>
                <a:ea typeface="微软雅黑" panose="020B0503020204020204" pitchFamily="34" charset="-122"/>
                <a:cs typeface="+mn-ea"/>
                <a:sym typeface="+mn-lt"/>
              </a:endParaRPr>
            </a:p>
          </p:txBody>
        </p:sp>
      </p:grpSp>
      <p:sp>
        <p:nvSpPr>
          <p:cNvPr id="34" name="标题 1"/>
          <p:cNvSpPr txBox="1">
            <a:spLocks/>
          </p:cNvSpPr>
          <p:nvPr/>
        </p:nvSpPr>
        <p:spPr>
          <a:xfrm>
            <a:off x="215516" y="206043"/>
            <a:ext cx="2016224" cy="494294"/>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400" dirty="0" smtClean="0"/>
              <a:t>个人技能评估</a:t>
            </a:r>
            <a:endParaRPr lang="zh-CN" altLang="en-US" sz="2400" dirty="0"/>
          </a:p>
        </p:txBody>
      </p:sp>
    </p:spTree>
    <p:extLst>
      <p:ext uri="{BB962C8B-B14F-4D97-AF65-F5344CB8AC3E}">
        <p14:creationId xmlns:p14="http://schemas.microsoft.com/office/powerpoint/2010/main" val="676764602"/>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fltVal val="0"/>
                                          </p:val>
                                        </p:tav>
                                        <p:tav tm="100000">
                                          <p:val>
                                            <p:strVal val="#ppt_w"/>
                                          </p:val>
                                        </p:tav>
                                      </p:tavLst>
                                    </p:anim>
                                    <p:anim calcmode="lin" valueType="num">
                                      <p:cBhvr>
                                        <p:cTn id="8" dur="500" fill="hold"/>
                                        <p:tgtEl>
                                          <p:spTgt spid="31"/>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par>
                                <p:cTn id="13" presetID="22" presetClass="entr" presetSubtype="8"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left)">
                                      <p:cBhvr>
                                        <p:cTn id="15" dur="500"/>
                                        <p:tgtEl>
                                          <p:spTgt spid="24"/>
                                        </p:tgtEl>
                                      </p:cBhvr>
                                    </p:animEffect>
                                  </p:childTnLst>
                                </p:cTn>
                              </p:par>
                              <p:par>
                                <p:cTn id="16" presetID="22" presetClass="entr" presetSubtype="2"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right)">
                                      <p:cBhvr>
                                        <p:cTn id="18" dur="500"/>
                                        <p:tgtEl>
                                          <p:spTgt spid="6"/>
                                        </p:tgtEl>
                                      </p:cBhvr>
                                    </p:animEffect>
                                  </p:childTnLst>
                                </p:cTn>
                              </p:par>
                              <p:par>
                                <p:cTn id="19" presetID="22" presetClass="entr" presetSubtype="2"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right)">
                                      <p:cBhvr>
                                        <p:cTn id="21" dur="500"/>
                                        <p:tgtEl>
                                          <p:spTgt spid="11"/>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1500"/>
                            </p:stCondLst>
                            <p:childTnLst>
                              <p:par>
                                <p:cTn id="27" presetID="22" presetClass="entr" presetSubtype="8" fill="hold" grpId="0" nodeType="after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left)">
                                      <p:cBhvr>
                                        <p:cTn id="29" dur="500"/>
                                        <p:tgtEl>
                                          <p:spTgt spid="4"/>
                                        </p:tgtEl>
                                      </p:cBhvr>
                                    </p:animEffect>
                                  </p:childTnLst>
                                </p:cTn>
                              </p:par>
                            </p:childTnLst>
                          </p:cTn>
                        </p:par>
                        <p:par>
                          <p:cTn id="30" fill="hold">
                            <p:stCondLst>
                              <p:cond delay="2000"/>
                            </p:stCondLst>
                            <p:childTnLst>
                              <p:par>
                                <p:cTn id="31" presetID="22" presetClass="entr" presetSubtype="8" fill="hold" grpId="0" nodeType="after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left)">
                                      <p:cBhvr>
                                        <p:cTn id="33" dur="500"/>
                                        <p:tgtEl>
                                          <p:spTgt spid="3"/>
                                        </p:tgtEl>
                                      </p:cBhvr>
                                    </p:animEffect>
                                  </p:childTnLst>
                                </p:cTn>
                              </p:par>
                            </p:childTnLst>
                          </p:cTn>
                        </p:par>
                        <p:par>
                          <p:cTn id="34" fill="hold">
                            <p:stCondLst>
                              <p:cond delay="2500"/>
                            </p:stCondLst>
                            <p:childTnLst>
                              <p:par>
                                <p:cTn id="35" presetID="22" presetClass="entr" presetSubtype="8" fill="hold" grpId="0" nodeType="after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left)">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矩形 3"/>
          <p:cNvSpPr/>
          <p:nvPr/>
        </p:nvSpPr>
        <p:spPr>
          <a:xfrm rot="18900000">
            <a:off x="4635692" y="1161349"/>
            <a:ext cx="2275704" cy="3083598"/>
          </a:xfrm>
          <a:custGeom>
            <a:avLst/>
            <a:gdLst>
              <a:gd name="connsiteX0" fmla="*/ 0 w 1930309"/>
              <a:gd name="connsiteY0" fmla="*/ 0 h 2615584"/>
              <a:gd name="connsiteX1" fmla="*/ 1930309 w 1930309"/>
              <a:gd name="connsiteY1" fmla="*/ 0 h 2615584"/>
              <a:gd name="connsiteX2" fmla="*/ 1930309 w 1930309"/>
              <a:gd name="connsiteY2" fmla="*/ 2615584 h 2615584"/>
              <a:gd name="connsiteX3" fmla="*/ 0 w 1930309"/>
              <a:gd name="connsiteY3" fmla="*/ 2615584 h 2615584"/>
              <a:gd name="connsiteX4" fmla="*/ 0 w 1930309"/>
              <a:gd name="connsiteY4" fmla="*/ 0 h 2615584"/>
              <a:gd name="connsiteX0" fmla="*/ 0 w 1930309"/>
              <a:gd name="connsiteY0" fmla="*/ 0 h 2615584"/>
              <a:gd name="connsiteX1" fmla="*/ 1930309 w 1930309"/>
              <a:gd name="connsiteY1" fmla="*/ 0 h 2615584"/>
              <a:gd name="connsiteX2" fmla="*/ 1917878 w 1930309"/>
              <a:gd name="connsiteY2" fmla="*/ 217763 h 2615584"/>
              <a:gd name="connsiteX3" fmla="*/ 1930309 w 1930309"/>
              <a:gd name="connsiteY3" fmla="*/ 2615584 h 2615584"/>
              <a:gd name="connsiteX4" fmla="*/ 0 w 1930309"/>
              <a:gd name="connsiteY4" fmla="*/ 2615584 h 2615584"/>
              <a:gd name="connsiteX5" fmla="*/ 0 w 1930309"/>
              <a:gd name="connsiteY5" fmla="*/ 0 h 2615584"/>
              <a:gd name="connsiteX0" fmla="*/ 0 w 1930309"/>
              <a:gd name="connsiteY0" fmla="*/ 0 h 2615584"/>
              <a:gd name="connsiteX1" fmla="*/ 1917878 w 1930309"/>
              <a:gd name="connsiteY1" fmla="*/ 217763 h 2615584"/>
              <a:gd name="connsiteX2" fmla="*/ 1930309 w 1930309"/>
              <a:gd name="connsiteY2" fmla="*/ 2615584 h 2615584"/>
              <a:gd name="connsiteX3" fmla="*/ 0 w 1930309"/>
              <a:gd name="connsiteY3" fmla="*/ 2615584 h 2615584"/>
              <a:gd name="connsiteX4" fmla="*/ 0 w 1930309"/>
              <a:gd name="connsiteY4" fmla="*/ 0 h 2615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0309" h="2615584">
                <a:moveTo>
                  <a:pt x="0" y="0"/>
                </a:moveTo>
                <a:lnTo>
                  <a:pt x="1917878" y="217763"/>
                </a:lnTo>
                <a:cubicBezTo>
                  <a:pt x="1922022" y="1017037"/>
                  <a:pt x="1926165" y="1816310"/>
                  <a:pt x="1930309" y="2615584"/>
                </a:cubicBezTo>
                <a:lnTo>
                  <a:pt x="0" y="2615584"/>
                </a:lnTo>
                <a:lnTo>
                  <a:pt x="0" y="0"/>
                </a:lnTo>
                <a:close/>
              </a:path>
            </a:pathLst>
          </a:custGeom>
          <a:gradFill>
            <a:gsLst>
              <a:gs pos="0">
                <a:schemeClr val="bg1">
                  <a:lumMod val="85000"/>
                </a:schemeClr>
              </a:gs>
              <a:gs pos="100000">
                <a:schemeClr val="bg1">
                  <a:lumMod val="75000"/>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67" name="泪滴形 66"/>
          <p:cNvSpPr/>
          <p:nvPr/>
        </p:nvSpPr>
        <p:spPr>
          <a:xfrm rot="572159">
            <a:off x="3583957" y="798050"/>
            <a:ext cx="1910084" cy="1910084"/>
          </a:xfrm>
          <a:prstGeom prst="teardrop">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nvGrpSpPr>
          <p:cNvPr id="68" name="3         _12"/>
          <p:cNvGrpSpPr>
            <a:grpSpLocks/>
          </p:cNvGrpSpPr>
          <p:nvPr/>
        </p:nvGrpSpPr>
        <p:grpSpPr bwMode="auto">
          <a:xfrm>
            <a:off x="3719609" y="945031"/>
            <a:ext cx="1644238" cy="1648030"/>
            <a:chOff x="183" y="1395"/>
            <a:chExt cx="867" cy="869"/>
          </a:xfrm>
          <a:solidFill>
            <a:schemeClr val="tx1">
              <a:lumMod val="50000"/>
              <a:lumOff val="50000"/>
            </a:schemeClr>
          </a:solidFill>
        </p:grpSpPr>
        <p:sp>
          <p:nvSpPr>
            <p:cNvPr id="69" name="Freeform 5"/>
            <p:cNvSpPr>
              <a:spLocks/>
            </p:cNvSpPr>
            <p:nvPr/>
          </p:nvSpPr>
          <p:spPr bwMode="auto">
            <a:xfrm>
              <a:off x="183" y="1395"/>
              <a:ext cx="867" cy="869"/>
            </a:xfrm>
            <a:custGeom>
              <a:avLst/>
              <a:gdLst>
                <a:gd name="T0" fmla="*/ 0 w 478"/>
                <a:gd name="T1" fmla="*/ 239 h 478"/>
                <a:gd name="T2" fmla="*/ 239 w 478"/>
                <a:gd name="T3" fmla="*/ 478 h 478"/>
                <a:gd name="T4" fmla="*/ 478 w 478"/>
                <a:gd name="T5" fmla="*/ 239 h 478"/>
                <a:gd name="T6" fmla="*/ 239 w 478"/>
                <a:gd name="T7" fmla="*/ 0 h 478"/>
                <a:gd name="T8" fmla="*/ 0 w 478"/>
                <a:gd name="T9" fmla="*/ 239 h 478"/>
                <a:gd name="T10" fmla="*/ 17 w 478"/>
                <a:gd name="T11" fmla="*/ 239 h 478"/>
                <a:gd name="T12" fmla="*/ 239 w 478"/>
                <a:gd name="T13" fmla="*/ 17 h 478"/>
                <a:gd name="T14" fmla="*/ 461 w 478"/>
                <a:gd name="T15" fmla="*/ 239 h 478"/>
                <a:gd name="T16" fmla="*/ 239 w 478"/>
                <a:gd name="T17" fmla="*/ 461 h 478"/>
                <a:gd name="T18" fmla="*/ 17 w 478"/>
                <a:gd name="T19" fmla="*/ 239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8" h="478">
                  <a:moveTo>
                    <a:pt x="0" y="239"/>
                  </a:moveTo>
                  <a:cubicBezTo>
                    <a:pt x="0" y="371"/>
                    <a:pt x="107" y="478"/>
                    <a:pt x="239" y="478"/>
                  </a:cubicBezTo>
                  <a:cubicBezTo>
                    <a:pt x="371" y="478"/>
                    <a:pt x="478" y="371"/>
                    <a:pt x="478" y="239"/>
                  </a:cubicBezTo>
                  <a:cubicBezTo>
                    <a:pt x="478" y="107"/>
                    <a:pt x="371" y="0"/>
                    <a:pt x="239" y="0"/>
                  </a:cubicBezTo>
                  <a:cubicBezTo>
                    <a:pt x="107" y="0"/>
                    <a:pt x="0" y="107"/>
                    <a:pt x="0" y="239"/>
                  </a:cubicBezTo>
                  <a:close/>
                  <a:moveTo>
                    <a:pt x="17" y="239"/>
                  </a:moveTo>
                  <a:cubicBezTo>
                    <a:pt x="17" y="116"/>
                    <a:pt x="117" y="17"/>
                    <a:pt x="239" y="17"/>
                  </a:cubicBezTo>
                  <a:cubicBezTo>
                    <a:pt x="362" y="17"/>
                    <a:pt x="461" y="116"/>
                    <a:pt x="461" y="239"/>
                  </a:cubicBezTo>
                  <a:cubicBezTo>
                    <a:pt x="461" y="361"/>
                    <a:pt x="362" y="461"/>
                    <a:pt x="239" y="461"/>
                  </a:cubicBezTo>
                  <a:cubicBezTo>
                    <a:pt x="117" y="461"/>
                    <a:pt x="17" y="361"/>
                    <a:pt x="17" y="2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0" name="Rectangle 6"/>
            <p:cNvSpPr>
              <a:spLocks/>
            </p:cNvSpPr>
            <p:nvPr/>
          </p:nvSpPr>
          <p:spPr bwMode="auto">
            <a:xfrm>
              <a:off x="593" y="1475"/>
              <a:ext cx="47" cy="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1" name="Freeform 7"/>
            <p:cNvSpPr>
              <a:spLocks/>
            </p:cNvSpPr>
            <p:nvPr/>
          </p:nvSpPr>
          <p:spPr bwMode="auto">
            <a:xfrm>
              <a:off x="435" y="1519"/>
              <a:ext cx="36" cy="51"/>
            </a:xfrm>
            <a:custGeom>
              <a:avLst/>
              <a:gdLst>
                <a:gd name="T0" fmla="*/ 0 w 36"/>
                <a:gd name="T1" fmla="*/ 5 h 51"/>
                <a:gd name="T2" fmla="*/ 26 w 36"/>
                <a:gd name="T3" fmla="*/ 51 h 51"/>
                <a:gd name="T4" fmla="*/ 36 w 36"/>
                <a:gd name="T5" fmla="*/ 45 h 51"/>
                <a:gd name="T6" fmla="*/ 9 w 36"/>
                <a:gd name="T7" fmla="*/ 0 h 51"/>
                <a:gd name="T8" fmla="*/ 0 w 36"/>
                <a:gd name="T9" fmla="*/ 5 h 51"/>
              </a:gdLst>
              <a:ahLst/>
              <a:cxnLst>
                <a:cxn ang="0">
                  <a:pos x="T0" y="T1"/>
                </a:cxn>
                <a:cxn ang="0">
                  <a:pos x="T2" y="T3"/>
                </a:cxn>
                <a:cxn ang="0">
                  <a:pos x="T4" y="T5"/>
                </a:cxn>
                <a:cxn ang="0">
                  <a:pos x="T6" y="T7"/>
                </a:cxn>
                <a:cxn ang="0">
                  <a:pos x="T8" y="T9"/>
                </a:cxn>
              </a:cxnLst>
              <a:rect l="0" t="0" r="r" b="b"/>
              <a:pathLst>
                <a:path w="36" h="51">
                  <a:moveTo>
                    <a:pt x="0" y="5"/>
                  </a:moveTo>
                  <a:lnTo>
                    <a:pt x="26" y="51"/>
                  </a:lnTo>
                  <a:lnTo>
                    <a:pt x="36" y="45"/>
                  </a:lnTo>
                  <a:lnTo>
                    <a:pt x="9" y="0"/>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3" name="Freeform 8"/>
            <p:cNvSpPr>
              <a:spLocks/>
            </p:cNvSpPr>
            <p:nvPr/>
          </p:nvSpPr>
          <p:spPr bwMode="auto">
            <a:xfrm>
              <a:off x="306" y="1646"/>
              <a:ext cx="51" cy="36"/>
            </a:xfrm>
            <a:custGeom>
              <a:avLst/>
              <a:gdLst>
                <a:gd name="T0" fmla="*/ 0 w 51"/>
                <a:gd name="T1" fmla="*/ 11 h 36"/>
                <a:gd name="T2" fmla="*/ 46 w 51"/>
                <a:gd name="T3" fmla="*/ 36 h 36"/>
                <a:gd name="T4" fmla="*/ 51 w 51"/>
                <a:gd name="T5" fmla="*/ 27 h 36"/>
                <a:gd name="T6" fmla="*/ 8 w 51"/>
                <a:gd name="T7" fmla="*/ 0 h 36"/>
                <a:gd name="T8" fmla="*/ 0 w 51"/>
                <a:gd name="T9" fmla="*/ 11 h 36"/>
              </a:gdLst>
              <a:ahLst/>
              <a:cxnLst>
                <a:cxn ang="0">
                  <a:pos x="T0" y="T1"/>
                </a:cxn>
                <a:cxn ang="0">
                  <a:pos x="T2" y="T3"/>
                </a:cxn>
                <a:cxn ang="0">
                  <a:pos x="T4" y="T5"/>
                </a:cxn>
                <a:cxn ang="0">
                  <a:pos x="T6" y="T7"/>
                </a:cxn>
                <a:cxn ang="0">
                  <a:pos x="T8" y="T9"/>
                </a:cxn>
              </a:cxnLst>
              <a:rect l="0" t="0" r="r" b="b"/>
              <a:pathLst>
                <a:path w="51" h="36">
                  <a:moveTo>
                    <a:pt x="0" y="11"/>
                  </a:moveTo>
                  <a:lnTo>
                    <a:pt x="46" y="36"/>
                  </a:lnTo>
                  <a:lnTo>
                    <a:pt x="51" y="27"/>
                  </a:lnTo>
                  <a:lnTo>
                    <a:pt x="8" y="0"/>
                  </a:lnTo>
                  <a:lnTo>
                    <a:pt x="0"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4" name="Rectangle 9"/>
            <p:cNvSpPr>
              <a:spLocks/>
            </p:cNvSpPr>
            <p:nvPr/>
          </p:nvSpPr>
          <p:spPr bwMode="auto">
            <a:xfrm>
              <a:off x="263" y="1806"/>
              <a:ext cx="51" cy="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5" name="Freeform 10"/>
            <p:cNvSpPr>
              <a:spLocks/>
            </p:cNvSpPr>
            <p:nvPr/>
          </p:nvSpPr>
          <p:spPr bwMode="auto">
            <a:xfrm>
              <a:off x="306" y="1975"/>
              <a:ext cx="51" cy="38"/>
            </a:xfrm>
            <a:custGeom>
              <a:avLst/>
              <a:gdLst>
                <a:gd name="T0" fmla="*/ 0 w 51"/>
                <a:gd name="T1" fmla="*/ 27 h 38"/>
                <a:gd name="T2" fmla="*/ 8 w 51"/>
                <a:gd name="T3" fmla="*/ 38 h 38"/>
                <a:gd name="T4" fmla="*/ 51 w 51"/>
                <a:gd name="T5" fmla="*/ 11 h 38"/>
                <a:gd name="T6" fmla="*/ 46 w 51"/>
                <a:gd name="T7" fmla="*/ 0 h 38"/>
                <a:gd name="T8" fmla="*/ 0 w 51"/>
                <a:gd name="T9" fmla="*/ 27 h 38"/>
              </a:gdLst>
              <a:ahLst/>
              <a:cxnLst>
                <a:cxn ang="0">
                  <a:pos x="T0" y="T1"/>
                </a:cxn>
                <a:cxn ang="0">
                  <a:pos x="T2" y="T3"/>
                </a:cxn>
                <a:cxn ang="0">
                  <a:pos x="T4" y="T5"/>
                </a:cxn>
                <a:cxn ang="0">
                  <a:pos x="T6" y="T7"/>
                </a:cxn>
                <a:cxn ang="0">
                  <a:pos x="T8" y="T9"/>
                </a:cxn>
              </a:cxnLst>
              <a:rect l="0" t="0" r="r" b="b"/>
              <a:pathLst>
                <a:path w="51" h="38">
                  <a:moveTo>
                    <a:pt x="0" y="27"/>
                  </a:moveTo>
                  <a:lnTo>
                    <a:pt x="8" y="38"/>
                  </a:lnTo>
                  <a:lnTo>
                    <a:pt x="51" y="11"/>
                  </a:lnTo>
                  <a:lnTo>
                    <a:pt x="46" y="0"/>
                  </a:lnTo>
                  <a:lnTo>
                    <a:pt x="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6" name="Freeform 11"/>
            <p:cNvSpPr>
              <a:spLocks/>
            </p:cNvSpPr>
            <p:nvPr/>
          </p:nvSpPr>
          <p:spPr bwMode="auto">
            <a:xfrm>
              <a:off x="435" y="2090"/>
              <a:ext cx="36" cy="50"/>
            </a:xfrm>
            <a:custGeom>
              <a:avLst/>
              <a:gdLst>
                <a:gd name="T0" fmla="*/ 0 w 36"/>
                <a:gd name="T1" fmla="*/ 43 h 50"/>
                <a:gd name="T2" fmla="*/ 9 w 36"/>
                <a:gd name="T3" fmla="*/ 50 h 50"/>
                <a:gd name="T4" fmla="*/ 36 w 36"/>
                <a:gd name="T5" fmla="*/ 5 h 50"/>
                <a:gd name="T6" fmla="*/ 26 w 36"/>
                <a:gd name="T7" fmla="*/ 0 h 50"/>
                <a:gd name="T8" fmla="*/ 0 w 36"/>
                <a:gd name="T9" fmla="*/ 43 h 50"/>
              </a:gdLst>
              <a:ahLst/>
              <a:cxnLst>
                <a:cxn ang="0">
                  <a:pos x="T0" y="T1"/>
                </a:cxn>
                <a:cxn ang="0">
                  <a:pos x="T2" y="T3"/>
                </a:cxn>
                <a:cxn ang="0">
                  <a:pos x="T4" y="T5"/>
                </a:cxn>
                <a:cxn ang="0">
                  <a:pos x="T6" y="T7"/>
                </a:cxn>
                <a:cxn ang="0">
                  <a:pos x="T8" y="T9"/>
                </a:cxn>
              </a:cxnLst>
              <a:rect l="0" t="0" r="r" b="b"/>
              <a:pathLst>
                <a:path w="36" h="50">
                  <a:moveTo>
                    <a:pt x="0" y="43"/>
                  </a:moveTo>
                  <a:lnTo>
                    <a:pt x="9" y="50"/>
                  </a:lnTo>
                  <a:lnTo>
                    <a:pt x="36" y="5"/>
                  </a:lnTo>
                  <a:lnTo>
                    <a:pt x="26" y="0"/>
                  </a:lnTo>
                  <a:lnTo>
                    <a:pt x="0"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7" name="Rectangle 12"/>
            <p:cNvSpPr>
              <a:spLocks/>
            </p:cNvSpPr>
            <p:nvPr/>
          </p:nvSpPr>
          <p:spPr bwMode="auto">
            <a:xfrm>
              <a:off x="593" y="2133"/>
              <a:ext cx="47" cy="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8" name="Freeform 13"/>
            <p:cNvSpPr>
              <a:spLocks/>
            </p:cNvSpPr>
            <p:nvPr/>
          </p:nvSpPr>
          <p:spPr bwMode="auto">
            <a:xfrm>
              <a:off x="764" y="2090"/>
              <a:ext cx="36" cy="50"/>
            </a:xfrm>
            <a:custGeom>
              <a:avLst/>
              <a:gdLst>
                <a:gd name="T0" fmla="*/ 0 w 36"/>
                <a:gd name="T1" fmla="*/ 5 h 50"/>
                <a:gd name="T2" fmla="*/ 25 w 36"/>
                <a:gd name="T3" fmla="*/ 50 h 50"/>
                <a:gd name="T4" fmla="*/ 36 w 36"/>
                <a:gd name="T5" fmla="*/ 43 h 50"/>
                <a:gd name="T6" fmla="*/ 10 w 36"/>
                <a:gd name="T7" fmla="*/ 0 h 50"/>
                <a:gd name="T8" fmla="*/ 0 w 36"/>
                <a:gd name="T9" fmla="*/ 5 h 50"/>
              </a:gdLst>
              <a:ahLst/>
              <a:cxnLst>
                <a:cxn ang="0">
                  <a:pos x="T0" y="T1"/>
                </a:cxn>
                <a:cxn ang="0">
                  <a:pos x="T2" y="T3"/>
                </a:cxn>
                <a:cxn ang="0">
                  <a:pos x="T4" y="T5"/>
                </a:cxn>
                <a:cxn ang="0">
                  <a:pos x="T6" y="T7"/>
                </a:cxn>
                <a:cxn ang="0">
                  <a:pos x="T8" y="T9"/>
                </a:cxn>
              </a:cxnLst>
              <a:rect l="0" t="0" r="r" b="b"/>
              <a:pathLst>
                <a:path w="36" h="50">
                  <a:moveTo>
                    <a:pt x="0" y="5"/>
                  </a:moveTo>
                  <a:lnTo>
                    <a:pt x="25" y="50"/>
                  </a:lnTo>
                  <a:lnTo>
                    <a:pt x="36" y="43"/>
                  </a:lnTo>
                  <a:lnTo>
                    <a:pt x="10" y="0"/>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9" name="Freeform 14"/>
            <p:cNvSpPr>
              <a:spLocks/>
            </p:cNvSpPr>
            <p:nvPr/>
          </p:nvSpPr>
          <p:spPr bwMode="auto">
            <a:xfrm>
              <a:off x="876" y="1975"/>
              <a:ext cx="51" cy="38"/>
            </a:xfrm>
            <a:custGeom>
              <a:avLst/>
              <a:gdLst>
                <a:gd name="T0" fmla="*/ 0 w 51"/>
                <a:gd name="T1" fmla="*/ 11 h 38"/>
                <a:gd name="T2" fmla="*/ 45 w 51"/>
                <a:gd name="T3" fmla="*/ 38 h 38"/>
                <a:gd name="T4" fmla="*/ 51 w 51"/>
                <a:gd name="T5" fmla="*/ 27 h 38"/>
                <a:gd name="T6" fmla="*/ 5 w 51"/>
                <a:gd name="T7" fmla="*/ 0 h 38"/>
                <a:gd name="T8" fmla="*/ 0 w 51"/>
                <a:gd name="T9" fmla="*/ 11 h 38"/>
              </a:gdLst>
              <a:ahLst/>
              <a:cxnLst>
                <a:cxn ang="0">
                  <a:pos x="T0" y="T1"/>
                </a:cxn>
                <a:cxn ang="0">
                  <a:pos x="T2" y="T3"/>
                </a:cxn>
                <a:cxn ang="0">
                  <a:pos x="T4" y="T5"/>
                </a:cxn>
                <a:cxn ang="0">
                  <a:pos x="T6" y="T7"/>
                </a:cxn>
                <a:cxn ang="0">
                  <a:pos x="T8" y="T9"/>
                </a:cxn>
              </a:cxnLst>
              <a:rect l="0" t="0" r="r" b="b"/>
              <a:pathLst>
                <a:path w="51" h="38">
                  <a:moveTo>
                    <a:pt x="0" y="11"/>
                  </a:moveTo>
                  <a:lnTo>
                    <a:pt x="45" y="38"/>
                  </a:lnTo>
                  <a:lnTo>
                    <a:pt x="51" y="27"/>
                  </a:lnTo>
                  <a:lnTo>
                    <a:pt x="5" y="0"/>
                  </a:lnTo>
                  <a:lnTo>
                    <a:pt x="0"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80" name="Rectangle 15"/>
            <p:cNvSpPr>
              <a:spLocks/>
            </p:cNvSpPr>
            <p:nvPr/>
          </p:nvSpPr>
          <p:spPr bwMode="auto">
            <a:xfrm>
              <a:off x="920" y="1806"/>
              <a:ext cx="52" cy="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81" name="Freeform 16"/>
            <p:cNvSpPr>
              <a:spLocks/>
            </p:cNvSpPr>
            <p:nvPr/>
          </p:nvSpPr>
          <p:spPr bwMode="auto">
            <a:xfrm>
              <a:off x="876" y="1646"/>
              <a:ext cx="51" cy="36"/>
            </a:xfrm>
            <a:custGeom>
              <a:avLst/>
              <a:gdLst>
                <a:gd name="T0" fmla="*/ 0 w 51"/>
                <a:gd name="T1" fmla="*/ 27 h 36"/>
                <a:gd name="T2" fmla="*/ 5 w 51"/>
                <a:gd name="T3" fmla="*/ 36 h 36"/>
                <a:gd name="T4" fmla="*/ 51 w 51"/>
                <a:gd name="T5" fmla="*/ 11 h 36"/>
                <a:gd name="T6" fmla="*/ 45 w 51"/>
                <a:gd name="T7" fmla="*/ 0 h 36"/>
                <a:gd name="T8" fmla="*/ 0 w 51"/>
                <a:gd name="T9" fmla="*/ 27 h 36"/>
              </a:gdLst>
              <a:ahLst/>
              <a:cxnLst>
                <a:cxn ang="0">
                  <a:pos x="T0" y="T1"/>
                </a:cxn>
                <a:cxn ang="0">
                  <a:pos x="T2" y="T3"/>
                </a:cxn>
                <a:cxn ang="0">
                  <a:pos x="T4" y="T5"/>
                </a:cxn>
                <a:cxn ang="0">
                  <a:pos x="T6" y="T7"/>
                </a:cxn>
                <a:cxn ang="0">
                  <a:pos x="T8" y="T9"/>
                </a:cxn>
              </a:cxnLst>
              <a:rect l="0" t="0" r="r" b="b"/>
              <a:pathLst>
                <a:path w="51" h="36">
                  <a:moveTo>
                    <a:pt x="0" y="27"/>
                  </a:moveTo>
                  <a:lnTo>
                    <a:pt x="5" y="36"/>
                  </a:lnTo>
                  <a:lnTo>
                    <a:pt x="51" y="11"/>
                  </a:lnTo>
                  <a:lnTo>
                    <a:pt x="45" y="0"/>
                  </a:lnTo>
                  <a:lnTo>
                    <a:pt x="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82" name="Freeform 17"/>
            <p:cNvSpPr>
              <a:spLocks/>
            </p:cNvSpPr>
            <p:nvPr/>
          </p:nvSpPr>
          <p:spPr bwMode="auto">
            <a:xfrm>
              <a:off x="764" y="1519"/>
              <a:ext cx="36" cy="51"/>
            </a:xfrm>
            <a:custGeom>
              <a:avLst/>
              <a:gdLst>
                <a:gd name="T0" fmla="*/ 0 w 36"/>
                <a:gd name="T1" fmla="*/ 45 h 51"/>
                <a:gd name="T2" fmla="*/ 10 w 36"/>
                <a:gd name="T3" fmla="*/ 51 h 51"/>
                <a:gd name="T4" fmla="*/ 36 w 36"/>
                <a:gd name="T5" fmla="*/ 5 h 51"/>
                <a:gd name="T6" fmla="*/ 25 w 36"/>
                <a:gd name="T7" fmla="*/ 0 h 51"/>
                <a:gd name="T8" fmla="*/ 0 w 36"/>
                <a:gd name="T9" fmla="*/ 45 h 51"/>
              </a:gdLst>
              <a:ahLst/>
              <a:cxnLst>
                <a:cxn ang="0">
                  <a:pos x="T0" y="T1"/>
                </a:cxn>
                <a:cxn ang="0">
                  <a:pos x="T2" y="T3"/>
                </a:cxn>
                <a:cxn ang="0">
                  <a:pos x="T4" y="T5"/>
                </a:cxn>
                <a:cxn ang="0">
                  <a:pos x="T6" y="T7"/>
                </a:cxn>
                <a:cxn ang="0">
                  <a:pos x="T8" y="T9"/>
                </a:cxn>
              </a:cxnLst>
              <a:rect l="0" t="0" r="r" b="b"/>
              <a:pathLst>
                <a:path w="36" h="51">
                  <a:moveTo>
                    <a:pt x="0" y="45"/>
                  </a:moveTo>
                  <a:lnTo>
                    <a:pt x="10" y="51"/>
                  </a:lnTo>
                  <a:lnTo>
                    <a:pt x="36" y="5"/>
                  </a:lnTo>
                  <a:lnTo>
                    <a:pt x="25" y="0"/>
                  </a:lnTo>
                  <a:lnTo>
                    <a:pt x="0"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grpSp>
      <p:grpSp>
        <p:nvGrpSpPr>
          <p:cNvPr id="83" name="2         _13"/>
          <p:cNvGrpSpPr>
            <a:grpSpLocks/>
          </p:cNvGrpSpPr>
          <p:nvPr/>
        </p:nvGrpSpPr>
        <p:grpSpPr>
          <a:xfrm>
            <a:off x="4509680" y="1222342"/>
            <a:ext cx="63664" cy="1093020"/>
            <a:chOff x="5275684" y="1747635"/>
            <a:chExt cx="46296" cy="794824"/>
          </a:xfrm>
        </p:grpSpPr>
        <p:sp>
          <p:nvSpPr>
            <p:cNvPr id="84" name="矩形 83"/>
            <p:cNvSpPr/>
            <p:nvPr/>
          </p:nvSpPr>
          <p:spPr>
            <a:xfrm>
              <a:off x="5276261" y="1747635"/>
              <a:ext cx="45719" cy="54292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85" name="矩形 84"/>
            <p:cNvSpPr/>
            <p:nvPr/>
          </p:nvSpPr>
          <p:spPr>
            <a:xfrm>
              <a:off x="5275684" y="1999534"/>
              <a:ext cx="45719"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grpSp>
      <p:grpSp>
        <p:nvGrpSpPr>
          <p:cNvPr id="86" name="1          _14"/>
          <p:cNvGrpSpPr>
            <a:grpSpLocks/>
          </p:cNvGrpSpPr>
          <p:nvPr/>
        </p:nvGrpSpPr>
        <p:grpSpPr>
          <a:xfrm>
            <a:off x="4219851" y="1715071"/>
            <a:ext cx="651594" cy="107320"/>
            <a:chOff x="5031626" y="2106315"/>
            <a:chExt cx="545439" cy="89837"/>
          </a:xfrm>
        </p:grpSpPr>
        <p:sp>
          <p:nvSpPr>
            <p:cNvPr id="87" name="矩形 86"/>
            <p:cNvSpPr/>
            <p:nvPr/>
          </p:nvSpPr>
          <p:spPr>
            <a:xfrm rot="5400000">
              <a:off x="5321532" y="1940617"/>
              <a:ext cx="89836" cy="42123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88" name="矩形 87"/>
            <p:cNvSpPr/>
            <p:nvPr/>
          </p:nvSpPr>
          <p:spPr>
            <a:xfrm rot="5400000">
              <a:off x="5197324" y="1940618"/>
              <a:ext cx="89836" cy="4212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grpSp>
      <p:sp>
        <p:nvSpPr>
          <p:cNvPr id="123" name="Rectangle 4"/>
          <p:cNvSpPr txBox="1">
            <a:spLocks noChangeArrowheads="1"/>
          </p:cNvSpPr>
          <p:nvPr/>
        </p:nvSpPr>
        <p:spPr bwMode="auto">
          <a:xfrm>
            <a:off x="1907704" y="3289712"/>
            <a:ext cx="1423465" cy="11521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71" tIns="34285" rIns="68571" bIns="34285"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r>
              <a:rPr lang="en-US" altLang="zh-CN" sz="8000" b="0" spc="300" dirty="0" smtClean="0">
                <a:solidFill>
                  <a:srgbClr val="123E61"/>
                </a:solidFill>
                <a:latin typeface="微软雅黑" panose="020B0503020204020204" pitchFamily="34" charset="-122"/>
                <a:ea typeface="微软雅黑" panose="020B0503020204020204" pitchFamily="34" charset="-122"/>
                <a:cs typeface="+mn-ea"/>
                <a:sym typeface="+mn-lt"/>
              </a:rPr>
              <a:t>04</a:t>
            </a:r>
            <a:endParaRPr lang="zh-CN" altLang="en-US" sz="7200" b="0"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124" name="Rectangle 4"/>
          <p:cNvSpPr txBox="1">
            <a:spLocks noChangeArrowheads="1"/>
          </p:cNvSpPr>
          <p:nvPr/>
        </p:nvSpPr>
        <p:spPr bwMode="auto">
          <a:xfrm>
            <a:off x="3553272" y="3698507"/>
            <a:ext cx="3719028" cy="7462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71" tIns="34285" rIns="68571" bIns="34285"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fontAlgn="base">
              <a:lnSpc>
                <a:spcPct val="150000"/>
              </a:lnSpc>
              <a:spcAft>
                <a:spcPct val="0"/>
              </a:spcAft>
            </a:pPr>
            <a:r>
              <a:rPr lang="zh-CN" altLang="en-US" sz="1200" b="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本章介绍自己未来的一些工作计划，并介绍如何才能做好本职工作</a:t>
            </a:r>
            <a:endParaRPr lang="zh-CN" altLang="en-US" sz="1200" b="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22" name="矩形 21"/>
          <p:cNvSpPr/>
          <p:nvPr/>
        </p:nvSpPr>
        <p:spPr>
          <a:xfrm>
            <a:off x="3487227" y="3148608"/>
            <a:ext cx="2964273" cy="646331"/>
          </a:xfrm>
          <a:prstGeom prst="rect">
            <a:avLst/>
          </a:prstGeom>
        </p:spPr>
        <p:txBody>
          <a:bodyPr wrap="none">
            <a:spAutoFit/>
          </a:bodyPr>
          <a:lstStyle/>
          <a:p>
            <a:r>
              <a:rPr lang="zh-CN" altLang="en-US" sz="3600" b="1" dirty="0" smtClean="0">
                <a:solidFill>
                  <a:schemeClr val="accent2"/>
                </a:solidFill>
                <a:latin typeface="微软雅黑" panose="020B0503020204020204" pitchFamily="34" charset="-122"/>
                <a:ea typeface="微软雅黑" panose="020B0503020204020204" pitchFamily="34" charset="-122"/>
                <a:cs typeface="+mn-ea"/>
                <a:sym typeface="+mn-lt"/>
              </a:rPr>
              <a:t>未来工作计划</a:t>
            </a:r>
            <a:endParaRPr lang="zh-CN" altLang="en-US" sz="3600" b="1" dirty="0">
              <a:solidFill>
                <a:schemeClr val="accent2"/>
              </a:solidFill>
              <a:latin typeface="微软雅黑" panose="020B0503020204020204" pitchFamily="34" charset="-122"/>
              <a:ea typeface="微软雅黑" panose="020B0503020204020204" pitchFamily="34" charset="-122"/>
              <a:cs typeface="+mn-ea"/>
              <a:sym typeface="+mn-lt"/>
            </a:endParaRPr>
          </a:p>
        </p:txBody>
      </p:sp>
      <p:cxnSp>
        <p:nvCxnSpPr>
          <p:cNvPr id="26" name="直接连接符 25"/>
          <p:cNvCxnSpPr/>
          <p:nvPr/>
        </p:nvCxnSpPr>
        <p:spPr>
          <a:xfrm>
            <a:off x="3309534" y="3307608"/>
            <a:ext cx="0" cy="1116124"/>
          </a:xfrm>
          <a:prstGeom prst="line">
            <a:avLst/>
          </a:prstGeom>
          <a:ln w="19050">
            <a:solidFill>
              <a:srgbClr val="18507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527960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p:cTn id="7" dur="500" fill="hold"/>
                                        <p:tgtEl>
                                          <p:spTgt spid="67"/>
                                        </p:tgtEl>
                                        <p:attrNameLst>
                                          <p:attrName>ppt_w</p:attrName>
                                        </p:attrNameLst>
                                      </p:cBhvr>
                                      <p:tavLst>
                                        <p:tav tm="0">
                                          <p:val>
                                            <p:fltVal val="0"/>
                                          </p:val>
                                        </p:tav>
                                        <p:tav tm="100000">
                                          <p:val>
                                            <p:strVal val="#ppt_w"/>
                                          </p:val>
                                        </p:tav>
                                      </p:tavLst>
                                    </p:anim>
                                    <p:anim calcmode="lin" valueType="num">
                                      <p:cBhvr>
                                        <p:cTn id="8" dur="500" fill="hold"/>
                                        <p:tgtEl>
                                          <p:spTgt spid="67"/>
                                        </p:tgtEl>
                                        <p:attrNameLst>
                                          <p:attrName>ppt_h</p:attrName>
                                        </p:attrNameLst>
                                      </p:cBhvr>
                                      <p:tavLst>
                                        <p:tav tm="0">
                                          <p:val>
                                            <p:fltVal val="0"/>
                                          </p:val>
                                        </p:tav>
                                        <p:tav tm="100000">
                                          <p:val>
                                            <p:strVal val="#ppt_h"/>
                                          </p:val>
                                        </p:tav>
                                      </p:tavLst>
                                    </p:anim>
                                    <p:animEffect transition="in" filter="fade">
                                      <p:cBhvr>
                                        <p:cTn id="9" dur="500"/>
                                        <p:tgtEl>
                                          <p:spTgt spid="67"/>
                                        </p:tgtEl>
                                      </p:cBhvr>
                                    </p:animEffect>
                                  </p:childTnLst>
                                </p:cTn>
                              </p:par>
                              <p:par>
                                <p:cTn id="10" presetID="22" presetClass="entr" presetSubtype="8" fill="hold" grpId="0" nodeType="withEffect">
                                  <p:stCondLst>
                                    <p:cond delay="750"/>
                                  </p:stCondLst>
                                  <p:childTnLst>
                                    <p:set>
                                      <p:cBhvr>
                                        <p:cTn id="11" dur="1" fill="hold">
                                          <p:stCondLst>
                                            <p:cond delay="0"/>
                                          </p:stCondLst>
                                        </p:cTn>
                                        <p:tgtEl>
                                          <p:spTgt spid="66"/>
                                        </p:tgtEl>
                                        <p:attrNameLst>
                                          <p:attrName>style.visibility</p:attrName>
                                        </p:attrNameLst>
                                      </p:cBhvr>
                                      <p:to>
                                        <p:strVal val="visible"/>
                                      </p:to>
                                    </p:set>
                                    <p:animEffect transition="in" filter="wipe(left)">
                                      <p:cBhvr>
                                        <p:cTn id="12" dur="500"/>
                                        <p:tgtEl>
                                          <p:spTgt spid="66"/>
                                        </p:tgtEl>
                                      </p:cBhvr>
                                    </p:animEffect>
                                  </p:childTnLst>
                                </p:cTn>
                              </p:par>
                              <p:par>
                                <p:cTn id="13" presetID="10" presetClass="entr" presetSubtype="0" fill="hold" nodeType="withEffect">
                                  <p:stCondLst>
                                    <p:cond delay="1200"/>
                                  </p:stCondLst>
                                  <p:childTnLst>
                                    <p:set>
                                      <p:cBhvr>
                                        <p:cTn id="14" dur="1" fill="hold">
                                          <p:stCondLst>
                                            <p:cond delay="0"/>
                                          </p:stCondLst>
                                        </p:cTn>
                                        <p:tgtEl>
                                          <p:spTgt spid="68"/>
                                        </p:tgtEl>
                                        <p:attrNameLst>
                                          <p:attrName>style.visibility</p:attrName>
                                        </p:attrNameLst>
                                      </p:cBhvr>
                                      <p:to>
                                        <p:strVal val="visible"/>
                                      </p:to>
                                    </p:set>
                                    <p:animEffect transition="in" filter="fade">
                                      <p:cBhvr>
                                        <p:cTn id="15" dur="500"/>
                                        <p:tgtEl>
                                          <p:spTgt spid="68"/>
                                        </p:tgtEl>
                                      </p:cBhvr>
                                    </p:animEffect>
                                  </p:childTnLst>
                                </p:cTn>
                              </p:par>
                              <p:par>
                                <p:cTn id="16" presetID="10" presetClass="entr" presetSubtype="0" fill="hold" nodeType="withEffect">
                                  <p:stCondLst>
                                    <p:cond delay="1200"/>
                                  </p:stCondLst>
                                  <p:childTnLst>
                                    <p:set>
                                      <p:cBhvr>
                                        <p:cTn id="17" dur="1" fill="hold">
                                          <p:stCondLst>
                                            <p:cond delay="0"/>
                                          </p:stCondLst>
                                        </p:cTn>
                                        <p:tgtEl>
                                          <p:spTgt spid="86"/>
                                        </p:tgtEl>
                                        <p:attrNameLst>
                                          <p:attrName>style.visibility</p:attrName>
                                        </p:attrNameLst>
                                      </p:cBhvr>
                                      <p:to>
                                        <p:strVal val="visible"/>
                                      </p:to>
                                    </p:set>
                                    <p:animEffect transition="in" filter="fade">
                                      <p:cBhvr>
                                        <p:cTn id="18" dur="500"/>
                                        <p:tgtEl>
                                          <p:spTgt spid="86"/>
                                        </p:tgtEl>
                                      </p:cBhvr>
                                    </p:animEffect>
                                  </p:childTnLst>
                                </p:cTn>
                              </p:par>
                              <p:par>
                                <p:cTn id="19" presetID="10" presetClass="entr" presetSubtype="0" fill="hold" nodeType="withEffect">
                                  <p:stCondLst>
                                    <p:cond delay="1200"/>
                                  </p:stCondLst>
                                  <p:childTnLst>
                                    <p:set>
                                      <p:cBhvr>
                                        <p:cTn id="20" dur="1" fill="hold">
                                          <p:stCondLst>
                                            <p:cond delay="0"/>
                                          </p:stCondLst>
                                        </p:cTn>
                                        <p:tgtEl>
                                          <p:spTgt spid="83"/>
                                        </p:tgtEl>
                                        <p:attrNameLst>
                                          <p:attrName>style.visibility</p:attrName>
                                        </p:attrNameLst>
                                      </p:cBhvr>
                                      <p:to>
                                        <p:strVal val="visible"/>
                                      </p:to>
                                    </p:set>
                                    <p:animEffect transition="in" filter="fade">
                                      <p:cBhvr>
                                        <p:cTn id="21" dur="500"/>
                                        <p:tgtEl>
                                          <p:spTgt spid="83"/>
                                        </p:tgtEl>
                                      </p:cBhvr>
                                    </p:animEffect>
                                  </p:childTnLst>
                                </p:cTn>
                              </p:par>
                              <p:par>
                                <p:cTn id="22" presetID="8" presetClass="emph" presetSubtype="0" fill="hold" nodeType="withEffect">
                                  <p:stCondLst>
                                    <p:cond delay="1700"/>
                                  </p:stCondLst>
                                  <p:childTnLst>
                                    <p:animRot by="1200000">
                                      <p:cBhvr>
                                        <p:cTn id="23" dur="5000" fill="hold"/>
                                        <p:tgtEl>
                                          <p:spTgt spid="86"/>
                                        </p:tgtEl>
                                        <p:attrNameLst>
                                          <p:attrName>r</p:attrName>
                                        </p:attrNameLst>
                                      </p:cBhvr>
                                    </p:animRot>
                                  </p:childTnLst>
                                </p:cTn>
                              </p:par>
                              <p:par>
                                <p:cTn id="24" presetID="8" presetClass="emph" presetSubtype="0" fill="hold" nodeType="withEffect">
                                  <p:stCondLst>
                                    <p:cond delay="1700"/>
                                  </p:stCondLst>
                                  <p:childTnLst>
                                    <p:animRot by="21600000">
                                      <p:cBhvr>
                                        <p:cTn id="25" dur="5000" fill="hold"/>
                                        <p:tgtEl>
                                          <p:spTgt spid="83"/>
                                        </p:tgtEl>
                                        <p:attrNameLst>
                                          <p:attrName>r</p:attrName>
                                        </p:attrNameLst>
                                      </p:cBhvr>
                                    </p:animRot>
                                  </p:childTnLst>
                                </p:cTn>
                              </p:par>
                              <p:par>
                                <p:cTn id="26" presetID="22" presetClass="entr" presetSubtype="8" fill="hold" grpId="0" nodeType="withEffect">
                                  <p:stCondLst>
                                    <p:cond delay="2000"/>
                                  </p:stCondLst>
                                  <p:childTnLst>
                                    <p:set>
                                      <p:cBhvr>
                                        <p:cTn id="27" dur="1" fill="hold">
                                          <p:stCondLst>
                                            <p:cond delay="0"/>
                                          </p:stCondLst>
                                        </p:cTn>
                                        <p:tgtEl>
                                          <p:spTgt spid="123"/>
                                        </p:tgtEl>
                                        <p:attrNameLst>
                                          <p:attrName>style.visibility</p:attrName>
                                        </p:attrNameLst>
                                      </p:cBhvr>
                                      <p:to>
                                        <p:strVal val="visible"/>
                                      </p:to>
                                    </p:set>
                                    <p:animEffect transition="in" filter="wipe(left)">
                                      <p:cBhvr>
                                        <p:cTn id="28" dur="700"/>
                                        <p:tgtEl>
                                          <p:spTgt spid="123"/>
                                        </p:tgtEl>
                                      </p:cBhvr>
                                    </p:animEffect>
                                  </p:childTnLst>
                                </p:cTn>
                              </p:par>
                              <p:par>
                                <p:cTn id="29" presetID="16" presetClass="entr" presetSubtype="42" fill="hold" nodeType="withEffect">
                                  <p:stCondLst>
                                    <p:cond delay="2500"/>
                                  </p:stCondLst>
                                  <p:childTnLst>
                                    <p:set>
                                      <p:cBhvr>
                                        <p:cTn id="30" dur="1" fill="hold">
                                          <p:stCondLst>
                                            <p:cond delay="0"/>
                                          </p:stCondLst>
                                        </p:cTn>
                                        <p:tgtEl>
                                          <p:spTgt spid="26"/>
                                        </p:tgtEl>
                                        <p:attrNameLst>
                                          <p:attrName>style.visibility</p:attrName>
                                        </p:attrNameLst>
                                      </p:cBhvr>
                                      <p:to>
                                        <p:strVal val="visible"/>
                                      </p:to>
                                    </p:set>
                                    <p:animEffect transition="in" filter="barn(outHorizontal)">
                                      <p:cBhvr>
                                        <p:cTn id="31" dur="500"/>
                                        <p:tgtEl>
                                          <p:spTgt spid="26"/>
                                        </p:tgtEl>
                                      </p:cBhvr>
                                    </p:animEffect>
                                  </p:childTnLst>
                                </p:cTn>
                              </p:par>
                              <p:par>
                                <p:cTn id="32" presetID="41" presetClass="entr" presetSubtype="0" fill="hold" grpId="0" nodeType="withEffect">
                                  <p:stCondLst>
                                    <p:cond delay="3000"/>
                                  </p:stCondLst>
                                  <p:iterate type="lt">
                                    <p:tmPct val="10000"/>
                                  </p:iterate>
                                  <p:childTnLst>
                                    <p:set>
                                      <p:cBhvr>
                                        <p:cTn id="33" dur="1" fill="hold">
                                          <p:stCondLst>
                                            <p:cond delay="0"/>
                                          </p:stCondLst>
                                        </p:cTn>
                                        <p:tgtEl>
                                          <p:spTgt spid="22"/>
                                        </p:tgtEl>
                                        <p:attrNameLst>
                                          <p:attrName>style.visibility</p:attrName>
                                        </p:attrNameLst>
                                      </p:cBhvr>
                                      <p:to>
                                        <p:strVal val="visible"/>
                                      </p:to>
                                    </p:set>
                                    <p:anim calcmode="lin" valueType="num">
                                      <p:cBhvr>
                                        <p:cTn id="34" dur="5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35" dur="500" fill="hold"/>
                                        <p:tgtEl>
                                          <p:spTgt spid="22"/>
                                        </p:tgtEl>
                                        <p:attrNameLst>
                                          <p:attrName>ppt_y</p:attrName>
                                        </p:attrNameLst>
                                      </p:cBhvr>
                                      <p:tavLst>
                                        <p:tav tm="0">
                                          <p:val>
                                            <p:strVal val="#ppt_y"/>
                                          </p:val>
                                        </p:tav>
                                        <p:tav tm="100000">
                                          <p:val>
                                            <p:strVal val="#ppt_y"/>
                                          </p:val>
                                        </p:tav>
                                      </p:tavLst>
                                    </p:anim>
                                    <p:anim calcmode="lin" valueType="num">
                                      <p:cBhvr>
                                        <p:cTn id="36" dur="5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37" dur="5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38" dur="500" tmFilter="0,0; .5, 1; 1, 1"/>
                                        <p:tgtEl>
                                          <p:spTgt spid="22"/>
                                        </p:tgtEl>
                                      </p:cBhvr>
                                    </p:animEffect>
                                  </p:childTnLst>
                                </p:cTn>
                              </p:par>
                              <p:par>
                                <p:cTn id="39" presetID="22" presetClass="entr" presetSubtype="8" fill="hold" grpId="0" nodeType="withEffect">
                                  <p:stCondLst>
                                    <p:cond delay="3500"/>
                                  </p:stCondLst>
                                  <p:childTnLst>
                                    <p:set>
                                      <p:cBhvr>
                                        <p:cTn id="40" dur="1" fill="hold">
                                          <p:stCondLst>
                                            <p:cond delay="0"/>
                                          </p:stCondLst>
                                        </p:cTn>
                                        <p:tgtEl>
                                          <p:spTgt spid="124"/>
                                        </p:tgtEl>
                                        <p:attrNameLst>
                                          <p:attrName>style.visibility</p:attrName>
                                        </p:attrNameLst>
                                      </p:cBhvr>
                                      <p:to>
                                        <p:strVal val="visible"/>
                                      </p:to>
                                    </p:set>
                                    <p:animEffect transition="in" filter="wipe(left)">
                                      <p:cBhvr>
                                        <p:cTn id="41" dur="5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7" grpId="0" animBg="1"/>
      <p:bldP spid="123" grpId="0"/>
      <p:bldP spid="124" grpId="0"/>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0463FEF7-1286-4BE3-AEB5-563605B21699}"/>
              </a:ext>
            </a:extLst>
          </p:cNvPr>
          <p:cNvSpPr/>
          <p:nvPr/>
        </p:nvSpPr>
        <p:spPr>
          <a:xfrm rot="1451767">
            <a:off x="4555889" y="3051114"/>
            <a:ext cx="4757094" cy="1386272"/>
          </a:xfrm>
          <a:custGeom>
            <a:avLst/>
            <a:gdLst>
              <a:gd name="connsiteX0" fmla="*/ 0 w 6342792"/>
              <a:gd name="connsiteY0" fmla="*/ 0 h 1343117"/>
              <a:gd name="connsiteX1" fmla="*/ 6342792 w 6342792"/>
              <a:gd name="connsiteY1" fmla="*/ 0 h 1343117"/>
              <a:gd name="connsiteX2" fmla="*/ 6342792 w 6342792"/>
              <a:gd name="connsiteY2" fmla="*/ 1343117 h 1343117"/>
              <a:gd name="connsiteX3" fmla="*/ 0 w 6342792"/>
              <a:gd name="connsiteY3" fmla="*/ 1343117 h 1343117"/>
              <a:gd name="connsiteX4" fmla="*/ 0 w 6342792"/>
              <a:gd name="connsiteY4" fmla="*/ 0 h 1343117"/>
              <a:gd name="connsiteX0" fmla="*/ 664059 w 6342792"/>
              <a:gd name="connsiteY0" fmla="*/ 0 h 1848362"/>
              <a:gd name="connsiteX1" fmla="*/ 6342792 w 6342792"/>
              <a:gd name="connsiteY1" fmla="*/ 505245 h 1848362"/>
              <a:gd name="connsiteX2" fmla="*/ 6342792 w 6342792"/>
              <a:gd name="connsiteY2" fmla="*/ 1848362 h 1848362"/>
              <a:gd name="connsiteX3" fmla="*/ 0 w 6342792"/>
              <a:gd name="connsiteY3" fmla="*/ 1848362 h 1848362"/>
              <a:gd name="connsiteX4" fmla="*/ 664059 w 6342792"/>
              <a:gd name="connsiteY4" fmla="*/ 0 h 1848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42792" h="1848362">
                <a:moveTo>
                  <a:pt x="664059" y="0"/>
                </a:moveTo>
                <a:lnTo>
                  <a:pt x="6342792" y="505245"/>
                </a:lnTo>
                <a:lnTo>
                  <a:pt x="6342792" y="1848362"/>
                </a:lnTo>
                <a:lnTo>
                  <a:pt x="0" y="1848362"/>
                </a:lnTo>
                <a:lnTo>
                  <a:pt x="664059" y="0"/>
                </a:lnTo>
                <a:close/>
              </a:path>
            </a:pathLst>
          </a:cu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sp>
        <p:nvSpPr>
          <p:cNvPr id="3" name="矩形 2">
            <a:extLst>
              <a:ext uri="{FF2B5EF4-FFF2-40B4-BE49-F238E27FC236}">
                <a16:creationId xmlns:a16="http://schemas.microsoft.com/office/drawing/2014/main" xmlns="" id="{B593AB71-7519-4989-94B9-E74264B2B8E4}"/>
              </a:ext>
            </a:extLst>
          </p:cNvPr>
          <p:cNvSpPr/>
          <p:nvPr/>
        </p:nvSpPr>
        <p:spPr>
          <a:xfrm rot="1451767">
            <a:off x="3401060" y="3574903"/>
            <a:ext cx="3217278" cy="931536"/>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sp>
        <p:nvSpPr>
          <p:cNvPr id="4" name="矩形 3">
            <a:extLst>
              <a:ext uri="{FF2B5EF4-FFF2-40B4-BE49-F238E27FC236}">
                <a16:creationId xmlns:a16="http://schemas.microsoft.com/office/drawing/2014/main" xmlns="" id="{0D8A4B04-99E0-4615-8805-09EDC1433313}"/>
              </a:ext>
            </a:extLst>
          </p:cNvPr>
          <p:cNvSpPr/>
          <p:nvPr/>
        </p:nvSpPr>
        <p:spPr>
          <a:xfrm rot="1451767">
            <a:off x="3185416" y="2396100"/>
            <a:ext cx="4668818" cy="1036873"/>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sp>
        <p:nvSpPr>
          <p:cNvPr id="5" name="矩形 4">
            <a:extLst>
              <a:ext uri="{FF2B5EF4-FFF2-40B4-BE49-F238E27FC236}">
                <a16:creationId xmlns:a16="http://schemas.microsoft.com/office/drawing/2014/main" xmlns="" id="{32DD50FC-68FE-4D66-89B8-D09428D984D2}"/>
              </a:ext>
            </a:extLst>
          </p:cNvPr>
          <p:cNvSpPr/>
          <p:nvPr/>
        </p:nvSpPr>
        <p:spPr>
          <a:xfrm rot="1451767">
            <a:off x="4476285" y="1419708"/>
            <a:ext cx="4757094" cy="1952330"/>
          </a:xfrm>
          <a:custGeom>
            <a:avLst/>
            <a:gdLst>
              <a:gd name="connsiteX0" fmla="*/ 0 w 6342792"/>
              <a:gd name="connsiteY0" fmla="*/ 0 h 1908082"/>
              <a:gd name="connsiteX1" fmla="*/ 6342792 w 6342792"/>
              <a:gd name="connsiteY1" fmla="*/ 0 h 1908082"/>
              <a:gd name="connsiteX2" fmla="*/ 6342792 w 6342792"/>
              <a:gd name="connsiteY2" fmla="*/ 1908082 h 1908082"/>
              <a:gd name="connsiteX3" fmla="*/ 0 w 6342792"/>
              <a:gd name="connsiteY3" fmla="*/ 1908082 h 1908082"/>
              <a:gd name="connsiteX4" fmla="*/ 0 w 6342792"/>
              <a:gd name="connsiteY4" fmla="*/ 0 h 1908082"/>
              <a:gd name="connsiteX0" fmla="*/ 944764 w 6342792"/>
              <a:gd name="connsiteY0" fmla="*/ 0 h 2603106"/>
              <a:gd name="connsiteX1" fmla="*/ 6342792 w 6342792"/>
              <a:gd name="connsiteY1" fmla="*/ 695024 h 2603106"/>
              <a:gd name="connsiteX2" fmla="*/ 6342792 w 6342792"/>
              <a:gd name="connsiteY2" fmla="*/ 2603106 h 2603106"/>
              <a:gd name="connsiteX3" fmla="*/ 0 w 6342792"/>
              <a:gd name="connsiteY3" fmla="*/ 2603106 h 2603106"/>
              <a:gd name="connsiteX4" fmla="*/ 944764 w 6342792"/>
              <a:gd name="connsiteY4" fmla="*/ 0 h 26031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42792" h="2603106">
                <a:moveTo>
                  <a:pt x="944764" y="0"/>
                </a:moveTo>
                <a:lnTo>
                  <a:pt x="6342792" y="695024"/>
                </a:lnTo>
                <a:lnTo>
                  <a:pt x="6342792" y="2603106"/>
                </a:lnTo>
                <a:lnTo>
                  <a:pt x="0" y="2603106"/>
                </a:lnTo>
                <a:lnTo>
                  <a:pt x="944764" y="0"/>
                </a:lnTo>
                <a:close/>
              </a:path>
            </a:pathLst>
          </a:cu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sp>
        <p:nvSpPr>
          <p:cNvPr id="6" name="Freeform 5">
            <a:extLst>
              <a:ext uri="{FF2B5EF4-FFF2-40B4-BE49-F238E27FC236}">
                <a16:creationId xmlns:a16="http://schemas.microsoft.com/office/drawing/2014/main" xmlns="" id="{412B9C5F-EF42-4AC5-8F7F-B4172753219D}"/>
              </a:ext>
            </a:extLst>
          </p:cNvPr>
          <p:cNvSpPr/>
          <p:nvPr/>
        </p:nvSpPr>
        <p:spPr bwMode="auto">
          <a:xfrm>
            <a:off x="4285153" y="774579"/>
            <a:ext cx="1469924" cy="1557276"/>
          </a:xfrm>
          <a:custGeom>
            <a:avLst/>
            <a:gdLst>
              <a:gd name="T0" fmla="*/ 2245 w 2245"/>
              <a:gd name="T1" fmla="*/ 0 h 2370"/>
              <a:gd name="T2" fmla="*/ 1772 w 2245"/>
              <a:gd name="T3" fmla="*/ 223 h 2370"/>
              <a:gd name="T4" fmla="*/ 702 w 2245"/>
              <a:gd name="T5" fmla="*/ 223 h 2370"/>
              <a:gd name="T6" fmla="*/ 0 w 2245"/>
              <a:gd name="T7" fmla="*/ 1012 h 2370"/>
              <a:gd name="T8" fmla="*/ 0 w 2245"/>
              <a:gd name="T9" fmla="*/ 2370 h 2370"/>
              <a:gd name="T10" fmla="*/ 468 w 2245"/>
              <a:gd name="T11" fmla="*/ 2089 h 2370"/>
              <a:gd name="T12" fmla="*/ 1431 w 2245"/>
              <a:gd name="T13" fmla="*/ 2089 h 2370"/>
              <a:gd name="T14" fmla="*/ 2240 w 2245"/>
              <a:gd name="T15" fmla="*/ 1373 h 2370"/>
              <a:gd name="T16" fmla="*/ 2245 w 2245"/>
              <a:gd name="T17" fmla="*/ 0 h 2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45" h="2370">
                <a:moveTo>
                  <a:pt x="2245" y="0"/>
                </a:moveTo>
                <a:cubicBezTo>
                  <a:pt x="2134" y="114"/>
                  <a:pt x="1990" y="199"/>
                  <a:pt x="1772" y="223"/>
                </a:cubicBezTo>
                <a:cubicBezTo>
                  <a:pt x="1415" y="223"/>
                  <a:pt x="1058" y="223"/>
                  <a:pt x="702" y="223"/>
                </a:cubicBezTo>
                <a:cubicBezTo>
                  <a:pt x="409" y="254"/>
                  <a:pt x="2" y="616"/>
                  <a:pt x="0" y="1012"/>
                </a:cubicBezTo>
                <a:cubicBezTo>
                  <a:pt x="0" y="1465"/>
                  <a:pt x="0" y="1917"/>
                  <a:pt x="0" y="2370"/>
                </a:cubicBezTo>
                <a:cubicBezTo>
                  <a:pt x="101" y="2221"/>
                  <a:pt x="241" y="2112"/>
                  <a:pt x="468" y="2089"/>
                </a:cubicBezTo>
                <a:cubicBezTo>
                  <a:pt x="789" y="2089"/>
                  <a:pt x="1110" y="2089"/>
                  <a:pt x="1431" y="2089"/>
                </a:cubicBezTo>
                <a:cubicBezTo>
                  <a:pt x="1798" y="2064"/>
                  <a:pt x="2087" y="1870"/>
                  <a:pt x="2240" y="1373"/>
                </a:cubicBezTo>
                <a:cubicBezTo>
                  <a:pt x="2242" y="916"/>
                  <a:pt x="2243" y="458"/>
                  <a:pt x="2245" y="0"/>
                </a:cubicBezTo>
                <a:close/>
              </a:path>
            </a:pathLst>
          </a:custGeom>
          <a:solidFill>
            <a:schemeClr val="accent4"/>
          </a:solidFill>
          <a:ln w="9" cap="flat">
            <a:noFill/>
            <a:prstDash val="solid"/>
            <a:miter lim="800000"/>
          </a:ln>
        </p:spPr>
        <p:txBody>
          <a:bodyPr vert="horz" wrap="square" lIns="68532" tIns="34267" rIns="68532" bIns="34267" numCol="1" anchor="t" anchorCtr="0" compatLnSpc="1"/>
          <a:lstStyle/>
          <a:p>
            <a:endParaRPr lang="zh-CN" altLang="en-US" sz="1349"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7" name="Freeform 6">
            <a:extLst>
              <a:ext uri="{FF2B5EF4-FFF2-40B4-BE49-F238E27FC236}">
                <a16:creationId xmlns:a16="http://schemas.microsoft.com/office/drawing/2014/main" xmlns="" id="{B42C3B9F-4592-471B-B44E-4E49F0270C56}"/>
              </a:ext>
            </a:extLst>
          </p:cNvPr>
          <p:cNvSpPr/>
          <p:nvPr/>
        </p:nvSpPr>
        <p:spPr bwMode="auto">
          <a:xfrm>
            <a:off x="4455339" y="2336373"/>
            <a:ext cx="1060274" cy="1123529"/>
          </a:xfrm>
          <a:custGeom>
            <a:avLst/>
            <a:gdLst>
              <a:gd name="T0" fmla="*/ 1621 w 1621"/>
              <a:gd name="T1" fmla="*/ 0 h 1711"/>
              <a:gd name="T2" fmla="*/ 1280 w 1621"/>
              <a:gd name="T3" fmla="*/ 161 h 1711"/>
              <a:gd name="T4" fmla="*/ 507 w 1621"/>
              <a:gd name="T5" fmla="*/ 161 h 1711"/>
              <a:gd name="T6" fmla="*/ 0 w 1621"/>
              <a:gd name="T7" fmla="*/ 731 h 1711"/>
              <a:gd name="T8" fmla="*/ 0 w 1621"/>
              <a:gd name="T9" fmla="*/ 1711 h 1711"/>
              <a:gd name="T10" fmla="*/ 338 w 1621"/>
              <a:gd name="T11" fmla="*/ 1508 h 1711"/>
              <a:gd name="T12" fmla="*/ 1033 w 1621"/>
              <a:gd name="T13" fmla="*/ 1508 h 1711"/>
              <a:gd name="T14" fmla="*/ 1618 w 1621"/>
              <a:gd name="T15" fmla="*/ 991 h 1711"/>
              <a:gd name="T16" fmla="*/ 1621 w 1621"/>
              <a:gd name="T17" fmla="*/ 0 h 1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21" h="1711">
                <a:moveTo>
                  <a:pt x="1621" y="0"/>
                </a:moveTo>
                <a:cubicBezTo>
                  <a:pt x="1541" y="82"/>
                  <a:pt x="1437" y="144"/>
                  <a:pt x="1280" y="161"/>
                </a:cubicBezTo>
                <a:cubicBezTo>
                  <a:pt x="1022" y="161"/>
                  <a:pt x="764" y="161"/>
                  <a:pt x="507" y="161"/>
                </a:cubicBezTo>
                <a:cubicBezTo>
                  <a:pt x="295" y="183"/>
                  <a:pt x="1" y="444"/>
                  <a:pt x="0" y="731"/>
                </a:cubicBezTo>
                <a:cubicBezTo>
                  <a:pt x="0" y="1057"/>
                  <a:pt x="0" y="1384"/>
                  <a:pt x="0" y="1711"/>
                </a:cubicBezTo>
                <a:cubicBezTo>
                  <a:pt x="73" y="1604"/>
                  <a:pt x="174" y="1525"/>
                  <a:pt x="338" y="1508"/>
                </a:cubicBezTo>
                <a:cubicBezTo>
                  <a:pt x="570" y="1508"/>
                  <a:pt x="801" y="1508"/>
                  <a:pt x="1033" y="1508"/>
                </a:cubicBezTo>
                <a:cubicBezTo>
                  <a:pt x="1298" y="1490"/>
                  <a:pt x="1507" y="1350"/>
                  <a:pt x="1618" y="991"/>
                </a:cubicBezTo>
                <a:cubicBezTo>
                  <a:pt x="1619" y="661"/>
                  <a:pt x="1620" y="331"/>
                  <a:pt x="1621" y="0"/>
                </a:cubicBezTo>
                <a:close/>
              </a:path>
            </a:pathLst>
          </a:custGeom>
          <a:solidFill>
            <a:schemeClr val="bg1"/>
          </a:solidFill>
          <a:ln w="9" cap="flat">
            <a:noFill/>
            <a:prstDash val="solid"/>
            <a:miter lim="800000"/>
          </a:ln>
        </p:spPr>
        <p:txBody>
          <a:bodyPr vert="horz" wrap="square" lIns="68532" tIns="34267" rIns="68532" bIns="34267" numCol="1" anchor="t" anchorCtr="0" compatLnSpc="1"/>
          <a:lstStyle/>
          <a:p>
            <a:endParaRPr lang="zh-CN" altLang="en-US" sz="1349"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8" name="Freeform 7">
            <a:extLst>
              <a:ext uri="{FF2B5EF4-FFF2-40B4-BE49-F238E27FC236}">
                <a16:creationId xmlns:a16="http://schemas.microsoft.com/office/drawing/2014/main" xmlns="" id="{C847A1F9-3CCE-4A5E-AABA-30F7672D229D}"/>
              </a:ext>
            </a:extLst>
          </p:cNvPr>
          <p:cNvSpPr/>
          <p:nvPr/>
        </p:nvSpPr>
        <p:spPr bwMode="auto">
          <a:xfrm>
            <a:off x="3113430" y="2839400"/>
            <a:ext cx="1061780" cy="1122023"/>
          </a:xfrm>
          <a:custGeom>
            <a:avLst/>
            <a:gdLst>
              <a:gd name="T0" fmla="*/ 0 w 1621"/>
              <a:gd name="T1" fmla="*/ 0 h 1710"/>
              <a:gd name="T2" fmla="*/ 342 w 1621"/>
              <a:gd name="T3" fmla="*/ 160 h 1710"/>
              <a:gd name="T4" fmla="*/ 1114 w 1621"/>
              <a:gd name="T5" fmla="*/ 160 h 1710"/>
              <a:gd name="T6" fmla="*/ 1621 w 1621"/>
              <a:gd name="T7" fmla="*/ 730 h 1710"/>
              <a:gd name="T8" fmla="*/ 1621 w 1621"/>
              <a:gd name="T9" fmla="*/ 1710 h 1710"/>
              <a:gd name="T10" fmla="*/ 1283 w 1621"/>
              <a:gd name="T11" fmla="*/ 1508 h 1710"/>
              <a:gd name="T12" fmla="*/ 588 w 1621"/>
              <a:gd name="T13" fmla="*/ 1508 h 1710"/>
              <a:gd name="T14" fmla="*/ 4 w 1621"/>
              <a:gd name="T15" fmla="*/ 991 h 1710"/>
              <a:gd name="T16" fmla="*/ 0 w 1621"/>
              <a:gd name="T17" fmla="*/ 0 h 1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21" h="1710">
                <a:moveTo>
                  <a:pt x="0" y="0"/>
                </a:moveTo>
                <a:cubicBezTo>
                  <a:pt x="80" y="81"/>
                  <a:pt x="184" y="143"/>
                  <a:pt x="342" y="160"/>
                </a:cubicBezTo>
                <a:cubicBezTo>
                  <a:pt x="599" y="160"/>
                  <a:pt x="857" y="160"/>
                  <a:pt x="1114" y="160"/>
                </a:cubicBezTo>
                <a:cubicBezTo>
                  <a:pt x="1326" y="182"/>
                  <a:pt x="1620" y="444"/>
                  <a:pt x="1621" y="730"/>
                </a:cubicBezTo>
                <a:cubicBezTo>
                  <a:pt x="1621" y="1057"/>
                  <a:pt x="1621" y="1384"/>
                  <a:pt x="1621" y="1710"/>
                </a:cubicBezTo>
                <a:cubicBezTo>
                  <a:pt x="1548" y="1603"/>
                  <a:pt x="1447" y="1524"/>
                  <a:pt x="1283" y="1508"/>
                </a:cubicBezTo>
                <a:cubicBezTo>
                  <a:pt x="1052" y="1508"/>
                  <a:pt x="820" y="1508"/>
                  <a:pt x="588" y="1508"/>
                </a:cubicBezTo>
                <a:cubicBezTo>
                  <a:pt x="323" y="1490"/>
                  <a:pt x="114" y="1350"/>
                  <a:pt x="4" y="991"/>
                </a:cubicBezTo>
                <a:cubicBezTo>
                  <a:pt x="2" y="661"/>
                  <a:pt x="1" y="330"/>
                  <a:pt x="0" y="0"/>
                </a:cubicBezTo>
                <a:close/>
              </a:path>
            </a:pathLst>
          </a:custGeom>
          <a:solidFill>
            <a:schemeClr val="accent4"/>
          </a:solidFill>
          <a:ln w="9" cap="flat">
            <a:noFill/>
            <a:prstDash val="solid"/>
            <a:miter lim="800000"/>
          </a:ln>
        </p:spPr>
        <p:txBody>
          <a:bodyPr vert="horz" wrap="square" lIns="68532" tIns="34267" rIns="68532" bIns="34267" numCol="1" anchor="t" anchorCtr="0" compatLnSpc="1"/>
          <a:lstStyle/>
          <a:p>
            <a:endParaRPr lang="zh-CN" altLang="en-US" sz="1349"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9" name="Freeform 8">
            <a:extLst>
              <a:ext uri="{FF2B5EF4-FFF2-40B4-BE49-F238E27FC236}">
                <a16:creationId xmlns:a16="http://schemas.microsoft.com/office/drawing/2014/main" xmlns="" id="{83846519-CC51-4FD4-A5AC-BFE596E0F7CA}"/>
              </a:ext>
            </a:extLst>
          </p:cNvPr>
          <p:cNvSpPr/>
          <p:nvPr/>
        </p:nvSpPr>
        <p:spPr bwMode="auto">
          <a:xfrm>
            <a:off x="2872459" y="1354416"/>
            <a:ext cx="1201844" cy="1272630"/>
          </a:xfrm>
          <a:custGeom>
            <a:avLst/>
            <a:gdLst>
              <a:gd name="T0" fmla="*/ 0 w 1835"/>
              <a:gd name="T1" fmla="*/ 0 h 1937"/>
              <a:gd name="T2" fmla="*/ 387 w 1835"/>
              <a:gd name="T3" fmla="*/ 182 h 1937"/>
              <a:gd name="T4" fmla="*/ 1261 w 1835"/>
              <a:gd name="T5" fmla="*/ 182 h 1937"/>
              <a:gd name="T6" fmla="*/ 1835 w 1835"/>
              <a:gd name="T7" fmla="*/ 827 h 1937"/>
              <a:gd name="T8" fmla="*/ 1835 w 1835"/>
              <a:gd name="T9" fmla="*/ 1937 h 1937"/>
              <a:gd name="T10" fmla="*/ 1453 w 1835"/>
              <a:gd name="T11" fmla="*/ 1707 h 1937"/>
              <a:gd name="T12" fmla="*/ 666 w 1835"/>
              <a:gd name="T13" fmla="*/ 1707 h 1937"/>
              <a:gd name="T14" fmla="*/ 4 w 1835"/>
              <a:gd name="T15" fmla="*/ 1122 h 1937"/>
              <a:gd name="T16" fmla="*/ 0 w 1835"/>
              <a:gd name="T17" fmla="*/ 0 h 19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5" h="1937">
                <a:moveTo>
                  <a:pt x="0" y="0"/>
                </a:moveTo>
                <a:cubicBezTo>
                  <a:pt x="91" y="93"/>
                  <a:pt x="209" y="163"/>
                  <a:pt x="387" y="182"/>
                </a:cubicBezTo>
                <a:cubicBezTo>
                  <a:pt x="678" y="182"/>
                  <a:pt x="970" y="182"/>
                  <a:pt x="1261" y="182"/>
                </a:cubicBezTo>
                <a:cubicBezTo>
                  <a:pt x="1501" y="207"/>
                  <a:pt x="1834" y="503"/>
                  <a:pt x="1835" y="827"/>
                </a:cubicBezTo>
                <a:cubicBezTo>
                  <a:pt x="1835" y="1197"/>
                  <a:pt x="1835" y="1567"/>
                  <a:pt x="1835" y="1937"/>
                </a:cubicBezTo>
                <a:cubicBezTo>
                  <a:pt x="1753" y="1816"/>
                  <a:pt x="1638" y="1726"/>
                  <a:pt x="1453" y="1707"/>
                </a:cubicBezTo>
                <a:cubicBezTo>
                  <a:pt x="1190" y="1707"/>
                  <a:pt x="928" y="1707"/>
                  <a:pt x="666" y="1707"/>
                </a:cubicBezTo>
                <a:cubicBezTo>
                  <a:pt x="366" y="1687"/>
                  <a:pt x="129" y="1529"/>
                  <a:pt x="4" y="1122"/>
                </a:cubicBezTo>
                <a:cubicBezTo>
                  <a:pt x="3" y="748"/>
                  <a:pt x="1" y="374"/>
                  <a:pt x="0" y="0"/>
                </a:cubicBezTo>
                <a:close/>
              </a:path>
            </a:pathLst>
          </a:custGeom>
          <a:solidFill>
            <a:schemeClr val="bg1"/>
          </a:solidFill>
          <a:ln w="9" cap="flat">
            <a:noFill/>
            <a:prstDash val="solid"/>
            <a:miter lim="800000"/>
          </a:ln>
        </p:spPr>
        <p:txBody>
          <a:bodyPr vert="horz" wrap="square" lIns="68532" tIns="34267" rIns="68532" bIns="34267" numCol="1" anchor="t" anchorCtr="0" compatLnSpc="1"/>
          <a:lstStyle/>
          <a:p>
            <a:endParaRPr lang="zh-CN" altLang="en-US" sz="1349"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10" name="Freeform 9">
            <a:extLst>
              <a:ext uri="{FF2B5EF4-FFF2-40B4-BE49-F238E27FC236}">
                <a16:creationId xmlns:a16="http://schemas.microsoft.com/office/drawing/2014/main" xmlns="" id="{BA46B93B-1447-45F5-83DB-80284B95B971}"/>
              </a:ext>
            </a:extLst>
          </p:cNvPr>
          <p:cNvSpPr/>
          <p:nvPr/>
        </p:nvSpPr>
        <p:spPr bwMode="auto">
          <a:xfrm>
            <a:off x="4233947" y="3792742"/>
            <a:ext cx="938282" cy="992501"/>
          </a:xfrm>
          <a:custGeom>
            <a:avLst/>
            <a:gdLst>
              <a:gd name="T0" fmla="*/ 1434 w 1434"/>
              <a:gd name="T1" fmla="*/ 0 h 1513"/>
              <a:gd name="T2" fmla="*/ 1132 w 1434"/>
              <a:gd name="T3" fmla="*/ 142 h 1513"/>
              <a:gd name="T4" fmla="*/ 449 w 1434"/>
              <a:gd name="T5" fmla="*/ 142 h 1513"/>
              <a:gd name="T6" fmla="*/ 0 w 1434"/>
              <a:gd name="T7" fmla="*/ 646 h 1513"/>
              <a:gd name="T8" fmla="*/ 0 w 1434"/>
              <a:gd name="T9" fmla="*/ 1513 h 1513"/>
              <a:gd name="T10" fmla="*/ 299 w 1434"/>
              <a:gd name="T11" fmla="*/ 1334 h 1513"/>
              <a:gd name="T12" fmla="*/ 914 w 1434"/>
              <a:gd name="T13" fmla="*/ 1334 h 1513"/>
              <a:gd name="T14" fmla="*/ 1431 w 1434"/>
              <a:gd name="T15" fmla="*/ 877 h 1513"/>
              <a:gd name="T16" fmla="*/ 1434 w 1434"/>
              <a:gd name="T17" fmla="*/ 0 h 15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4" h="1513">
                <a:moveTo>
                  <a:pt x="1434" y="0"/>
                </a:moveTo>
                <a:cubicBezTo>
                  <a:pt x="1364" y="73"/>
                  <a:pt x="1271" y="127"/>
                  <a:pt x="1132" y="142"/>
                </a:cubicBezTo>
                <a:cubicBezTo>
                  <a:pt x="904" y="142"/>
                  <a:pt x="677" y="142"/>
                  <a:pt x="449" y="142"/>
                </a:cubicBezTo>
                <a:cubicBezTo>
                  <a:pt x="262" y="162"/>
                  <a:pt x="2" y="393"/>
                  <a:pt x="0" y="646"/>
                </a:cubicBezTo>
                <a:cubicBezTo>
                  <a:pt x="0" y="935"/>
                  <a:pt x="0" y="1224"/>
                  <a:pt x="0" y="1513"/>
                </a:cubicBezTo>
                <a:cubicBezTo>
                  <a:pt x="65" y="1419"/>
                  <a:pt x="155" y="1349"/>
                  <a:pt x="299" y="1334"/>
                </a:cubicBezTo>
                <a:cubicBezTo>
                  <a:pt x="504" y="1334"/>
                  <a:pt x="709" y="1334"/>
                  <a:pt x="914" y="1334"/>
                </a:cubicBezTo>
                <a:cubicBezTo>
                  <a:pt x="1149" y="1318"/>
                  <a:pt x="1334" y="1194"/>
                  <a:pt x="1431" y="877"/>
                </a:cubicBezTo>
                <a:cubicBezTo>
                  <a:pt x="1432" y="585"/>
                  <a:pt x="1433" y="292"/>
                  <a:pt x="1434" y="0"/>
                </a:cubicBezTo>
                <a:close/>
              </a:path>
            </a:pathLst>
          </a:custGeom>
          <a:solidFill>
            <a:schemeClr val="accent4"/>
          </a:solidFill>
          <a:ln w="9" cap="flat">
            <a:noFill/>
            <a:prstDash val="solid"/>
            <a:miter lim="800000"/>
          </a:ln>
        </p:spPr>
        <p:txBody>
          <a:bodyPr vert="horz" wrap="square" lIns="68532" tIns="34267" rIns="68532" bIns="34267" numCol="1" anchor="t" anchorCtr="0" compatLnSpc="1"/>
          <a:lstStyle/>
          <a:p>
            <a:endParaRPr lang="zh-CN" altLang="en-US" sz="1349"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11" name="TextBox 8">
            <a:extLst>
              <a:ext uri="{FF2B5EF4-FFF2-40B4-BE49-F238E27FC236}">
                <a16:creationId xmlns:a16="http://schemas.microsoft.com/office/drawing/2014/main" xmlns="" id="{D8334D6F-AC9F-4F23-9F29-0246D03FE6C7}"/>
              </a:ext>
            </a:extLst>
          </p:cNvPr>
          <p:cNvSpPr txBox="1"/>
          <p:nvPr/>
        </p:nvSpPr>
        <p:spPr>
          <a:xfrm>
            <a:off x="4668784" y="1264876"/>
            <a:ext cx="604653" cy="523092"/>
          </a:xfrm>
          <a:prstGeom prst="rect">
            <a:avLst/>
          </a:prstGeom>
          <a:noFill/>
        </p:spPr>
        <p:txBody>
          <a:bodyPr wrap="none" rtlCol="0">
            <a:spAutoFit/>
          </a:bodyPr>
          <a:lstStyle/>
          <a:p>
            <a:r>
              <a:rPr lang="en-US" altLang="zh-CN" sz="2799" dirty="0">
                <a:solidFill>
                  <a:schemeClr val="bg1"/>
                </a:solidFill>
                <a:latin typeface="微软雅黑" panose="020B0503020204020204" pitchFamily="34" charset="-122"/>
                <a:ea typeface="微软雅黑" panose="020B0503020204020204" pitchFamily="34" charset="-122"/>
                <a:cs typeface="+mn-ea"/>
                <a:sym typeface="+mn-lt"/>
              </a:rPr>
              <a:t>01</a:t>
            </a:r>
            <a:endParaRPr lang="zh-CN" altLang="en-US" sz="2799"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2" name="TextBox 9">
            <a:extLst>
              <a:ext uri="{FF2B5EF4-FFF2-40B4-BE49-F238E27FC236}">
                <a16:creationId xmlns:a16="http://schemas.microsoft.com/office/drawing/2014/main" xmlns="" id="{95591D4E-B357-447A-95FE-2B8CF8D1BDB5}"/>
              </a:ext>
            </a:extLst>
          </p:cNvPr>
          <p:cNvSpPr txBox="1"/>
          <p:nvPr/>
        </p:nvSpPr>
        <p:spPr>
          <a:xfrm>
            <a:off x="3187165" y="1702390"/>
            <a:ext cx="604653" cy="523092"/>
          </a:xfrm>
          <a:prstGeom prst="rect">
            <a:avLst/>
          </a:prstGeom>
          <a:noFill/>
        </p:spPr>
        <p:txBody>
          <a:bodyPr wrap="none" rtlCol="0">
            <a:spAutoFit/>
          </a:bodyPr>
          <a:lstStyle/>
          <a:p>
            <a:r>
              <a:rPr lang="en-US" altLang="zh-CN" sz="2799" dirty="0">
                <a:solidFill>
                  <a:srgbClr val="123E61"/>
                </a:solidFill>
                <a:latin typeface="微软雅黑" panose="020B0503020204020204" pitchFamily="34" charset="-122"/>
                <a:ea typeface="微软雅黑" panose="020B0503020204020204" pitchFamily="34" charset="-122"/>
                <a:cs typeface="+mn-ea"/>
                <a:sym typeface="+mn-lt"/>
              </a:rPr>
              <a:t>02</a:t>
            </a:r>
            <a:endParaRPr lang="zh-CN" altLang="en-US" sz="2799"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13" name="TextBox 10">
            <a:extLst>
              <a:ext uri="{FF2B5EF4-FFF2-40B4-BE49-F238E27FC236}">
                <a16:creationId xmlns:a16="http://schemas.microsoft.com/office/drawing/2014/main" xmlns="" id="{9E15FAE7-D17E-415B-A75D-D6428B1F4CB7}"/>
              </a:ext>
            </a:extLst>
          </p:cNvPr>
          <p:cNvSpPr txBox="1"/>
          <p:nvPr/>
        </p:nvSpPr>
        <p:spPr>
          <a:xfrm>
            <a:off x="4701246" y="2578963"/>
            <a:ext cx="681597" cy="599844"/>
          </a:xfrm>
          <a:prstGeom prst="rect">
            <a:avLst/>
          </a:prstGeom>
          <a:noFill/>
        </p:spPr>
        <p:txBody>
          <a:bodyPr wrap="none" rtlCol="0">
            <a:spAutoFit/>
          </a:bodyPr>
          <a:lstStyle/>
          <a:p>
            <a:r>
              <a:rPr lang="en-US" altLang="zh-CN" sz="3298" dirty="0">
                <a:solidFill>
                  <a:srgbClr val="123E61"/>
                </a:solidFill>
                <a:latin typeface="微软雅黑" panose="020B0503020204020204" pitchFamily="34" charset="-122"/>
                <a:ea typeface="微软雅黑" panose="020B0503020204020204" pitchFamily="34" charset="-122"/>
                <a:cs typeface="+mn-ea"/>
                <a:sym typeface="+mn-lt"/>
              </a:rPr>
              <a:t>03</a:t>
            </a:r>
            <a:endParaRPr lang="zh-CN" altLang="en-US" sz="3298"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14" name="TextBox 11">
            <a:extLst>
              <a:ext uri="{FF2B5EF4-FFF2-40B4-BE49-F238E27FC236}">
                <a16:creationId xmlns:a16="http://schemas.microsoft.com/office/drawing/2014/main" xmlns="" id="{52E7AF83-4604-48F9-8A1A-E99A714CD5A5}"/>
              </a:ext>
            </a:extLst>
          </p:cNvPr>
          <p:cNvSpPr txBox="1"/>
          <p:nvPr/>
        </p:nvSpPr>
        <p:spPr>
          <a:xfrm>
            <a:off x="3354511" y="3128814"/>
            <a:ext cx="604653" cy="523092"/>
          </a:xfrm>
          <a:prstGeom prst="rect">
            <a:avLst/>
          </a:prstGeom>
          <a:noFill/>
        </p:spPr>
        <p:txBody>
          <a:bodyPr wrap="none" rtlCol="0">
            <a:spAutoFit/>
          </a:bodyPr>
          <a:lstStyle/>
          <a:p>
            <a:r>
              <a:rPr lang="en-US" altLang="zh-CN" sz="2799" dirty="0">
                <a:solidFill>
                  <a:schemeClr val="bg1"/>
                </a:solidFill>
                <a:latin typeface="微软雅黑" panose="020B0503020204020204" pitchFamily="34" charset="-122"/>
                <a:ea typeface="微软雅黑" panose="020B0503020204020204" pitchFamily="34" charset="-122"/>
                <a:cs typeface="+mn-ea"/>
                <a:sym typeface="+mn-lt"/>
              </a:rPr>
              <a:t>04</a:t>
            </a:r>
            <a:endParaRPr lang="zh-CN" altLang="en-US" sz="2799"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5" name="TextBox 12">
            <a:extLst>
              <a:ext uri="{FF2B5EF4-FFF2-40B4-BE49-F238E27FC236}">
                <a16:creationId xmlns:a16="http://schemas.microsoft.com/office/drawing/2014/main" xmlns="" id="{DED4EFC4-816B-40EC-BE46-9FC5443B9CA6}"/>
              </a:ext>
            </a:extLst>
          </p:cNvPr>
          <p:cNvSpPr txBox="1"/>
          <p:nvPr/>
        </p:nvSpPr>
        <p:spPr>
          <a:xfrm>
            <a:off x="4390460" y="4005386"/>
            <a:ext cx="604653" cy="523092"/>
          </a:xfrm>
          <a:prstGeom prst="rect">
            <a:avLst/>
          </a:prstGeom>
          <a:noFill/>
        </p:spPr>
        <p:txBody>
          <a:bodyPr wrap="none" rtlCol="0">
            <a:spAutoFit/>
          </a:bodyPr>
          <a:lstStyle/>
          <a:p>
            <a:r>
              <a:rPr lang="en-US" altLang="zh-CN" sz="2799" dirty="0">
                <a:solidFill>
                  <a:schemeClr val="bg1"/>
                </a:solidFill>
                <a:latin typeface="微软雅黑" panose="020B0503020204020204" pitchFamily="34" charset="-122"/>
                <a:ea typeface="微软雅黑" panose="020B0503020204020204" pitchFamily="34" charset="-122"/>
                <a:cs typeface="+mn-ea"/>
                <a:sym typeface="+mn-lt"/>
              </a:rPr>
              <a:t>05</a:t>
            </a:r>
            <a:endParaRPr lang="zh-CN" altLang="en-US" sz="2799"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16" name="TextBox 13">
            <a:extLst>
              <a:ext uri="{FF2B5EF4-FFF2-40B4-BE49-F238E27FC236}">
                <a16:creationId xmlns:a16="http://schemas.microsoft.com/office/drawing/2014/main" xmlns="" id="{78CE5EDA-6F9A-4DF2-A937-151371C8DCDE}"/>
              </a:ext>
            </a:extLst>
          </p:cNvPr>
          <p:cNvSpPr txBox="1"/>
          <p:nvPr/>
        </p:nvSpPr>
        <p:spPr>
          <a:xfrm>
            <a:off x="5971196" y="838002"/>
            <a:ext cx="1890443" cy="276871"/>
          </a:xfrm>
          <a:prstGeom prst="rect">
            <a:avLst/>
          </a:prstGeom>
          <a:noFill/>
        </p:spPr>
        <p:txBody>
          <a:bodyPr wrap="square" rtlCol="0">
            <a:spAutoFit/>
          </a:bodyPr>
          <a:lstStyle/>
          <a:p>
            <a:r>
              <a:rPr lang="zh-CN" altLang="en-US" sz="1199" b="1" dirty="0" smtClean="0">
                <a:solidFill>
                  <a:srgbClr val="123E61"/>
                </a:solidFill>
                <a:latin typeface="微软雅黑" panose="020B0503020204020204" pitchFamily="34" charset="-122"/>
                <a:ea typeface="微软雅黑" panose="020B0503020204020204" pitchFamily="34" charset="-122"/>
                <a:cs typeface="+mn-ea"/>
                <a:sym typeface="+mn-lt"/>
              </a:rPr>
              <a:t>严肃认真的工作态度</a:t>
            </a:r>
            <a:endParaRPr lang="en-US" altLang="zh-CN" sz="1199" b="1"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17" name="TextBox 14">
            <a:extLst>
              <a:ext uri="{FF2B5EF4-FFF2-40B4-BE49-F238E27FC236}">
                <a16:creationId xmlns:a16="http://schemas.microsoft.com/office/drawing/2014/main" xmlns="" id="{BFA01374-C295-4E2D-9831-4E940832F1A1}"/>
              </a:ext>
            </a:extLst>
          </p:cNvPr>
          <p:cNvSpPr txBox="1"/>
          <p:nvPr/>
        </p:nvSpPr>
        <p:spPr>
          <a:xfrm>
            <a:off x="5971197" y="1103405"/>
            <a:ext cx="2741263" cy="701731"/>
          </a:xfrm>
          <a:prstGeom prst="rect">
            <a:avLst/>
          </a:prstGeom>
          <a:noFill/>
        </p:spPr>
        <p:txBody>
          <a:bodyPr wrap="square" rtlCol="0">
            <a:spAutoFit/>
          </a:bodyPr>
          <a:lstStyle>
            <a:defPPr>
              <a:defRPr lang="zh-CN"/>
            </a:defPPr>
            <a:lvl1pPr>
              <a:defRPr>
                <a:latin typeface="+mn-ea"/>
                <a:ea typeface="+mn-ea"/>
              </a:defRPr>
            </a:lvl1pPr>
          </a:lstStyle>
          <a:p>
            <a:pPr>
              <a:lnSpc>
                <a:spcPct val="120000"/>
              </a:lnSpc>
            </a:pPr>
            <a:r>
              <a:rPr lang="zh-CN" altLang="en-US" sz="11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明确自己的工作职责，增强自身的工作责任感，尽职尽责完成领导交办的每一项工作</a:t>
            </a:r>
            <a:endParaRPr lang="zh-CN" altLang="en-US" sz="11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8" name="TextBox 15">
            <a:extLst>
              <a:ext uri="{FF2B5EF4-FFF2-40B4-BE49-F238E27FC236}">
                <a16:creationId xmlns:a16="http://schemas.microsoft.com/office/drawing/2014/main" xmlns="" id="{D97FBD3E-77FC-4DC0-980D-62603B45B455}"/>
              </a:ext>
            </a:extLst>
          </p:cNvPr>
          <p:cNvSpPr txBox="1"/>
          <p:nvPr/>
        </p:nvSpPr>
        <p:spPr>
          <a:xfrm>
            <a:off x="5748069" y="2339960"/>
            <a:ext cx="1884271" cy="276871"/>
          </a:xfrm>
          <a:prstGeom prst="rect">
            <a:avLst/>
          </a:prstGeom>
          <a:noFill/>
        </p:spPr>
        <p:txBody>
          <a:bodyPr wrap="square" rtlCol="0">
            <a:spAutoFit/>
          </a:bodyPr>
          <a:lstStyle>
            <a:defPPr>
              <a:defRPr lang="zh-CN"/>
            </a:defPPr>
            <a:lvl1pPr>
              <a:defRPr sz="2000" b="1">
                <a:latin typeface="+mj-ea"/>
                <a:ea typeface="+mj-ea"/>
              </a:defRPr>
            </a:lvl1pPr>
          </a:lstStyle>
          <a:p>
            <a:r>
              <a:rPr lang="zh-CN" altLang="en-US" sz="1199" dirty="0" smtClean="0">
                <a:solidFill>
                  <a:srgbClr val="123E61"/>
                </a:solidFill>
                <a:latin typeface="微软雅黑" panose="020B0503020204020204" pitchFamily="34" charset="-122"/>
                <a:ea typeface="微软雅黑" panose="020B0503020204020204" pitchFamily="34" charset="-122"/>
                <a:cs typeface="+mn-ea"/>
                <a:sym typeface="+mn-lt"/>
              </a:rPr>
              <a:t>努力提高自身的综合素质</a:t>
            </a:r>
            <a:endParaRPr lang="en-US" altLang="zh-CN" sz="1199"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19" name="TextBox 16">
            <a:extLst>
              <a:ext uri="{FF2B5EF4-FFF2-40B4-BE49-F238E27FC236}">
                <a16:creationId xmlns:a16="http://schemas.microsoft.com/office/drawing/2014/main" xmlns="" id="{0AE8EB06-A65A-43BF-870E-0DF67DCB82A9}"/>
              </a:ext>
            </a:extLst>
          </p:cNvPr>
          <p:cNvSpPr txBox="1"/>
          <p:nvPr/>
        </p:nvSpPr>
        <p:spPr>
          <a:xfrm>
            <a:off x="5748070" y="2583443"/>
            <a:ext cx="2741263" cy="701731"/>
          </a:xfrm>
          <a:prstGeom prst="rect">
            <a:avLst/>
          </a:prstGeom>
          <a:noFill/>
        </p:spPr>
        <p:txBody>
          <a:bodyPr wrap="square" rtlCol="0">
            <a:spAutoFit/>
          </a:bodyPr>
          <a:lstStyle>
            <a:defPPr>
              <a:defRPr lang="zh-CN"/>
            </a:defPPr>
            <a:lvl1pPr>
              <a:defRPr>
                <a:latin typeface="+mn-ea"/>
                <a:ea typeface="+mn-ea"/>
              </a:defRPr>
            </a:lvl1pPr>
          </a:lstStyle>
          <a:p>
            <a:pPr>
              <a:lnSpc>
                <a:spcPct val="120000"/>
              </a:lnSpc>
            </a:pPr>
            <a:r>
              <a:rPr lang="zh-CN" altLang="en-US" sz="11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做好自己的本职工作，以大局为重，以企业利益为重，不断提高自身的综合素质，提高自身修养</a:t>
            </a:r>
            <a:endParaRPr lang="zh-CN" altLang="en-US" sz="11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20" name="TextBox 17">
            <a:extLst>
              <a:ext uri="{FF2B5EF4-FFF2-40B4-BE49-F238E27FC236}">
                <a16:creationId xmlns:a16="http://schemas.microsoft.com/office/drawing/2014/main" xmlns="" id="{D3349304-5925-40A4-B1B1-0A23EA06ED0D}"/>
              </a:ext>
            </a:extLst>
          </p:cNvPr>
          <p:cNvSpPr txBox="1"/>
          <p:nvPr/>
        </p:nvSpPr>
        <p:spPr>
          <a:xfrm>
            <a:off x="5453221" y="3711781"/>
            <a:ext cx="1496963" cy="276871"/>
          </a:xfrm>
          <a:prstGeom prst="rect">
            <a:avLst/>
          </a:prstGeom>
          <a:noFill/>
        </p:spPr>
        <p:txBody>
          <a:bodyPr wrap="square" rtlCol="0">
            <a:spAutoFit/>
          </a:bodyPr>
          <a:lstStyle>
            <a:defPPr>
              <a:defRPr lang="zh-CN"/>
            </a:defPPr>
            <a:lvl1pPr>
              <a:defRPr sz="2000" b="1">
                <a:latin typeface="+mj-ea"/>
                <a:ea typeface="+mj-ea"/>
              </a:defRPr>
            </a:lvl1pPr>
          </a:lstStyle>
          <a:p>
            <a:r>
              <a:rPr lang="zh-CN" altLang="en-US" sz="1199" dirty="0" smtClean="0">
                <a:solidFill>
                  <a:srgbClr val="123E61"/>
                </a:solidFill>
                <a:latin typeface="微软雅黑" panose="020B0503020204020204" pitchFamily="34" charset="-122"/>
                <a:ea typeface="微软雅黑" panose="020B0503020204020204" pitchFamily="34" charset="-122"/>
                <a:cs typeface="+mn-ea"/>
                <a:sym typeface="+mn-lt"/>
              </a:rPr>
              <a:t>谦虚谨慎</a:t>
            </a:r>
            <a:endParaRPr lang="en-US" altLang="zh-CN" sz="1199"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21" name="TextBox 18">
            <a:extLst>
              <a:ext uri="{FF2B5EF4-FFF2-40B4-BE49-F238E27FC236}">
                <a16:creationId xmlns:a16="http://schemas.microsoft.com/office/drawing/2014/main" xmlns="" id="{5DAC615B-272D-4596-A53F-C998947452BE}"/>
              </a:ext>
            </a:extLst>
          </p:cNvPr>
          <p:cNvSpPr txBox="1"/>
          <p:nvPr/>
        </p:nvSpPr>
        <p:spPr>
          <a:xfrm>
            <a:off x="5453222" y="3977992"/>
            <a:ext cx="2741263" cy="701731"/>
          </a:xfrm>
          <a:prstGeom prst="rect">
            <a:avLst/>
          </a:prstGeom>
          <a:noFill/>
        </p:spPr>
        <p:txBody>
          <a:bodyPr wrap="square" rtlCol="0">
            <a:spAutoFit/>
          </a:bodyPr>
          <a:lstStyle>
            <a:defPPr>
              <a:defRPr lang="zh-CN"/>
            </a:defPPr>
            <a:lvl1pPr>
              <a:defRPr>
                <a:latin typeface="+mn-ea"/>
                <a:ea typeface="+mn-ea"/>
              </a:defRPr>
            </a:lvl1pPr>
          </a:lstStyle>
          <a:p>
            <a:pPr>
              <a:lnSpc>
                <a:spcPct val="120000"/>
              </a:lnSpc>
            </a:pPr>
            <a:r>
              <a:rPr lang="zh-CN" altLang="en-US" sz="11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在工作中需要谦虚谨慎，虚心求教，不耻下问，听取不同的意见，认真总结工作经验</a:t>
            </a:r>
            <a:endParaRPr lang="zh-CN" altLang="en-US" sz="11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22" name="TextBox 19">
            <a:extLst>
              <a:ext uri="{FF2B5EF4-FFF2-40B4-BE49-F238E27FC236}">
                <a16:creationId xmlns:a16="http://schemas.microsoft.com/office/drawing/2014/main" xmlns="" id="{37672AE7-9FCD-4033-B726-45ABB4838FA4}"/>
              </a:ext>
            </a:extLst>
          </p:cNvPr>
          <p:cNvSpPr txBox="1"/>
          <p:nvPr/>
        </p:nvSpPr>
        <p:spPr>
          <a:xfrm>
            <a:off x="1222720" y="1376044"/>
            <a:ext cx="1496963" cy="276871"/>
          </a:xfrm>
          <a:prstGeom prst="rect">
            <a:avLst/>
          </a:prstGeom>
          <a:noFill/>
        </p:spPr>
        <p:txBody>
          <a:bodyPr wrap="square" rtlCol="0">
            <a:spAutoFit/>
          </a:bodyPr>
          <a:lstStyle>
            <a:defPPr>
              <a:defRPr lang="zh-CN"/>
            </a:defPPr>
            <a:lvl1pPr algn="r">
              <a:defRPr sz="2000" b="1">
                <a:latin typeface="+mj-ea"/>
                <a:ea typeface="+mj-ea"/>
              </a:defRPr>
            </a:lvl1pPr>
          </a:lstStyle>
          <a:p>
            <a:r>
              <a:rPr lang="zh-CN" altLang="en-US" sz="1199" dirty="0" smtClean="0">
                <a:solidFill>
                  <a:srgbClr val="123E61"/>
                </a:solidFill>
                <a:latin typeface="微软雅黑" panose="020B0503020204020204" pitchFamily="34" charset="-122"/>
                <a:ea typeface="微软雅黑" panose="020B0503020204020204" pitchFamily="34" charset="-122"/>
                <a:cs typeface="+mn-ea"/>
                <a:sym typeface="+mn-lt"/>
              </a:rPr>
              <a:t>团结协作</a:t>
            </a:r>
            <a:endParaRPr lang="en-US" altLang="zh-CN" sz="1199"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23" name="TextBox 20">
            <a:extLst>
              <a:ext uri="{FF2B5EF4-FFF2-40B4-BE49-F238E27FC236}">
                <a16:creationId xmlns:a16="http://schemas.microsoft.com/office/drawing/2014/main" xmlns="" id="{5952E1E9-FF9B-40A0-92F0-822BE76B538A}"/>
              </a:ext>
            </a:extLst>
          </p:cNvPr>
          <p:cNvSpPr txBox="1"/>
          <p:nvPr/>
        </p:nvSpPr>
        <p:spPr>
          <a:xfrm>
            <a:off x="395536" y="1682011"/>
            <a:ext cx="2325810" cy="701731"/>
          </a:xfrm>
          <a:prstGeom prst="rect">
            <a:avLst/>
          </a:prstGeom>
          <a:noFill/>
        </p:spPr>
        <p:txBody>
          <a:bodyPr wrap="square" rtlCol="0">
            <a:spAutoFit/>
          </a:bodyPr>
          <a:lstStyle>
            <a:defPPr>
              <a:defRPr lang="zh-CN"/>
            </a:defPPr>
            <a:lvl1pPr>
              <a:defRPr>
                <a:latin typeface="+mn-ea"/>
                <a:ea typeface="+mn-ea"/>
              </a:defRPr>
            </a:lvl1pPr>
          </a:lstStyle>
          <a:p>
            <a:pPr algn="just">
              <a:lnSpc>
                <a:spcPct val="120000"/>
              </a:lnSpc>
            </a:pPr>
            <a:r>
              <a:rPr lang="zh-CN" altLang="en-US" sz="11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对自己的工作负责，也要对他人和部门的各项事业负责任，团结友爱同事，团结起来做好每一件事情</a:t>
            </a:r>
            <a:endParaRPr lang="zh-CN" altLang="en-US" sz="11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24" name="TextBox 21">
            <a:extLst>
              <a:ext uri="{FF2B5EF4-FFF2-40B4-BE49-F238E27FC236}">
                <a16:creationId xmlns:a16="http://schemas.microsoft.com/office/drawing/2014/main" xmlns="" id="{A42BF21E-661A-4E84-9235-1692D8E2022A}"/>
              </a:ext>
            </a:extLst>
          </p:cNvPr>
          <p:cNvSpPr txBox="1"/>
          <p:nvPr/>
        </p:nvSpPr>
        <p:spPr>
          <a:xfrm>
            <a:off x="1418853" y="2898137"/>
            <a:ext cx="1496963" cy="276871"/>
          </a:xfrm>
          <a:prstGeom prst="rect">
            <a:avLst/>
          </a:prstGeom>
          <a:noFill/>
        </p:spPr>
        <p:txBody>
          <a:bodyPr wrap="square" rtlCol="0">
            <a:spAutoFit/>
          </a:bodyPr>
          <a:lstStyle>
            <a:defPPr>
              <a:defRPr lang="zh-CN"/>
            </a:defPPr>
            <a:lvl1pPr>
              <a:defRPr sz="2000" b="1">
                <a:latin typeface="+mj-ea"/>
                <a:ea typeface="+mj-ea"/>
              </a:defRPr>
            </a:lvl1pPr>
          </a:lstStyle>
          <a:p>
            <a:pPr algn="r"/>
            <a:r>
              <a:rPr lang="zh-CN" altLang="en-US" sz="1199" dirty="0" smtClean="0">
                <a:solidFill>
                  <a:srgbClr val="123E61"/>
                </a:solidFill>
                <a:latin typeface="微软雅黑" panose="020B0503020204020204" pitchFamily="34" charset="-122"/>
                <a:ea typeface="微软雅黑" panose="020B0503020204020204" pitchFamily="34" charset="-122"/>
                <a:cs typeface="+mn-ea"/>
                <a:sym typeface="+mn-lt"/>
              </a:rPr>
              <a:t>敬业精神</a:t>
            </a:r>
            <a:endParaRPr lang="en-US" altLang="zh-CN" sz="1199"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25" name="TextBox 22">
            <a:extLst>
              <a:ext uri="{FF2B5EF4-FFF2-40B4-BE49-F238E27FC236}">
                <a16:creationId xmlns:a16="http://schemas.microsoft.com/office/drawing/2014/main" xmlns="" id="{B098162E-668A-4D8B-B473-E78AAE3DF6EE}"/>
              </a:ext>
            </a:extLst>
          </p:cNvPr>
          <p:cNvSpPr txBox="1"/>
          <p:nvPr/>
        </p:nvSpPr>
        <p:spPr>
          <a:xfrm>
            <a:off x="583245" y="3204060"/>
            <a:ext cx="2325810" cy="904863"/>
          </a:xfrm>
          <a:prstGeom prst="rect">
            <a:avLst/>
          </a:prstGeom>
          <a:noFill/>
        </p:spPr>
        <p:txBody>
          <a:bodyPr wrap="square" rtlCol="0">
            <a:spAutoFit/>
          </a:bodyPr>
          <a:lstStyle>
            <a:defPPr>
              <a:defRPr lang="zh-CN"/>
            </a:defPPr>
            <a:lvl1pPr>
              <a:defRPr>
                <a:latin typeface="+mn-ea"/>
                <a:ea typeface="+mn-ea"/>
              </a:defRPr>
            </a:lvl1pPr>
          </a:lstStyle>
          <a:p>
            <a:pPr algn="just">
              <a:lnSpc>
                <a:spcPct val="120000"/>
              </a:lnSpc>
            </a:pPr>
            <a:r>
              <a:rPr lang="zh-CN" altLang="en-US" sz="11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忠于职守、尽心尽责、认真负责、任劳任怨、精益求精，努力发扬敬业精神，把工作当成自己的事业，贯穿到工作的每个环节中去</a:t>
            </a:r>
            <a:endParaRPr lang="zh-CN" altLang="en-US" sz="11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26" name="标题 1"/>
          <p:cNvSpPr txBox="1">
            <a:spLocks/>
          </p:cNvSpPr>
          <p:nvPr/>
        </p:nvSpPr>
        <p:spPr>
          <a:xfrm>
            <a:off x="215515" y="206043"/>
            <a:ext cx="2693539" cy="494294"/>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400" dirty="0" smtClean="0"/>
              <a:t>如何做好本职工作</a:t>
            </a:r>
            <a:endParaRPr lang="zh-CN" altLang="en-US" sz="2400" dirty="0"/>
          </a:p>
        </p:txBody>
      </p:sp>
    </p:spTree>
    <p:extLst>
      <p:ext uri="{BB962C8B-B14F-4D97-AF65-F5344CB8AC3E}">
        <p14:creationId xmlns:p14="http://schemas.microsoft.com/office/powerpoint/2010/main" val="338068384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49" presetClass="path" presetSubtype="0" accel="50000" decel="50000" fill="hold" grpId="1" nodeType="withEffect">
                                  <p:stCondLst>
                                    <p:cond delay="0"/>
                                  </p:stCondLst>
                                  <p:childTnLst>
                                    <p:animMotion origin="layout" path="M 3.48086E-6 -4.45883E-6 L -0.088 0.79418 " pathEditMode="relative" rAng="0" ptsTypes="AA">
                                      <p:cBhvr>
                                        <p:cTn id="8" dur="500" spd="-100000" fill="hold"/>
                                        <p:tgtEl>
                                          <p:spTgt spid="6"/>
                                        </p:tgtEl>
                                        <p:attrNameLst>
                                          <p:attrName>ppt_x</p:attrName>
                                          <p:attrName>ppt_y</p:attrName>
                                        </p:attrNameLst>
                                      </p:cBhvr>
                                      <p:rCtr x="-4400" y="39709"/>
                                    </p:animMotion>
                                  </p:childTnLst>
                                </p:cTn>
                              </p:par>
                              <p:par>
                                <p:cTn id="9" presetID="1" presetClass="entr" presetSubtype="0" fill="hold" grpId="0" nodeType="withEffect">
                                  <p:stCondLst>
                                    <p:cond delay="100"/>
                                  </p:stCondLst>
                                  <p:childTnLst>
                                    <p:set>
                                      <p:cBhvr>
                                        <p:cTn id="10" dur="1" fill="hold">
                                          <p:stCondLst>
                                            <p:cond delay="0"/>
                                          </p:stCondLst>
                                        </p:cTn>
                                        <p:tgtEl>
                                          <p:spTgt spid="9"/>
                                        </p:tgtEl>
                                        <p:attrNameLst>
                                          <p:attrName>style.visibility</p:attrName>
                                        </p:attrNameLst>
                                      </p:cBhvr>
                                      <p:to>
                                        <p:strVal val="visible"/>
                                      </p:to>
                                    </p:set>
                                  </p:childTnLst>
                                </p:cTn>
                              </p:par>
                              <p:par>
                                <p:cTn id="11" presetID="49" presetClass="path" presetSubtype="0" accel="50000" decel="50000" fill="hold" grpId="1" nodeType="withEffect">
                                  <p:stCondLst>
                                    <p:cond delay="100"/>
                                  </p:stCondLst>
                                  <p:childTnLst>
                                    <p:animMotion origin="layout" path="M 2.44728E-7 -8.41813E-7 L 0.08123 0.70907 " pathEditMode="relative" rAng="0" ptsTypes="AA">
                                      <p:cBhvr>
                                        <p:cTn id="12" dur="500" spd="-100000" fill="hold"/>
                                        <p:tgtEl>
                                          <p:spTgt spid="9"/>
                                        </p:tgtEl>
                                        <p:attrNameLst>
                                          <p:attrName>ppt_x</p:attrName>
                                          <p:attrName>ppt_y</p:attrName>
                                        </p:attrNameLst>
                                      </p:cBhvr>
                                      <p:rCtr x="4061" y="35453"/>
                                    </p:animMotion>
                                  </p:childTnLst>
                                </p:cTn>
                              </p:par>
                              <p:par>
                                <p:cTn id="13" presetID="1" presetClass="entr" presetSubtype="0" fill="hold" grpId="0" nodeType="withEffect">
                                  <p:stCondLst>
                                    <p:cond delay="200"/>
                                  </p:stCondLst>
                                  <p:childTnLst>
                                    <p:set>
                                      <p:cBhvr>
                                        <p:cTn id="14" dur="1" fill="hold">
                                          <p:stCondLst>
                                            <p:cond delay="0"/>
                                          </p:stCondLst>
                                        </p:cTn>
                                        <p:tgtEl>
                                          <p:spTgt spid="7"/>
                                        </p:tgtEl>
                                        <p:attrNameLst>
                                          <p:attrName>style.visibility</p:attrName>
                                        </p:attrNameLst>
                                      </p:cBhvr>
                                      <p:to>
                                        <p:strVal val="visible"/>
                                      </p:to>
                                    </p:set>
                                  </p:childTnLst>
                                </p:cTn>
                              </p:par>
                              <p:par>
                                <p:cTn id="15" presetID="49" presetClass="path" presetSubtype="0" accel="50000" decel="50000" fill="hold" grpId="1" nodeType="withEffect">
                                  <p:stCondLst>
                                    <p:cond delay="200"/>
                                  </p:stCondLst>
                                  <p:childTnLst>
                                    <p:animMotion origin="layout" path="M -1.46056E-6 2.17391E-6 L -0.08422 0.53261 " pathEditMode="relative" rAng="0" ptsTypes="AA">
                                      <p:cBhvr>
                                        <p:cTn id="16" dur="500" spd="-100000" fill="hold"/>
                                        <p:tgtEl>
                                          <p:spTgt spid="7"/>
                                        </p:tgtEl>
                                        <p:attrNameLst>
                                          <p:attrName>ppt_x</p:attrName>
                                          <p:attrName>ppt_y</p:attrName>
                                        </p:attrNameLst>
                                      </p:cBhvr>
                                      <p:rCtr x="-4218" y="26619"/>
                                    </p:animMotion>
                                  </p:childTnLst>
                                </p:cTn>
                              </p:par>
                              <p:par>
                                <p:cTn id="17" presetID="1" presetClass="entr" presetSubtype="0" fill="hold" grpId="0" nodeType="withEffect">
                                  <p:stCondLst>
                                    <p:cond delay="300"/>
                                  </p:stCondLst>
                                  <p:childTnLst>
                                    <p:set>
                                      <p:cBhvr>
                                        <p:cTn id="18" dur="1" fill="hold">
                                          <p:stCondLst>
                                            <p:cond delay="0"/>
                                          </p:stCondLst>
                                        </p:cTn>
                                        <p:tgtEl>
                                          <p:spTgt spid="8"/>
                                        </p:tgtEl>
                                        <p:attrNameLst>
                                          <p:attrName>style.visibility</p:attrName>
                                        </p:attrNameLst>
                                      </p:cBhvr>
                                      <p:to>
                                        <p:strVal val="visible"/>
                                      </p:to>
                                    </p:set>
                                  </p:childTnLst>
                                </p:cTn>
                              </p:par>
                              <p:par>
                                <p:cTn id="19" presetID="49" presetClass="path" presetSubtype="0" accel="50000" decel="50000" fill="hold" grpId="1" nodeType="withEffect">
                                  <p:stCondLst>
                                    <p:cond delay="300"/>
                                  </p:stCondLst>
                                  <p:childTnLst>
                                    <p:animMotion origin="layout" path="M -4.87373E-6 -2.6457E-6 L 0.06249 0.43502 " pathEditMode="relative" rAng="0" ptsTypes="AA">
                                      <p:cBhvr>
                                        <p:cTn id="20" dur="500" spd="-100000" fill="hold"/>
                                        <p:tgtEl>
                                          <p:spTgt spid="8"/>
                                        </p:tgtEl>
                                        <p:attrNameLst>
                                          <p:attrName>ppt_x</p:attrName>
                                          <p:attrName>ppt_y</p:attrName>
                                        </p:attrNameLst>
                                      </p:cBhvr>
                                      <p:rCtr x="3124" y="21739"/>
                                    </p:animMotion>
                                  </p:childTnLst>
                                </p:cTn>
                              </p:par>
                              <p:par>
                                <p:cTn id="21" presetID="1" presetClass="entr" presetSubtype="0" fill="hold" grpId="0" nodeType="withEffect">
                                  <p:stCondLst>
                                    <p:cond delay="400"/>
                                  </p:stCondLst>
                                  <p:childTnLst>
                                    <p:set>
                                      <p:cBhvr>
                                        <p:cTn id="22" dur="1" fill="hold">
                                          <p:stCondLst>
                                            <p:cond delay="0"/>
                                          </p:stCondLst>
                                        </p:cTn>
                                        <p:tgtEl>
                                          <p:spTgt spid="10"/>
                                        </p:tgtEl>
                                        <p:attrNameLst>
                                          <p:attrName>style.visibility</p:attrName>
                                        </p:attrNameLst>
                                      </p:cBhvr>
                                      <p:to>
                                        <p:strVal val="visible"/>
                                      </p:to>
                                    </p:set>
                                  </p:childTnLst>
                                </p:cTn>
                              </p:par>
                              <p:par>
                                <p:cTn id="23" presetID="49" presetClass="path" presetSubtype="0" accel="50000" decel="50000" fill="hold" grpId="1" nodeType="withEffect">
                                  <p:stCondLst>
                                    <p:cond delay="400"/>
                                  </p:stCondLst>
                                  <p:childTnLst>
                                    <p:animMotion origin="layout" path="M -1.1976E-7 6.47549E-7 L -0.05337 0.26226 " pathEditMode="relative" rAng="0" ptsTypes="AA">
                                      <p:cBhvr>
                                        <p:cTn id="24" dur="500" spd="-100000" fill="hold"/>
                                        <p:tgtEl>
                                          <p:spTgt spid="10"/>
                                        </p:tgtEl>
                                        <p:attrNameLst>
                                          <p:attrName>ppt_x</p:attrName>
                                          <p:attrName>ppt_y</p:attrName>
                                        </p:attrNameLst>
                                      </p:cBhvr>
                                      <p:rCtr x="-2669" y="13113"/>
                                    </p:animMotion>
                                  </p:childTnLst>
                                </p:cTn>
                              </p:par>
                            </p:childTnLst>
                          </p:cTn>
                        </p:par>
                        <p:par>
                          <p:cTn id="25" fill="hold">
                            <p:stCondLst>
                              <p:cond delay="900"/>
                            </p:stCondLst>
                            <p:childTnLst>
                              <p:par>
                                <p:cTn id="26" presetID="31" presetClass="entr" presetSubtype="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400" fill="hold"/>
                                        <p:tgtEl>
                                          <p:spTgt spid="11"/>
                                        </p:tgtEl>
                                        <p:attrNameLst>
                                          <p:attrName>ppt_w</p:attrName>
                                        </p:attrNameLst>
                                      </p:cBhvr>
                                      <p:tavLst>
                                        <p:tav tm="0">
                                          <p:val>
                                            <p:fltVal val="0"/>
                                          </p:val>
                                        </p:tav>
                                        <p:tav tm="100000">
                                          <p:val>
                                            <p:strVal val="#ppt_w"/>
                                          </p:val>
                                        </p:tav>
                                      </p:tavLst>
                                    </p:anim>
                                    <p:anim calcmode="lin" valueType="num">
                                      <p:cBhvr>
                                        <p:cTn id="29" dur="400" fill="hold"/>
                                        <p:tgtEl>
                                          <p:spTgt spid="11"/>
                                        </p:tgtEl>
                                        <p:attrNameLst>
                                          <p:attrName>ppt_h</p:attrName>
                                        </p:attrNameLst>
                                      </p:cBhvr>
                                      <p:tavLst>
                                        <p:tav tm="0">
                                          <p:val>
                                            <p:fltVal val="0"/>
                                          </p:val>
                                        </p:tav>
                                        <p:tav tm="100000">
                                          <p:val>
                                            <p:strVal val="#ppt_h"/>
                                          </p:val>
                                        </p:tav>
                                      </p:tavLst>
                                    </p:anim>
                                    <p:anim calcmode="lin" valueType="num">
                                      <p:cBhvr>
                                        <p:cTn id="30" dur="400" fill="hold"/>
                                        <p:tgtEl>
                                          <p:spTgt spid="11"/>
                                        </p:tgtEl>
                                        <p:attrNameLst>
                                          <p:attrName>style.rotation</p:attrName>
                                        </p:attrNameLst>
                                      </p:cBhvr>
                                      <p:tavLst>
                                        <p:tav tm="0">
                                          <p:val>
                                            <p:fltVal val="90"/>
                                          </p:val>
                                        </p:tav>
                                        <p:tav tm="100000">
                                          <p:val>
                                            <p:fltVal val="0"/>
                                          </p:val>
                                        </p:tav>
                                      </p:tavLst>
                                    </p:anim>
                                    <p:animEffect transition="in" filter="fade">
                                      <p:cBhvr>
                                        <p:cTn id="31" dur="400"/>
                                        <p:tgtEl>
                                          <p:spTgt spid="11"/>
                                        </p:tgtEl>
                                      </p:cBhvr>
                                    </p:animEffect>
                                  </p:childTnLst>
                                </p:cTn>
                              </p:par>
                              <p:par>
                                <p:cTn id="32" presetID="8" presetClass="emph" presetSubtype="0" fill="hold" grpId="1" nodeType="withEffect">
                                  <p:stCondLst>
                                    <p:cond delay="0"/>
                                  </p:stCondLst>
                                  <p:childTnLst>
                                    <p:animRot by="21600000">
                                      <p:cBhvr>
                                        <p:cTn id="33" dur="400" fill="hold"/>
                                        <p:tgtEl>
                                          <p:spTgt spid="11"/>
                                        </p:tgtEl>
                                        <p:attrNameLst>
                                          <p:attrName>r</p:attrName>
                                        </p:attrNameLst>
                                      </p:cBhvr>
                                    </p:animRot>
                                  </p:childTnLst>
                                </p:cTn>
                              </p:par>
                            </p:childTnLst>
                          </p:cTn>
                        </p:par>
                        <p:par>
                          <p:cTn id="34" fill="hold">
                            <p:stCondLst>
                              <p:cond delay="1300"/>
                            </p:stCondLst>
                            <p:childTnLst>
                              <p:par>
                                <p:cTn id="35" presetID="22" presetClass="entr" presetSubtype="8" fill="hold" grpId="0" nodeType="after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left)">
                                      <p:cBhvr>
                                        <p:cTn id="37" dur="500"/>
                                        <p:tgtEl>
                                          <p:spTgt spid="16"/>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wipe(left)">
                                      <p:cBhvr>
                                        <p:cTn id="40" dur="500"/>
                                        <p:tgtEl>
                                          <p:spTgt spid="17"/>
                                        </p:tgtEl>
                                      </p:cBhvr>
                                    </p:animEffect>
                                  </p:childTnLst>
                                </p:cTn>
                              </p:par>
                              <p:par>
                                <p:cTn id="41" presetID="31" presetClass="entr" presetSubtype="0" fill="hold" grpId="0" nodeType="withEffect">
                                  <p:stCondLst>
                                    <p:cond delay="400"/>
                                  </p:stCondLst>
                                  <p:childTnLst>
                                    <p:set>
                                      <p:cBhvr>
                                        <p:cTn id="42" dur="1" fill="hold">
                                          <p:stCondLst>
                                            <p:cond delay="0"/>
                                          </p:stCondLst>
                                        </p:cTn>
                                        <p:tgtEl>
                                          <p:spTgt spid="12"/>
                                        </p:tgtEl>
                                        <p:attrNameLst>
                                          <p:attrName>style.visibility</p:attrName>
                                        </p:attrNameLst>
                                      </p:cBhvr>
                                      <p:to>
                                        <p:strVal val="visible"/>
                                      </p:to>
                                    </p:set>
                                    <p:anim calcmode="lin" valueType="num">
                                      <p:cBhvr>
                                        <p:cTn id="43" dur="400" fill="hold"/>
                                        <p:tgtEl>
                                          <p:spTgt spid="12"/>
                                        </p:tgtEl>
                                        <p:attrNameLst>
                                          <p:attrName>ppt_w</p:attrName>
                                        </p:attrNameLst>
                                      </p:cBhvr>
                                      <p:tavLst>
                                        <p:tav tm="0">
                                          <p:val>
                                            <p:fltVal val="0"/>
                                          </p:val>
                                        </p:tav>
                                        <p:tav tm="100000">
                                          <p:val>
                                            <p:strVal val="#ppt_w"/>
                                          </p:val>
                                        </p:tav>
                                      </p:tavLst>
                                    </p:anim>
                                    <p:anim calcmode="lin" valueType="num">
                                      <p:cBhvr>
                                        <p:cTn id="44" dur="400" fill="hold"/>
                                        <p:tgtEl>
                                          <p:spTgt spid="12"/>
                                        </p:tgtEl>
                                        <p:attrNameLst>
                                          <p:attrName>ppt_h</p:attrName>
                                        </p:attrNameLst>
                                      </p:cBhvr>
                                      <p:tavLst>
                                        <p:tav tm="0">
                                          <p:val>
                                            <p:fltVal val="0"/>
                                          </p:val>
                                        </p:tav>
                                        <p:tav tm="100000">
                                          <p:val>
                                            <p:strVal val="#ppt_h"/>
                                          </p:val>
                                        </p:tav>
                                      </p:tavLst>
                                    </p:anim>
                                    <p:anim calcmode="lin" valueType="num">
                                      <p:cBhvr>
                                        <p:cTn id="45" dur="400" fill="hold"/>
                                        <p:tgtEl>
                                          <p:spTgt spid="12"/>
                                        </p:tgtEl>
                                        <p:attrNameLst>
                                          <p:attrName>style.rotation</p:attrName>
                                        </p:attrNameLst>
                                      </p:cBhvr>
                                      <p:tavLst>
                                        <p:tav tm="0">
                                          <p:val>
                                            <p:fltVal val="90"/>
                                          </p:val>
                                        </p:tav>
                                        <p:tav tm="100000">
                                          <p:val>
                                            <p:fltVal val="0"/>
                                          </p:val>
                                        </p:tav>
                                      </p:tavLst>
                                    </p:anim>
                                    <p:animEffect transition="in" filter="fade">
                                      <p:cBhvr>
                                        <p:cTn id="46" dur="400"/>
                                        <p:tgtEl>
                                          <p:spTgt spid="12"/>
                                        </p:tgtEl>
                                      </p:cBhvr>
                                    </p:animEffect>
                                  </p:childTnLst>
                                </p:cTn>
                              </p:par>
                              <p:par>
                                <p:cTn id="47" presetID="8" presetClass="emph" presetSubtype="0" fill="hold" grpId="1" nodeType="withEffect">
                                  <p:stCondLst>
                                    <p:cond delay="400"/>
                                  </p:stCondLst>
                                  <p:childTnLst>
                                    <p:animRot by="21600000">
                                      <p:cBhvr>
                                        <p:cTn id="48" dur="400" fill="hold"/>
                                        <p:tgtEl>
                                          <p:spTgt spid="12"/>
                                        </p:tgtEl>
                                        <p:attrNameLst>
                                          <p:attrName>r</p:attrName>
                                        </p:attrNameLst>
                                      </p:cBhvr>
                                    </p:animRot>
                                  </p:childTnLst>
                                </p:cTn>
                              </p:par>
                            </p:childTnLst>
                          </p:cTn>
                        </p:par>
                        <p:par>
                          <p:cTn id="49" fill="hold">
                            <p:stCondLst>
                              <p:cond delay="2100"/>
                            </p:stCondLst>
                            <p:childTnLst>
                              <p:par>
                                <p:cTn id="50" presetID="22" presetClass="entr" presetSubtype="2" fill="hold" grpId="0" nodeType="after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wipe(right)">
                                      <p:cBhvr>
                                        <p:cTn id="52" dur="500"/>
                                        <p:tgtEl>
                                          <p:spTgt spid="22"/>
                                        </p:tgtEl>
                                      </p:cBhvr>
                                    </p:animEffect>
                                  </p:childTnLst>
                                </p:cTn>
                              </p:par>
                              <p:par>
                                <p:cTn id="53" presetID="22" presetClass="entr" presetSubtype="2"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wipe(right)">
                                      <p:cBhvr>
                                        <p:cTn id="55" dur="500"/>
                                        <p:tgtEl>
                                          <p:spTgt spid="23"/>
                                        </p:tgtEl>
                                      </p:cBhvr>
                                    </p:animEffect>
                                  </p:childTnLst>
                                </p:cTn>
                              </p:par>
                              <p:par>
                                <p:cTn id="56" presetID="31" presetClass="entr" presetSubtype="0" fill="hold" grpId="0" nodeType="withEffect">
                                  <p:stCondLst>
                                    <p:cond delay="400"/>
                                  </p:stCondLst>
                                  <p:childTnLst>
                                    <p:set>
                                      <p:cBhvr>
                                        <p:cTn id="57" dur="1" fill="hold">
                                          <p:stCondLst>
                                            <p:cond delay="0"/>
                                          </p:stCondLst>
                                        </p:cTn>
                                        <p:tgtEl>
                                          <p:spTgt spid="13"/>
                                        </p:tgtEl>
                                        <p:attrNameLst>
                                          <p:attrName>style.visibility</p:attrName>
                                        </p:attrNameLst>
                                      </p:cBhvr>
                                      <p:to>
                                        <p:strVal val="visible"/>
                                      </p:to>
                                    </p:set>
                                    <p:anim calcmode="lin" valueType="num">
                                      <p:cBhvr>
                                        <p:cTn id="58" dur="400" fill="hold"/>
                                        <p:tgtEl>
                                          <p:spTgt spid="13"/>
                                        </p:tgtEl>
                                        <p:attrNameLst>
                                          <p:attrName>ppt_w</p:attrName>
                                        </p:attrNameLst>
                                      </p:cBhvr>
                                      <p:tavLst>
                                        <p:tav tm="0">
                                          <p:val>
                                            <p:fltVal val="0"/>
                                          </p:val>
                                        </p:tav>
                                        <p:tav tm="100000">
                                          <p:val>
                                            <p:strVal val="#ppt_w"/>
                                          </p:val>
                                        </p:tav>
                                      </p:tavLst>
                                    </p:anim>
                                    <p:anim calcmode="lin" valueType="num">
                                      <p:cBhvr>
                                        <p:cTn id="59" dur="400" fill="hold"/>
                                        <p:tgtEl>
                                          <p:spTgt spid="13"/>
                                        </p:tgtEl>
                                        <p:attrNameLst>
                                          <p:attrName>ppt_h</p:attrName>
                                        </p:attrNameLst>
                                      </p:cBhvr>
                                      <p:tavLst>
                                        <p:tav tm="0">
                                          <p:val>
                                            <p:fltVal val="0"/>
                                          </p:val>
                                        </p:tav>
                                        <p:tav tm="100000">
                                          <p:val>
                                            <p:strVal val="#ppt_h"/>
                                          </p:val>
                                        </p:tav>
                                      </p:tavLst>
                                    </p:anim>
                                    <p:anim calcmode="lin" valueType="num">
                                      <p:cBhvr>
                                        <p:cTn id="60" dur="400" fill="hold"/>
                                        <p:tgtEl>
                                          <p:spTgt spid="13"/>
                                        </p:tgtEl>
                                        <p:attrNameLst>
                                          <p:attrName>style.rotation</p:attrName>
                                        </p:attrNameLst>
                                      </p:cBhvr>
                                      <p:tavLst>
                                        <p:tav tm="0">
                                          <p:val>
                                            <p:fltVal val="90"/>
                                          </p:val>
                                        </p:tav>
                                        <p:tav tm="100000">
                                          <p:val>
                                            <p:fltVal val="0"/>
                                          </p:val>
                                        </p:tav>
                                      </p:tavLst>
                                    </p:anim>
                                    <p:animEffect transition="in" filter="fade">
                                      <p:cBhvr>
                                        <p:cTn id="61" dur="400"/>
                                        <p:tgtEl>
                                          <p:spTgt spid="13"/>
                                        </p:tgtEl>
                                      </p:cBhvr>
                                    </p:animEffect>
                                  </p:childTnLst>
                                </p:cTn>
                              </p:par>
                              <p:par>
                                <p:cTn id="62" presetID="8" presetClass="emph" presetSubtype="0" fill="hold" grpId="1" nodeType="withEffect">
                                  <p:stCondLst>
                                    <p:cond delay="400"/>
                                  </p:stCondLst>
                                  <p:childTnLst>
                                    <p:animRot by="21600000">
                                      <p:cBhvr>
                                        <p:cTn id="63" dur="400" fill="hold"/>
                                        <p:tgtEl>
                                          <p:spTgt spid="13"/>
                                        </p:tgtEl>
                                        <p:attrNameLst>
                                          <p:attrName>r</p:attrName>
                                        </p:attrNameLst>
                                      </p:cBhvr>
                                    </p:animRot>
                                  </p:childTnLst>
                                </p:cTn>
                              </p:par>
                            </p:childTnLst>
                          </p:cTn>
                        </p:par>
                        <p:par>
                          <p:cTn id="64" fill="hold">
                            <p:stCondLst>
                              <p:cond delay="2900"/>
                            </p:stCondLst>
                            <p:childTnLst>
                              <p:par>
                                <p:cTn id="65" presetID="22" presetClass="entr" presetSubtype="8" fill="hold" grpId="0" nodeType="after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wipe(left)">
                                      <p:cBhvr>
                                        <p:cTn id="67" dur="500"/>
                                        <p:tgtEl>
                                          <p:spTgt spid="18"/>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19"/>
                                        </p:tgtEl>
                                        <p:attrNameLst>
                                          <p:attrName>style.visibility</p:attrName>
                                        </p:attrNameLst>
                                      </p:cBhvr>
                                      <p:to>
                                        <p:strVal val="visible"/>
                                      </p:to>
                                    </p:set>
                                    <p:animEffect transition="in" filter="wipe(left)">
                                      <p:cBhvr>
                                        <p:cTn id="70" dur="500"/>
                                        <p:tgtEl>
                                          <p:spTgt spid="19"/>
                                        </p:tgtEl>
                                      </p:cBhvr>
                                    </p:animEffect>
                                  </p:childTnLst>
                                </p:cTn>
                              </p:par>
                              <p:par>
                                <p:cTn id="71" presetID="31" presetClass="entr" presetSubtype="0" fill="hold" grpId="0" nodeType="withEffect">
                                  <p:stCondLst>
                                    <p:cond delay="400"/>
                                  </p:stCondLst>
                                  <p:childTnLst>
                                    <p:set>
                                      <p:cBhvr>
                                        <p:cTn id="72" dur="1" fill="hold">
                                          <p:stCondLst>
                                            <p:cond delay="0"/>
                                          </p:stCondLst>
                                        </p:cTn>
                                        <p:tgtEl>
                                          <p:spTgt spid="14"/>
                                        </p:tgtEl>
                                        <p:attrNameLst>
                                          <p:attrName>style.visibility</p:attrName>
                                        </p:attrNameLst>
                                      </p:cBhvr>
                                      <p:to>
                                        <p:strVal val="visible"/>
                                      </p:to>
                                    </p:set>
                                    <p:anim calcmode="lin" valueType="num">
                                      <p:cBhvr>
                                        <p:cTn id="73" dur="400" fill="hold"/>
                                        <p:tgtEl>
                                          <p:spTgt spid="14"/>
                                        </p:tgtEl>
                                        <p:attrNameLst>
                                          <p:attrName>ppt_w</p:attrName>
                                        </p:attrNameLst>
                                      </p:cBhvr>
                                      <p:tavLst>
                                        <p:tav tm="0">
                                          <p:val>
                                            <p:fltVal val="0"/>
                                          </p:val>
                                        </p:tav>
                                        <p:tav tm="100000">
                                          <p:val>
                                            <p:strVal val="#ppt_w"/>
                                          </p:val>
                                        </p:tav>
                                      </p:tavLst>
                                    </p:anim>
                                    <p:anim calcmode="lin" valueType="num">
                                      <p:cBhvr>
                                        <p:cTn id="74" dur="400" fill="hold"/>
                                        <p:tgtEl>
                                          <p:spTgt spid="14"/>
                                        </p:tgtEl>
                                        <p:attrNameLst>
                                          <p:attrName>ppt_h</p:attrName>
                                        </p:attrNameLst>
                                      </p:cBhvr>
                                      <p:tavLst>
                                        <p:tav tm="0">
                                          <p:val>
                                            <p:fltVal val="0"/>
                                          </p:val>
                                        </p:tav>
                                        <p:tav tm="100000">
                                          <p:val>
                                            <p:strVal val="#ppt_h"/>
                                          </p:val>
                                        </p:tav>
                                      </p:tavLst>
                                    </p:anim>
                                    <p:anim calcmode="lin" valueType="num">
                                      <p:cBhvr>
                                        <p:cTn id="75" dur="400" fill="hold"/>
                                        <p:tgtEl>
                                          <p:spTgt spid="14"/>
                                        </p:tgtEl>
                                        <p:attrNameLst>
                                          <p:attrName>style.rotation</p:attrName>
                                        </p:attrNameLst>
                                      </p:cBhvr>
                                      <p:tavLst>
                                        <p:tav tm="0">
                                          <p:val>
                                            <p:fltVal val="90"/>
                                          </p:val>
                                        </p:tav>
                                        <p:tav tm="100000">
                                          <p:val>
                                            <p:fltVal val="0"/>
                                          </p:val>
                                        </p:tav>
                                      </p:tavLst>
                                    </p:anim>
                                    <p:animEffect transition="in" filter="fade">
                                      <p:cBhvr>
                                        <p:cTn id="76" dur="400"/>
                                        <p:tgtEl>
                                          <p:spTgt spid="14"/>
                                        </p:tgtEl>
                                      </p:cBhvr>
                                    </p:animEffect>
                                  </p:childTnLst>
                                </p:cTn>
                              </p:par>
                              <p:par>
                                <p:cTn id="77" presetID="8" presetClass="emph" presetSubtype="0" fill="hold" grpId="1" nodeType="withEffect">
                                  <p:stCondLst>
                                    <p:cond delay="400"/>
                                  </p:stCondLst>
                                  <p:childTnLst>
                                    <p:animRot by="21600000">
                                      <p:cBhvr>
                                        <p:cTn id="78" dur="400" fill="hold"/>
                                        <p:tgtEl>
                                          <p:spTgt spid="14"/>
                                        </p:tgtEl>
                                        <p:attrNameLst>
                                          <p:attrName>r</p:attrName>
                                        </p:attrNameLst>
                                      </p:cBhvr>
                                    </p:animRot>
                                  </p:childTnLst>
                                </p:cTn>
                              </p:par>
                            </p:childTnLst>
                          </p:cTn>
                        </p:par>
                        <p:par>
                          <p:cTn id="79" fill="hold">
                            <p:stCondLst>
                              <p:cond delay="3700"/>
                            </p:stCondLst>
                            <p:childTnLst>
                              <p:par>
                                <p:cTn id="80" presetID="22" presetClass="entr" presetSubtype="2" fill="hold" grpId="0" nodeType="afterEffect">
                                  <p:stCondLst>
                                    <p:cond delay="0"/>
                                  </p:stCondLst>
                                  <p:childTnLst>
                                    <p:set>
                                      <p:cBhvr>
                                        <p:cTn id="81" dur="1" fill="hold">
                                          <p:stCondLst>
                                            <p:cond delay="0"/>
                                          </p:stCondLst>
                                        </p:cTn>
                                        <p:tgtEl>
                                          <p:spTgt spid="24"/>
                                        </p:tgtEl>
                                        <p:attrNameLst>
                                          <p:attrName>style.visibility</p:attrName>
                                        </p:attrNameLst>
                                      </p:cBhvr>
                                      <p:to>
                                        <p:strVal val="visible"/>
                                      </p:to>
                                    </p:set>
                                    <p:animEffect transition="in" filter="wipe(right)">
                                      <p:cBhvr>
                                        <p:cTn id="82" dur="500"/>
                                        <p:tgtEl>
                                          <p:spTgt spid="24"/>
                                        </p:tgtEl>
                                      </p:cBhvr>
                                    </p:animEffect>
                                  </p:childTnLst>
                                </p:cTn>
                              </p:par>
                              <p:par>
                                <p:cTn id="83" presetID="22" presetClass="entr" presetSubtype="2"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wipe(right)">
                                      <p:cBhvr>
                                        <p:cTn id="85" dur="500"/>
                                        <p:tgtEl>
                                          <p:spTgt spid="25"/>
                                        </p:tgtEl>
                                      </p:cBhvr>
                                    </p:animEffect>
                                  </p:childTnLst>
                                </p:cTn>
                              </p:par>
                              <p:par>
                                <p:cTn id="86" presetID="31" presetClass="entr" presetSubtype="0" fill="hold" grpId="0" nodeType="withEffect">
                                  <p:stCondLst>
                                    <p:cond delay="400"/>
                                  </p:stCondLst>
                                  <p:childTnLst>
                                    <p:set>
                                      <p:cBhvr>
                                        <p:cTn id="87" dur="1" fill="hold">
                                          <p:stCondLst>
                                            <p:cond delay="0"/>
                                          </p:stCondLst>
                                        </p:cTn>
                                        <p:tgtEl>
                                          <p:spTgt spid="15"/>
                                        </p:tgtEl>
                                        <p:attrNameLst>
                                          <p:attrName>style.visibility</p:attrName>
                                        </p:attrNameLst>
                                      </p:cBhvr>
                                      <p:to>
                                        <p:strVal val="visible"/>
                                      </p:to>
                                    </p:set>
                                    <p:anim calcmode="lin" valueType="num">
                                      <p:cBhvr>
                                        <p:cTn id="88" dur="400" fill="hold"/>
                                        <p:tgtEl>
                                          <p:spTgt spid="15"/>
                                        </p:tgtEl>
                                        <p:attrNameLst>
                                          <p:attrName>ppt_w</p:attrName>
                                        </p:attrNameLst>
                                      </p:cBhvr>
                                      <p:tavLst>
                                        <p:tav tm="0">
                                          <p:val>
                                            <p:fltVal val="0"/>
                                          </p:val>
                                        </p:tav>
                                        <p:tav tm="100000">
                                          <p:val>
                                            <p:strVal val="#ppt_w"/>
                                          </p:val>
                                        </p:tav>
                                      </p:tavLst>
                                    </p:anim>
                                    <p:anim calcmode="lin" valueType="num">
                                      <p:cBhvr>
                                        <p:cTn id="89" dur="400" fill="hold"/>
                                        <p:tgtEl>
                                          <p:spTgt spid="15"/>
                                        </p:tgtEl>
                                        <p:attrNameLst>
                                          <p:attrName>ppt_h</p:attrName>
                                        </p:attrNameLst>
                                      </p:cBhvr>
                                      <p:tavLst>
                                        <p:tav tm="0">
                                          <p:val>
                                            <p:fltVal val="0"/>
                                          </p:val>
                                        </p:tav>
                                        <p:tav tm="100000">
                                          <p:val>
                                            <p:strVal val="#ppt_h"/>
                                          </p:val>
                                        </p:tav>
                                      </p:tavLst>
                                    </p:anim>
                                    <p:anim calcmode="lin" valueType="num">
                                      <p:cBhvr>
                                        <p:cTn id="90" dur="400" fill="hold"/>
                                        <p:tgtEl>
                                          <p:spTgt spid="15"/>
                                        </p:tgtEl>
                                        <p:attrNameLst>
                                          <p:attrName>style.rotation</p:attrName>
                                        </p:attrNameLst>
                                      </p:cBhvr>
                                      <p:tavLst>
                                        <p:tav tm="0">
                                          <p:val>
                                            <p:fltVal val="90"/>
                                          </p:val>
                                        </p:tav>
                                        <p:tav tm="100000">
                                          <p:val>
                                            <p:fltVal val="0"/>
                                          </p:val>
                                        </p:tav>
                                      </p:tavLst>
                                    </p:anim>
                                    <p:animEffect transition="in" filter="fade">
                                      <p:cBhvr>
                                        <p:cTn id="91" dur="400"/>
                                        <p:tgtEl>
                                          <p:spTgt spid="15"/>
                                        </p:tgtEl>
                                      </p:cBhvr>
                                    </p:animEffect>
                                  </p:childTnLst>
                                </p:cTn>
                              </p:par>
                              <p:par>
                                <p:cTn id="92" presetID="8" presetClass="emph" presetSubtype="0" fill="hold" grpId="1" nodeType="withEffect">
                                  <p:stCondLst>
                                    <p:cond delay="400"/>
                                  </p:stCondLst>
                                  <p:childTnLst>
                                    <p:animRot by="21600000">
                                      <p:cBhvr>
                                        <p:cTn id="93" dur="400" fill="hold"/>
                                        <p:tgtEl>
                                          <p:spTgt spid="15"/>
                                        </p:tgtEl>
                                        <p:attrNameLst>
                                          <p:attrName>r</p:attrName>
                                        </p:attrNameLst>
                                      </p:cBhvr>
                                    </p:animRot>
                                  </p:childTnLst>
                                </p:cTn>
                              </p:par>
                            </p:childTnLst>
                          </p:cTn>
                        </p:par>
                        <p:par>
                          <p:cTn id="94" fill="hold">
                            <p:stCondLst>
                              <p:cond delay="4500"/>
                            </p:stCondLst>
                            <p:childTnLst>
                              <p:par>
                                <p:cTn id="95" presetID="22" presetClass="entr" presetSubtype="8" fill="hold" grpId="0" nodeType="afterEffect">
                                  <p:stCondLst>
                                    <p:cond delay="0"/>
                                  </p:stCondLst>
                                  <p:childTnLst>
                                    <p:set>
                                      <p:cBhvr>
                                        <p:cTn id="96" dur="1" fill="hold">
                                          <p:stCondLst>
                                            <p:cond delay="0"/>
                                          </p:stCondLst>
                                        </p:cTn>
                                        <p:tgtEl>
                                          <p:spTgt spid="20"/>
                                        </p:tgtEl>
                                        <p:attrNameLst>
                                          <p:attrName>style.visibility</p:attrName>
                                        </p:attrNameLst>
                                      </p:cBhvr>
                                      <p:to>
                                        <p:strVal val="visible"/>
                                      </p:to>
                                    </p:set>
                                    <p:animEffect transition="in" filter="wipe(left)">
                                      <p:cBhvr>
                                        <p:cTn id="97" dur="500"/>
                                        <p:tgtEl>
                                          <p:spTgt spid="20"/>
                                        </p:tgtEl>
                                      </p:cBhvr>
                                    </p:animEffect>
                                  </p:childTnLst>
                                </p:cTn>
                              </p:par>
                              <p:par>
                                <p:cTn id="98" presetID="22" presetClass="entr" presetSubtype="8" fill="hold" grpId="0" nodeType="withEffect">
                                  <p:stCondLst>
                                    <p:cond delay="0"/>
                                  </p:stCondLst>
                                  <p:childTnLst>
                                    <p:set>
                                      <p:cBhvr>
                                        <p:cTn id="99" dur="1" fill="hold">
                                          <p:stCondLst>
                                            <p:cond delay="0"/>
                                          </p:stCondLst>
                                        </p:cTn>
                                        <p:tgtEl>
                                          <p:spTgt spid="21"/>
                                        </p:tgtEl>
                                        <p:attrNameLst>
                                          <p:attrName>style.visibility</p:attrName>
                                        </p:attrNameLst>
                                      </p:cBhvr>
                                      <p:to>
                                        <p:strVal val="visible"/>
                                      </p:to>
                                    </p:set>
                                    <p:animEffect transition="in" filter="wipe(left)">
                                      <p:cBhvr>
                                        <p:cTn id="100" dur="500"/>
                                        <p:tgtEl>
                                          <p:spTgt spid="21"/>
                                        </p:tgtEl>
                                      </p:cBhvr>
                                    </p:animEffect>
                                  </p:childTnLst>
                                </p:cTn>
                              </p:par>
                            </p:childTnLst>
                          </p:cTn>
                        </p:par>
                        <p:par>
                          <p:cTn id="101" fill="hold">
                            <p:stCondLst>
                              <p:cond delay="5000"/>
                            </p:stCondLst>
                            <p:childTnLst>
                              <p:par>
                                <p:cTn id="102" presetID="22" presetClass="entr" presetSubtype="8" fill="hold" grpId="0" nodeType="afterEffect">
                                  <p:stCondLst>
                                    <p:cond delay="0"/>
                                  </p:stCondLst>
                                  <p:childTnLst>
                                    <p:set>
                                      <p:cBhvr>
                                        <p:cTn id="103" dur="1" fill="hold">
                                          <p:stCondLst>
                                            <p:cond delay="0"/>
                                          </p:stCondLst>
                                        </p:cTn>
                                        <p:tgtEl>
                                          <p:spTgt spid="5"/>
                                        </p:tgtEl>
                                        <p:attrNameLst>
                                          <p:attrName>style.visibility</p:attrName>
                                        </p:attrNameLst>
                                      </p:cBhvr>
                                      <p:to>
                                        <p:strVal val="visible"/>
                                      </p:to>
                                    </p:set>
                                    <p:animEffect transition="in" filter="wipe(left)">
                                      <p:cBhvr>
                                        <p:cTn id="104" dur="500"/>
                                        <p:tgtEl>
                                          <p:spTgt spid="5"/>
                                        </p:tgtEl>
                                      </p:cBhvr>
                                    </p:animEffect>
                                  </p:childTnLst>
                                </p:cTn>
                              </p:par>
                            </p:childTnLst>
                          </p:cTn>
                        </p:par>
                        <p:par>
                          <p:cTn id="105" fill="hold">
                            <p:stCondLst>
                              <p:cond delay="5500"/>
                            </p:stCondLst>
                            <p:childTnLst>
                              <p:par>
                                <p:cTn id="106" presetID="22" presetClass="entr" presetSubtype="8" fill="hold" grpId="0" nodeType="afterEffect">
                                  <p:stCondLst>
                                    <p:cond delay="0"/>
                                  </p:stCondLst>
                                  <p:childTnLst>
                                    <p:set>
                                      <p:cBhvr>
                                        <p:cTn id="107" dur="1" fill="hold">
                                          <p:stCondLst>
                                            <p:cond delay="0"/>
                                          </p:stCondLst>
                                        </p:cTn>
                                        <p:tgtEl>
                                          <p:spTgt spid="4"/>
                                        </p:tgtEl>
                                        <p:attrNameLst>
                                          <p:attrName>style.visibility</p:attrName>
                                        </p:attrNameLst>
                                      </p:cBhvr>
                                      <p:to>
                                        <p:strVal val="visible"/>
                                      </p:to>
                                    </p:set>
                                    <p:animEffect transition="in" filter="wipe(left)">
                                      <p:cBhvr>
                                        <p:cTn id="108" dur="500"/>
                                        <p:tgtEl>
                                          <p:spTgt spid="4"/>
                                        </p:tgtEl>
                                      </p:cBhvr>
                                    </p:animEffect>
                                  </p:childTnLst>
                                </p:cTn>
                              </p:par>
                            </p:childTnLst>
                          </p:cTn>
                        </p:par>
                        <p:par>
                          <p:cTn id="109" fill="hold">
                            <p:stCondLst>
                              <p:cond delay="6000"/>
                            </p:stCondLst>
                            <p:childTnLst>
                              <p:par>
                                <p:cTn id="110" presetID="22" presetClass="entr" presetSubtype="8" fill="hold" grpId="0" nodeType="afterEffect">
                                  <p:stCondLst>
                                    <p:cond delay="0"/>
                                  </p:stCondLst>
                                  <p:childTnLst>
                                    <p:set>
                                      <p:cBhvr>
                                        <p:cTn id="111" dur="1" fill="hold">
                                          <p:stCondLst>
                                            <p:cond delay="0"/>
                                          </p:stCondLst>
                                        </p:cTn>
                                        <p:tgtEl>
                                          <p:spTgt spid="3"/>
                                        </p:tgtEl>
                                        <p:attrNameLst>
                                          <p:attrName>style.visibility</p:attrName>
                                        </p:attrNameLst>
                                      </p:cBhvr>
                                      <p:to>
                                        <p:strVal val="visible"/>
                                      </p:to>
                                    </p:set>
                                    <p:animEffect transition="in" filter="wipe(left)">
                                      <p:cBhvr>
                                        <p:cTn id="112" dur="500"/>
                                        <p:tgtEl>
                                          <p:spTgt spid="3"/>
                                        </p:tgtEl>
                                      </p:cBhvr>
                                    </p:animEffect>
                                  </p:childTnLst>
                                </p:cTn>
                              </p:par>
                            </p:childTnLst>
                          </p:cTn>
                        </p:par>
                        <p:par>
                          <p:cTn id="113" fill="hold">
                            <p:stCondLst>
                              <p:cond delay="6500"/>
                            </p:stCondLst>
                            <p:childTnLst>
                              <p:par>
                                <p:cTn id="114" presetID="22" presetClass="entr" presetSubtype="8" fill="hold" grpId="0" nodeType="afterEffect">
                                  <p:stCondLst>
                                    <p:cond delay="0"/>
                                  </p:stCondLst>
                                  <p:childTnLst>
                                    <p:set>
                                      <p:cBhvr>
                                        <p:cTn id="115" dur="1" fill="hold">
                                          <p:stCondLst>
                                            <p:cond delay="0"/>
                                          </p:stCondLst>
                                        </p:cTn>
                                        <p:tgtEl>
                                          <p:spTgt spid="2"/>
                                        </p:tgtEl>
                                        <p:attrNameLst>
                                          <p:attrName>style.visibility</p:attrName>
                                        </p:attrNameLst>
                                      </p:cBhvr>
                                      <p:to>
                                        <p:strVal val="visible"/>
                                      </p:to>
                                    </p:set>
                                    <p:animEffect transition="in" filter="wipe(left)">
                                      <p:cBhvr>
                                        <p:cTn id="1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p:bldP spid="11" grpId="1"/>
      <p:bldP spid="12" grpId="0"/>
      <p:bldP spid="12" grpId="1"/>
      <p:bldP spid="13" grpId="0"/>
      <p:bldP spid="13" grpId="1"/>
      <p:bldP spid="14" grpId="0"/>
      <p:bldP spid="14" grpId="1"/>
      <p:bldP spid="15" grpId="0"/>
      <p:bldP spid="15" grpId="1"/>
      <p:bldP spid="16" grpId="0"/>
      <p:bldP spid="17" grpId="0"/>
      <p:bldP spid="18" grpId="0"/>
      <p:bldP spid="19" grpId="0"/>
      <p:bldP spid="20" grpId="0"/>
      <p:bldP spid="21" grpId="0"/>
      <p:bldP spid="22" grpId="0"/>
      <p:bldP spid="23" grpId="0"/>
      <p:bldP spid="24" grpId="0"/>
      <p:bldP spid="2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900000">
            <a:off x="4605894" y="1019097"/>
            <a:ext cx="1930309" cy="2615584"/>
          </a:xfrm>
          <a:custGeom>
            <a:avLst/>
            <a:gdLst>
              <a:gd name="connsiteX0" fmla="*/ 0 w 1930309"/>
              <a:gd name="connsiteY0" fmla="*/ 0 h 2615584"/>
              <a:gd name="connsiteX1" fmla="*/ 1930309 w 1930309"/>
              <a:gd name="connsiteY1" fmla="*/ 0 h 2615584"/>
              <a:gd name="connsiteX2" fmla="*/ 1930309 w 1930309"/>
              <a:gd name="connsiteY2" fmla="*/ 2615584 h 2615584"/>
              <a:gd name="connsiteX3" fmla="*/ 0 w 1930309"/>
              <a:gd name="connsiteY3" fmla="*/ 2615584 h 2615584"/>
              <a:gd name="connsiteX4" fmla="*/ 0 w 1930309"/>
              <a:gd name="connsiteY4" fmla="*/ 0 h 2615584"/>
              <a:gd name="connsiteX0" fmla="*/ 0 w 1930309"/>
              <a:gd name="connsiteY0" fmla="*/ 0 h 2615584"/>
              <a:gd name="connsiteX1" fmla="*/ 1930309 w 1930309"/>
              <a:gd name="connsiteY1" fmla="*/ 0 h 2615584"/>
              <a:gd name="connsiteX2" fmla="*/ 1917878 w 1930309"/>
              <a:gd name="connsiteY2" fmla="*/ 217763 h 2615584"/>
              <a:gd name="connsiteX3" fmla="*/ 1930309 w 1930309"/>
              <a:gd name="connsiteY3" fmla="*/ 2615584 h 2615584"/>
              <a:gd name="connsiteX4" fmla="*/ 0 w 1930309"/>
              <a:gd name="connsiteY4" fmla="*/ 2615584 h 2615584"/>
              <a:gd name="connsiteX5" fmla="*/ 0 w 1930309"/>
              <a:gd name="connsiteY5" fmla="*/ 0 h 2615584"/>
              <a:gd name="connsiteX0" fmla="*/ 0 w 1930309"/>
              <a:gd name="connsiteY0" fmla="*/ 0 h 2615584"/>
              <a:gd name="connsiteX1" fmla="*/ 1917878 w 1930309"/>
              <a:gd name="connsiteY1" fmla="*/ 217763 h 2615584"/>
              <a:gd name="connsiteX2" fmla="*/ 1930309 w 1930309"/>
              <a:gd name="connsiteY2" fmla="*/ 2615584 h 2615584"/>
              <a:gd name="connsiteX3" fmla="*/ 0 w 1930309"/>
              <a:gd name="connsiteY3" fmla="*/ 2615584 h 2615584"/>
              <a:gd name="connsiteX4" fmla="*/ 0 w 1930309"/>
              <a:gd name="connsiteY4" fmla="*/ 0 h 2615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0309" h="2615584">
                <a:moveTo>
                  <a:pt x="0" y="0"/>
                </a:moveTo>
                <a:lnTo>
                  <a:pt x="1917878" y="217763"/>
                </a:lnTo>
                <a:cubicBezTo>
                  <a:pt x="1922022" y="1017037"/>
                  <a:pt x="1926165" y="1816310"/>
                  <a:pt x="1930309" y="2615584"/>
                </a:cubicBezTo>
                <a:lnTo>
                  <a:pt x="0" y="2615584"/>
                </a:lnTo>
                <a:lnTo>
                  <a:pt x="0" y="0"/>
                </a:lnTo>
                <a:close/>
              </a:path>
            </a:pathLst>
          </a:custGeom>
          <a:gradFill>
            <a:gsLst>
              <a:gs pos="0">
                <a:schemeClr val="bg1">
                  <a:lumMod val="85000"/>
                </a:schemeClr>
              </a:gs>
              <a:gs pos="100000">
                <a:schemeClr val="bg1">
                  <a:lumMod val="75000"/>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3" name="泪滴形 2"/>
          <p:cNvSpPr/>
          <p:nvPr/>
        </p:nvSpPr>
        <p:spPr>
          <a:xfrm rot="572159">
            <a:off x="3728908" y="710311"/>
            <a:ext cx="1620180" cy="1620180"/>
          </a:xfrm>
          <a:prstGeom prst="teardrop">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30" name="45          _3"/>
          <p:cNvSpPr txBox="1">
            <a:spLocks/>
          </p:cNvSpPr>
          <p:nvPr/>
        </p:nvSpPr>
        <p:spPr>
          <a:xfrm>
            <a:off x="2267744" y="3585602"/>
            <a:ext cx="4644516" cy="325458"/>
          </a:xfrm>
          <a:prstGeom prst="rect">
            <a:avLst/>
          </a:prstGeom>
          <a:noFill/>
        </p:spPr>
        <p:txBody>
          <a:bodyPr vert="horz" wrap="square" lIns="68564" tIns="34282" rIns="68564" bIns="34282" rtlCol="0" anchor="ctr">
            <a:spAutoFit/>
          </a:bodyPr>
          <a:lstStyle>
            <a:lvl1pPr marL="228600" indent="-228600" algn="ctr" defTabSz="914400" rtl="0" eaLnBrk="1" latinLnBrk="0" hangingPunct="1">
              <a:lnSpc>
                <a:spcPct val="90000"/>
              </a:lnSpc>
              <a:spcBef>
                <a:spcPts val="1000"/>
              </a:spcBef>
              <a:buFont typeface="Arial" panose="020B0604020202020204" pitchFamily="34" charset="0"/>
              <a:buChar char="•"/>
              <a:defRPr lang="zh-CN" altLang="en-US" sz="1800" b="1" i="0" kern="1200">
                <a:solidFill>
                  <a:schemeClr val="bg1"/>
                </a:solidFill>
                <a:effectLst>
                  <a:outerShdw blurRad="38100" dist="38100" dir="2700000" algn="tl">
                    <a:srgbClr val="000000">
                      <a:alpha val="43137"/>
                    </a:srgbClr>
                  </a:outerShdw>
                </a:effectLst>
                <a:latin typeface="+mn-lt"/>
                <a:ea typeface="+mn-ea"/>
                <a:cs typeface="+mn-ea"/>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b="0" dirty="0" smtClean="0">
                <a:solidFill>
                  <a:srgbClr val="123E61"/>
                </a:solidFill>
                <a:effectLst/>
                <a:latin typeface="微软雅黑" panose="020B0503020204020204" pitchFamily="34" charset="-122"/>
                <a:ea typeface="微软雅黑" panose="020B0503020204020204" pitchFamily="34" charset="-122"/>
                <a:sym typeface="+mn-lt"/>
              </a:rPr>
              <a:t>THANK YOU FOR LISTENING</a:t>
            </a:r>
            <a:endParaRPr lang="en-US" altLang="zh-CN" b="0" dirty="0">
              <a:solidFill>
                <a:srgbClr val="123E61"/>
              </a:solidFill>
              <a:effectLst/>
              <a:latin typeface="微软雅黑" panose="020B0503020204020204" pitchFamily="34" charset="-122"/>
              <a:ea typeface="微软雅黑" panose="020B0503020204020204" pitchFamily="34" charset="-122"/>
              <a:sym typeface="+mn-lt"/>
            </a:endParaRPr>
          </a:p>
        </p:txBody>
      </p:sp>
      <p:sp>
        <p:nvSpPr>
          <p:cNvPr id="31" name="99         _4"/>
          <p:cNvSpPr/>
          <p:nvPr/>
        </p:nvSpPr>
        <p:spPr>
          <a:xfrm>
            <a:off x="1411393" y="2752564"/>
            <a:ext cx="6394370" cy="830997"/>
          </a:xfrm>
          <a:prstGeom prst="rect">
            <a:avLst/>
          </a:prstGeom>
          <a:noFill/>
        </p:spPr>
        <p:txBody>
          <a:bodyPr wrap="square" rtlCol="0">
            <a:spAutoFit/>
          </a:bodyPr>
          <a:lstStyle/>
          <a:p>
            <a:pPr algn="ctr" fontAlgn="base">
              <a:spcBef>
                <a:spcPct val="0"/>
              </a:spcBef>
              <a:spcAft>
                <a:spcPct val="0"/>
              </a:spcAft>
            </a:pPr>
            <a:r>
              <a:rPr lang="zh-CN" altLang="en-US" sz="4800" b="1" spc="300" dirty="0" smtClean="0">
                <a:ln w="6350">
                  <a:noFill/>
                </a:ln>
                <a:solidFill>
                  <a:srgbClr val="123E61"/>
                </a:solidFill>
                <a:latin typeface="微软雅黑" panose="020B0503020204020204" pitchFamily="34" charset="-122"/>
                <a:ea typeface="微软雅黑" panose="020B0503020204020204" pitchFamily="34" charset="-122"/>
                <a:cs typeface="+mn-ea"/>
                <a:sym typeface="+mn-lt"/>
              </a:rPr>
              <a:t>感谢您的聆听</a:t>
            </a:r>
            <a:endParaRPr lang="zh-CN" altLang="en-US" sz="4800" b="1" spc="300" dirty="0">
              <a:ln w="6350">
                <a:noFill/>
              </a:ln>
              <a:solidFill>
                <a:srgbClr val="123E61"/>
              </a:solidFill>
              <a:latin typeface="微软雅黑" panose="020B0503020204020204" pitchFamily="34" charset="-122"/>
              <a:ea typeface="微软雅黑" panose="020B0503020204020204" pitchFamily="34" charset="-122"/>
              <a:cs typeface="+mn-ea"/>
              <a:sym typeface="+mn-lt"/>
            </a:endParaRPr>
          </a:p>
        </p:txBody>
      </p:sp>
      <p:grpSp>
        <p:nvGrpSpPr>
          <p:cNvPr id="47" name="3         _12"/>
          <p:cNvGrpSpPr>
            <a:grpSpLocks/>
          </p:cNvGrpSpPr>
          <p:nvPr/>
        </p:nvGrpSpPr>
        <p:grpSpPr bwMode="auto">
          <a:xfrm>
            <a:off x="3844385" y="837405"/>
            <a:ext cx="1394684" cy="1397900"/>
            <a:chOff x="183" y="1395"/>
            <a:chExt cx="867" cy="869"/>
          </a:xfrm>
          <a:solidFill>
            <a:schemeClr val="tx1">
              <a:lumMod val="50000"/>
              <a:lumOff val="50000"/>
            </a:schemeClr>
          </a:solidFill>
        </p:grpSpPr>
        <p:sp>
          <p:nvSpPr>
            <p:cNvPr id="48" name="Freeform 5"/>
            <p:cNvSpPr>
              <a:spLocks/>
            </p:cNvSpPr>
            <p:nvPr/>
          </p:nvSpPr>
          <p:spPr bwMode="auto">
            <a:xfrm>
              <a:off x="183" y="1395"/>
              <a:ext cx="867" cy="869"/>
            </a:xfrm>
            <a:custGeom>
              <a:avLst/>
              <a:gdLst>
                <a:gd name="T0" fmla="*/ 0 w 478"/>
                <a:gd name="T1" fmla="*/ 239 h 478"/>
                <a:gd name="T2" fmla="*/ 239 w 478"/>
                <a:gd name="T3" fmla="*/ 478 h 478"/>
                <a:gd name="T4" fmla="*/ 478 w 478"/>
                <a:gd name="T5" fmla="*/ 239 h 478"/>
                <a:gd name="T6" fmla="*/ 239 w 478"/>
                <a:gd name="T7" fmla="*/ 0 h 478"/>
                <a:gd name="T8" fmla="*/ 0 w 478"/>
                <a:gd name="T9" fmla="*/ 239 h 478"/>
                <a:gd name="T10" fmla="*/ 17 w 478"/>
                <a:gd name="T11" fmla="*/ 239 h 478"/>
                <a:gd name="T12" fmla="*/ 239 w 478"/>
                <a:gd name="T13" fmla="*/ 17 h 478"/>
                <a:gd name="T14" fmla="*/ 461 w 478"/>
                <a:gd name="T15" fmla="*/ 239 h 478"/>
                <a:gd name="T16" fmla="*/ 239 w 478"/>
                <a:gd name="T17" fmla="*/ 461 h 478"/>
                <a:gd name="T18" fmla="*/ 17 w 478"/>
                <a:gd name="T19" fmla="*/ 239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8" h="478">
                  <a:moveTo>
                    <a:pt x="0" y="239"/>
                  </a:moveTo>
                  <a:cubicBezTo>
                    <a:pt x="0" y="371"/>
                    <a:pt x="107" y="478"/>
                    <a:pt x="239" y="478"/>
                  </a:cubicBezTo>
                  <a:cubicBezTo>
                    <a:pt x="371" y="478"/>
                    <a:pt x="478" y="371"/>
                    <a:pt x="478" y="239"/>
                  </a:cubicBezTo>
                  <a:cubicBezTo>
                    <a:pt x="478" y="107"/>
                    <a:pt x="371" y="0"/>
                    <a:pt x="239" y="0"/>
                  </a:cubicBezTo>
                  <a:cubicBezTo>
                    <a:pt x="107" y="0"/>
                    <a:pt x="0" y="107"/>
                    <a:pt x="0" y="239"/>
                  </a:cubicBezTo>
                  <a:close/>
                  <a:moveTo>
                    <a:pt x="17" y="239"/>
                  </a:moveTo>
                  <a:cubicBezTo>
                    <a:pt x="17" y="116"/>
                    <a:pt x="117" y="17"/>
                    <a:pt x="239" y="17"/>
                  </a:cubicBezTo>
                  <a:cubicBezTo>
                    <a:pt x="362" y="17"/>
                    <a:pt x="461" y="116"/>
                    <a:pt x="461" y="239"/>
                  </a:cubicBezTo>
                  <a:cubicBezTo>
                    <a:pt x="461" y="361"/>
                    <a:pt x="362" y="461"/>
                    <a:pt x="239" y="461"/>
                  </a:cubicBezTo>
                  <a:cubicBezTo>
                    <a:pt x="117" y="461"/>
                    <a:pt x="17" y="361"/>
                    <a:pt x="17" y="2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49" name="Rectangle 6"/>
            <p:cNvSpPr>
              <a:spLocks/>
            </p:cNvSpPr>
            <p:nvPr/>
          </p:nvSpPr>
          <p:spPr bwMode="auto">
            <a:xfrm>
              <a:off x="593" y="1475"/>
              <a:ext cx="47" cy="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50" name="Freeform 7"/>
            <p:cNvSpPr>
              <a:spLocks/>
            </p:cNvSpPr>
            <p:nvPr/>
          </p:nvSpPr>
          <p:spPr bwMode="auto">
            <a:xfrm>
              <a:off x="435" y="1519"/>
              <a:ext cx="36" cy="51"/>
            </a:xfrm>
            <a:custGeom>
              <a:avLst/>
              <a:gdLst>
                <a:gd name="T0" fmla="*/ 0 w 36"/>
                <a:gd name="T1" fmla="*/ 5 h 51"/>
                <a:gd name="T2" fmla="*/ 26 w 36"/>
                <a:gd name="T3" fmla="*/ 51 h 51"/>
                <a:gd name="T4" fmla="*/ 36 w 36"/>
                <a:gd name="T5" fmla="*/ 45 h 51"/>
                <a:gd name="T6" fmla="*/ 9 w 36"/>
                <a:gd name="T7" fmla="*/ 0 h 51"/>
                <a:gd name="T8" fmla="*/ 0 w 36"/>
                <a:gd name="T9" fmla="*/ 5 h 51"/>
              </a:gdLst>
              <a:ahLst/>
              <a:cxnLst>
                <a:cxn ang="0">
                  <a:pos x="T0" y="T1"/>
                </a:cxn>
                <a:cxn ang="0">
                  <a:pos x="T2" y="T3"/>
                </a:cxn>
                <a:cxn ang="0">
                  <a:pos x="T4" y="T5"/>
                </a:cxn>
                <a:cxn ang="0">
                  <a:pos x="T6" y="T7"/>
                </a:cxn>
                <a:cxn ang="0">
                  <a:pos x="T8" y="T9"/>
                </a:cxn>
              </a:cxnLst>
              <a:rect l="0" t="0" r="r" b="b"/>
              <a:pathLst>
                <a:path w="36" h="51">
                  <a:moveTo>
                    <a:pt x="0" y="5"/>
                  </a:moveTo>
                  <a:lnTo>
                    <a:pt x="26" y="51"/>
                  </a:lnTo>
                  <a:lnTo>
                    <a:pt x="36" y="45"/>
                  </a:lnTo>
                  <a:lnTo>
                    <a:pt x="9" y="0"/>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51" name="Freeform 8"/>
            <p:cNvSpPr>
              <a:spLocks/>
            </p:cNvSpPr>
            <p:nvPr/>
          </p:nvSpPr>
          <p:spPr bwMode="auto">
            <a:xfrm>
              <a:off x="306" y="1646"/>
              <a:ext cx="51" cy="36"/>
            </a:xfrm>
            <a:custGeom>
              <a:avLst/>
              <a:gdLst>
                <a:gd name="T0" fmla="*/ 0 w 51"/>
                <a:gd name="T1" fmla="*/ 11 h 36"/>
                <a:gd name="T2" fmla="*/ 46 w 51"/>
                <a:gd name="T3" fmla="*/ 36 h 36"/>
                <a:gd name="T4" fmla="*/ 51 w 51"/>
                <a:gd name="T5" fmla="*/ 27 h 36"/>
                <a:gd name="T6" fmla="*/ 8 w 51"/>
                <a:gd name="T7" fmla="*/ 0 h 36"/>
                <a:gd name="T8" fmla="*/ 0 w 51"/>
                <a:gd name="T9" fmla="*/ 11 h 36"/>
              </a:gdLst>
              <a:ahLst/>
              <a:cxnLst>
                <a:cxn ang="0">
                  <a:pos x="T0" y="T1"/>
                </a:cxn>
                <a:cxn ang="0">
                  <a:pos x="T2" y="T3"/>
                </a:cxn>
                <a:cxn ang="0">
                  <a:pos x="T4" y="T5"/>
                </a:cxn>
                <a:cxn ang="0">
                  <a:pos x="T6" y="T7"/>
                </a:cxn>
                <a:cxn ang="0">
                  <a:pos x="T8" y="T9"/>
                </a:cxn>
              </a:cxnLst>
              <a:rect l="0" t="0" r="r" b="b"/>
              <a:pathLst>
                <a:path w="51" h="36">
                  <a:moveTo>
                    <a:pt x="0" y="11"/>
                  </a:moveTo>
                  <a:lnTo>
                    <a:pt x="46" y="36"/>
                  </a:lnTo>
                  <a:lnTo>
                    <a:pt x="51" y="27"/>
                  </a:lnTo>
                  <a:lnTo>
                    <a:pt x="8" y="0"/>
                  </a:lnTo>
                  <a:lnTo>
                    <a:pt x="0"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52" name="Rectangle 9"/>
            <p:cNvSpPr>
              <a:spLocks/>
            </p:cNvSpPr>
            <p:nvPr/>
          </p:nvSpPr>
          <p:spPr bwMode="auto">
            <a:xfrm>
              <a:off x="263" y="1806"/>
              <a:ext cx="51" cy="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53" name="Freeform 10"/>
            <p:cNvSpPr>
              <a:spLocks/>
            </p:cNvSpPr>
            <p:nvPr/>
          </p:nvSpPr>
          <p:spPr bwMode="auto">
            <a:xfrm>
              <a:off x="306" y="1975"/>
              <a:ext cx="51" cy="38"/>
            </a:xfrm>
            <a:custGeom>
              <a:avLst/>
              <a:gdLst>
                <a:gd name="T0" fmla="*/ 0 w 51"/>
                <a:gd name="T1" fmla="*/ 27 h 38"/>
                <a:gd name="T2" fmla="*/ 8 w 51"/>
                <a:gd name="T3" fmla="*/ 38 h 38"/>
                <a:gd name="T4" fmla="*/ 51 w 51"/>
                <a:gd name="T5" fmla="*/ 11 h 38"/>
                <a:gd name="T6" fmla="*/ 46 w 51"/>
                <a:gd name="T7" fmla="*/ 0 h 38"/>
                <a:gd name="T8" fmla="*/ 0 w 51"/>
                <a:gd name="T9" fmla="*/ 27 h 38"/>
              </a:gdLst>
              <a:ahLst/>
              <a:cxnLst>
                <a:cxn ang="0">
                  <a:pos x="T0" y="T1"/>
                </a:cxn>
                <a:cxn ang="0">
                  <a:pos x="T2" y="T3"/>
                </a:cxn>
                <a:cxn ang="0">
                  <a:pos x="T4" y="T5"/>
                </a:cxn>
                <a:cxn ang="0">
                  <a:pos x="T6" y="T7"/>
                </a:cxn>
                <a:cxn ang="0">
                  <a:pos x="T8" y="T9"/>
                </a:cxn>
              </a:cxnLst>
              <a:rect l="0" t="0" r="r" b="b"/>
              <a:pathLst>
                <a:path w="51" h="38">
                  <a:moveTo>
                    <a:pt x="0" y="27"/>
                  </a:moveTo>
                  <a:lnTo>
                    <a:pt x="8" y="38"/>
                  </a:lnTo>
                  <a:lnTo>
                    <a:pt x="51" y="11"/>
                  </a:lnTo>
                  <a:lnTo>
                    <a:pt x="46" y="0"/>
                  </a:lnTo>
                  <a:lnTo>
                    <a:pt x="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54" name="Freeform 11"/>
            <p:cNvSpPr>
              <a:spLocks/>
            </p:cNvSpPr>
            <p:nvPr/>
          </p:nvSpPr>
          <p:spPr bwMode="auto">
            <a:xfrm>
              <a:off x="435" y="2090"/>
              <a:ext cx="36" cy="50"/>
            </a:xfrm>
            <a:custGeom>
              <a:avLst/>
              <a:gdLst>
                <a:gd name="T0" fmla="*/ 0 w 36"/>
                <a:gd name="T1" fmla="*/ 43 h 50"/>
                <a:gd name="T2" fmla="*/ 9 w 36"/>
                <a:gd name="T3" fmla="*/ 50 h 50"/>
                <a:gd name="T4" fmla="*/ 36 w 36"/>
                <a:gd name="T5" fmla="*/ 5 h 50"/>
                <a:gd name="T6" fmla="*/ 26 w 36"/>
                <a:gd name="T7" fmla="*/ 0 h 50"/>
                <a:gd name="T8" fmla="*/ 0 w 36"/>
                <a:gd name="T9" fmla="*/ 43 h 50"/>
              </a:gdLst>
              <a:ahLst/>
              <a:cxnLst>
                <a:cxn ang="0">
                  <a:pos x="T0" y="T1"/>
                </a:cxn>
                <a:cxn ang="0">
                  <a:pos x="T2" y="T3"/>
                </a:cxn>
                <a:cxn ang="0">
                  <a:pos x="T4" y="T5"/>
                </a:cxn>
                <a:cxn ang="0">
                  <a:pos x="T6" y="T7"/>
                </a:cxn>
                <a:cxn ang="0">
                  <a:pos x="T8" y="T9"/>
                </a:cxn>
              </a:cxnLst>
              <a:rect l="0" t="0" r="r" b="b"/>
              <a:pathLst>
                <a:path w="36" h="50">
                  <a:moveTo>
                    <a:pt x="0" y="43"/>
                  </a:moveTo>
                  <a:lnTo>
                    <a:pt x="9" y="50"/>
                  </a:lnTo>
                  <a:lnTo>
                    <a:pt x="36" y="5"/>
                  </a:lnTo>
                  <a:lnTo>
                    <a:pt x="26" y="0"/>
                  </a:lnTo>
                  <a:lnTo>
                    <a:pt x="0"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55" name="Rectangle 12"/>
            <p:cNvSpPr>
              <a:spLocks/>
            </p:cNvSpPr>
            <p:nvPr/>
          </p:nvSpPr>
          <p:spPr bwMode="auto">
            <a:xfrm>
              <a:off x="593" y="2133"/>
              <a:ext cx="47" cy="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56" name="Freeform 13"/>
            <p:cNvSpPr>
              <a:spLocks/>
            </p:cNvSpPr>
            <p:nvPr/>
          </p:nvSpPr>
          <p:spPr bwMode="auto">
            <a:xfrm>
              <a:off x="764" y="2090"/>
              <a:ext cx="36" cy="50"/>
            </a:xfrm>
            <a:custGeom>
              <a:avLst/>
              <a:gdLst>
                <a:gd name="T0" fmla="*/ 0 w 36"/>
                <a:gd name="T1" fmla="*/ 5 h 50"/>
                <a:gd name="T2" fmla="*/ 25 w 36"/>
                <a:gd name="T3" fmla="*/ 50 h 50"/>
                <a:gd name="T4" fmla="*/ 36 w 36"/>
                <a:gd name="T5" fmla="*/ 43 h 50"/>
                <a:gd name="T6" fmla="*/ 10 w 36"/>
                <a:gd name="T7" fmla="*/ 0 h 50"/>
                <a:gd name="T8" fmla="*/ 0 w 36"/>
                <a:gd name="T9" fmla="*/ 5 h 50"/>
              </a:gdLst>
              <a:ahLst/>
              <a:cxnLst>
                <a:cxn ang="0">
                  <a:pos x="T0" y="T1"/>
                </a:cxn>
                <a:cxn ang="0">
                  <a:pos x="T2" y="T3"/>
                </a:cxn>
                <a:cxn ang="0">
                  <a:pos x="T4" y="T5"/>
                </a:cxn>
                <a:cxn ang="0">
                  <a:pos x="T6" y="T7"/>
                </a:cxn>
                <a:cxn ang="0">
                  <a:pos x="T8" y="T9"/>
                </a:cxn>
              </a:cxnLst>
              <a:rect l="0" t="0" r="r" b="b"/>
              <a:pathLst>
                <a:path w="36" h="50">
                  <a:moveTo>
                    <a:pt x="0" y="5"/>
                  </a:moveTo>
                  <a:lnTo>
                    <a:pt x="25" y="50"/>
                  </a:lnTo>
                  <a:lnTo>
                    <a:pt x="36" y="43"/>
                  </a:lnTo>
                  <a:lnTo>
                    <a:pt x="10" y="0"/>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57" name="Freeform 14"/>
            <p:cNvSpPr>
              <a:spLocks/>
            </p:cNvSpPr>
            <p:nvPr/>
          </p:nvSpPr>
          <p:spPr bwMode="auto">
            <a:xfrm>
              <a:off x="876" y="1975"/>
              <a:ext cx="51" cy="38"/>
            </a:xfrm>
            <a:custGeom>
              <a:avLst/>
              <a:gdLst>
                <a:gd name="T0" fmla="*/ 0 w 51"/>
                <a:gd name="T1" fmla="*/ 11 h 38"/>
                <a:gd name="T2" fmla="*/ 45 w 51"/>
                <a:gd name="T3" fmla="*/ 38 h 38"/>
                <a:gd name="T4" fmla="*/ 51 w 51"/>
                <a:gd name="T5" fmla="*/ 27 h 38"/>
                <a:gd name="T6" fmla="*/ 5 w 51"/>
                <a:gd name="T7" fmla="*/ 0 h 38"/>
                <a:gd name="T8" fmla="*/ 0 w 51"/>
                <a:gd name="T9" fmla="*/ 11 h 38"/>
              </a:gdLst>
              <a:ahLst/>
              <a:cxnLst>
                <a:cxn ang="0">
                  <a:pos x="T0" y="T1"/>
                </a:cxn>
                <a:cxn ang="0">
                  <a:pos x="T2" y="T3"/>
                </a:cxn>
                <a:cxn ang="0">
                  <a:pos x="T4" y="T5"/>
                </a:cxn>
                <a:cxn ang="0">
                  <a:pos x="T6" y="T7"/>
                </a:cxn>
                <a:cxn ang="0">
                  <a:pos x="T8" y="T9"/>
                </a:cxn>
              </a:cxnLst>
              <a:rect l="0" t="0" r="r" b="b"/>
              <a:pathLst>
                <a:path w="51" h="38">
                  <a:moveTo>
                    <a:pt x="0" y="11"/>
                  </a:moveTo>
                  <a:lnTo>
                    <a:pt x="45" y="38"/>
                  </a:lnTo>
                  <a:lnTo>
                    <a:pt x="51" y="27"/>
                  </a:lnTo>
                  <a:lnTo>
                    <a:pt x="5" y="0"/>
                  </a:lnTo>
                  <a:lnTo>
                    <a:pt x="0"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58" name="Rectangle 15"/>
            <p:cNvSpPr>
              <a:spLocks/>
            </p:cNvSpPr>
            <p:nvPr/>
          </p:nvSpPr>
          <p:spPr bwMode="auto">
            <a:xfrm>
              <a:off x="920" y="1806"/>
              <a:ext cx="52" cy="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59" name="Freeform 16"/>
            <p:cNvSpPr>
              <a:spLocks/>
            </p:cNvSpPr>
            <p:nvPr/>
          </p:nvSpPr>
          <p:spPr bwMode="auto">
            <a:xfrm>
              <a:off x="876" y="1646"/>
              <a:ext cx="51" cy="36"/>
            </a:xfrm>
            <a:custGeom>
              <a:avLst/>
              <a:gdLst>
                <a:gd name="T0" fmla="*/ 0 w 51"/>
                <a:gd name="T1" fmla="*/ 27 h 36"/>
                <a:gd name="T2" fmla="*/ 5 w 51"/>
                <a:gd name="T3" fmla="*/ 36 h 36"/>
                <a:gd name="T4" fmla="*/ 51 w 51"/>
                <a:gd name="T5" fmla="*/ 11 h 36"/>
                <a:gd name="T6" fmla="*/ 45 w 51"/>
                <a:gd name="T7" fmla="*/ 0 h 36"/>
                <a:gd name="T8" fmla="*/ 0 w 51"/>
                <a:gd name="T9" fmla="*/ 27 h 36"/>
              </a:gdLst>
              <a:ahLst/>
              <a:cxnLst>
                <a:cxn ang="0">
                  <a:pos x="T0" y="T1"/>
                </a:cxn>
                <a:cxn ang="0">
                  <a:pos x="T2" y="T3"/>
                </a:cxn>
                <a:cxn ang="0">
                  <a:pos x="T4" y="T5"/>
                </a:cxn>
                <a:cxn ang="0">
                  <a:pos x="T6" y="T7"/>
                </a:cxn>
                <a:cxn ang="0">
                  <a:pos x="T8" y="T9"/>
                </a:cxn>
              </a:cxnLst>
              <a:rect l="0" t="0" r="r" b="b"/>
              <a:pathLst>
                <a:path w="51" h="36">
                  <a:moveTo>
                    <a:pt x="0" y="27"/>
                  </a:moveTo>
                  <a:lnTo>
                    <a:pt x="5" y="36"/>
                  </a:lnTo>
                  <a:lnTo>
                    <a:pt x="51" y="11"/>
                  </a:lnTo>
                  <a:lnTo>
                    <a:pt x="45" y="0"/>
                  </a:lnTo>
                  <a:lnTo>
                    <a:pt x="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60" name="Freeform 17"/>
            <p:cNvSpPr>
              <a:spLocks/>
            </p:cNvSpPr>
            <p:nvPr/>
          </p:nvSpPr>
          <p:spPr bwMode="auto">
            <a:xfrm>
              <a:off x="764" y="1519"/>
              <a:ext cx="36" cy="51"/>
            </a:xfrm>
            <a:custGeom>
              <a:avLst/>
              <a:gdLst>
                <a:gd name="T0" fmla="*/ 0 w 36"/>
                <a:gd name="T1" fmla="*/ 45 h 51"/>
                <a:gd name="T2" fmla="*/ 10 w 36"/>
                <a:gd name="T3" fmla="*/ 51 h 51"/>
                <a:gd name="T4" fmla="*/ 36 w 36"/>
                <a:gd name="T5" fmla="*/ 5 h 51"/>
                <a:gd name="T6" fmla="*/ 25 w 36"/>
                <a:gd name="T7" fmla="*/ 0 h 51"/>
                <a:gd name="T8" fmla="*/ 0 w 36"/>
                <a:gd name="T9" fmla="*/ 45 h 51"/>
              </a:gdLst>
              <a:ahLst/>
              <a:cxnLst>
                <a:cxn ang="0">
                  <a:pos x="T0" y="T1"/>
                </a:cxn>
                <a:cxn ang="0">
                  <a:pos x="T2" y="T3"/>
                </a:cxn>
                <a:cxn ang="0">
                  <a:pos x="T4" y="T5"/>
                </a:cxn>
                <a:cxn ang="0">
                  <a:pos x="T6" y="T7"/>
                </a:cxn>
                <a:cxn ang="0">
                  <a:pos x="T8" y="T9"/>
                </a:cxn>
              </a:cxnLst>
              <a:rect l="0" t="0" r="r" b="b"/>
              <a:pathLst>
                <a:path w="36" h="51">
                  <a:moveTo>
                    <a:pt x="0" y="45"/>
                  </a:moveTo>
                  <a:lnTo>
                    <a:pt x="10" y="51"/>
                  </a:lnTo>
                  <a:lnTo>
                    <a:pt x="36" y="5"/>
                  </a:lnTo>
                  <a:lnTo>
                    <a:pt x="25" y="0"/>
                  </a:lnTo>
                  <a:lnTo>
                    <a:pt x="0"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grpSp>
      <p:grpSp>
        <p:nvGrpSpPr>
          <p:cNvPr id="61" name="2         _13"/>
          <p:cNvGrpSpPr>
            <a:grpSpLocks/>
          </p:cNvGrpSpPr>
          <p:nvPr/>
        </p:nvGrpSpPr>
        <p:grpSpPr>
          <a:xfrm>
            <a:off x="4514510" y="1072598"/>
            <a:ext cx="54002" cy="927126"/>
            <a:chOff x="5275684" y="1747635"/>
            <a:chExt cx="46296" cy="794824"/>
          </a:xfrm>
        </p:grpSpPr>
        <p:sp>
          <p:nvSpPr>
            <p:cNvPr id="62" name="矩形 61"/>
            <p:cNvSpPr/>
            <p:nvPr/>
          </p:nvSpPr>
          <p:spPr>
            <a:xfrm>
              <a:off x="5276261" y="1747635"/>
              <a:ext cx="45719" cy="54292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63" name="矩形 62"/>
            <p:cNvSpPr/>
            <p:nvPr/>
          </p:nvSpPr>
          <p:spPr>
            <a:xfrm>
              <a:off x="5275684" y="1999534"/>
              <a:ext cx="45719"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grpSp>
      <p:grpSp>
        <p:nvGrpSpPr>
          <p:cNvPr id="64" name="1          _14"/>
          <p:cNvGrpSpPr>
            <a:grpSpLocks/>
          </p:cNvGrpSpPr>
          <p:nvPr/>
        </p:nvGrpSpPr>
        <p:grpSpPr>
          <a:xfrm>
            <a:off x="4269296" y="1490524"/>
            <a:ext cx="552702" cy="91032"/>
            <a:chOff x="5031626" y="2106315"/>
            <a:chExt cx="545439" cy="89837"/>
          </a:xfrm>
        </p:grpSpPr>
        <p:sp>
          <p:nvSpPr>
            <p:cNvPr id="65" name="矩形 64"/>
            <p:cNvSpPr/>
            <p:nvPr/>
          </p:nvSpPr>
          <p:spPr>
            <a:xfrm rot="5400000">
              <a:off x="5321532" y="1940617"/>
              <a:ext cx="89836" cy="42123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66" name="矩形 65"/>
            <p:cNvSpPr/>
            <p:nvPr/>
          </p:nvSpPr>
          <p:spPr>
            <a:xfrm rot="5400000">
              <a:off x="5197324" y="1940618"/>
              <a:ext cx="89836" cy="4212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grpSp>
    </p:spTree>
    <p:extLst>
      <p:ext uri="{BB962C8B-B14F-4D97-AF65-F5344CB8AC3E}">
        <p14:creationId xmlns:p14="http://schemas.microsoft.com/office/powerpoint/2010/main" val="215679041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par>
                                <p:cTn id="13" presetID="10" presetClass="entr" presetSubtype="0" fill="hold" nodeType="withEffect">
                                  <p:stCondLst>
                                    <p:cond delay="1200"/>
                                  </p:stCondLst>
                                  <p:childTnLst>
                                    <p:set>
                                      <p:cBhvr>
                                        <p:cTn id="14" dur="1" fill="hold">
                                          <p:stCondLst>
                                            <p:cond delay="0"/>
                                          </p:stCondLst>
                                        </p:cTn>
                                        <p:tgtEl>
                                          <p:spTgt spid="47"/>
                                        </p:tgtEl>
                                        <p:attrNameLst>
                                          <p:attrName>style.visibility</p:attrName>
                                        </p:attrNameLst>
                                      </p:cBhvr>
                                      <p:to>
                                        <p:strVal val="visible"/>
                                      </p:to>
                                    </p:set>
                                    <p:animEffect transition="in" filter="fade">
                                      <p:cBhvr>
                                        <p:cTn id="15" dur="500"/>
                                        <p:tgtEl>
                                          <p:spTgt spid="47"/>
                                        </p:tgtEl>
                                      </p:cBhvr>
                                    </p:animEffect>
                                  </p:childTnLst>
                                </p:cTn>
                              </p:par>
                              <p:par>
                                <p:cTn id="16" presetID="10" presetClass="entr" presetSubtype="0" fill="hold" nodeType="withEffect">
                                  <p:stCondLst>
                                    <p:cond delay="1200"/>
                                  </p:stCondLst>
                                  <p:childTnLst>
                                    <p:set>
                                      <p:cBhvr>
                                        <p:cTn id="17" dur="1" fill="hold">
                                          <p:stCondLst>
                                            <p:cond delay="0"/>
                                          </p:stCondLst>
                                        </p:cTn>
                                        <p:tgtEl>
                                          <p:spTgt spid="64"/>
                                        </p:tgtEl>
                                        <p:attrNameLst>
                                          <p:attrName>style.visibility</p:attrName>
                                        </p:attrNameLst>
                                      </p:cBhvr>
                                      <p:to>
                                        <p:strVal val="visible"/>
                                      </p:to>
                                    </p:set>
                                    <p:animEffect transition="in" filter="fade">
                                      <p:cBhvr>
                                        <p:cTn id="18" dur="500"/>
                                        <p:tgtEl>
                                          <p:spTgt spid="64"/>
                                        </p:tgtEl>
                                      </p:cBhvr>
                                    </p:animEffect>
                                  </p:childTnLst>
                                </p:cTn>
                              </p:par>
                              <p:par>
                                <p:cTn id="19" presetID="10" presetClass="entr" presetSubtype="0" fill="hold" nodeType="withEffect">
                                  <p:stCondLst>
                                    <p:cond delay="1200"/>
                                  </p:stCondLst>
                                  <p:childTnLst>
                                    <p:set>
                                      <p:cBhvr>
                                        <p:cTn id="20" dur="1" fill="hold">
                                          <p:stCondLst>
                                            <p:cond delay="0"/>
                                          </p:stCondLst>
                                        </p:cTn>
                                        <p:tgtEl>
                                          <p:spTgt spid="61"/>
                                        </p:tgtEl>
                                        <p:attrNameLst>
                                          <p:attrName>style.visibility</p:attrName>
                                        </p:attrNameLst>
                                      </p:cBhvr>
                                      <p:to>
                                        <p:strVal val="visible"/>
                                      </p:to>
                                    </p:set>
                                    <p:animEffect transition="in" filter="fade">
                                      <p:cBhvr>
                                        <p:cTn id="21" dur="500"/>
                                        <p:tgtEl>
                                          <p:spTgt spid="61"/>
                                        </p:tgtEl>
                                      </p:cBhvr>
                                    </p:animEffect>
                                  </p:childTnLst>
                                </p:cTn>
                              </p:par>
                              <p:par>
                                <p:cTn id="22" presetID="8" presetClass="emph" presetSubtype="0" fill="hold" nodeType="withEffect">
                                  <p:stCondLst>
                                    <p:cond delay="1700"/>
                                  </p:stCondLst>
                                  <p:childTnLst>
                                    <p:animRot by="1200000">
                                      <p:cBhvr>
                                        <p:cTn id="23" dur="5000" fill="hold"/>
                                        <p:tgtEl>
                                          <p:spTgt spid="64"/>
                                        </p:tgtEl>
                                        <p:attrNameLst>
                                          <p:attrName>r</p:attrName>
                                        </p:attrNameLst>
                                      </p:cBhvr>
                                    </p:animRot>
                                  </p:childTnLst>
                                </p:cTn>
                              </p:par>
                              <p:par>
                                <p:cTn id="24" presetID="8" presetClass="emph" presetSubtype="0" fill="hold" nodeType="withEffect">
                                  <p:stCondLst>
                                    <p:cond delay="1700"/>
                                  </p:stCondLst>
                                  <p:childTnLst>
                                    <p:animRot by="21600000">
                                      <p:cBhvr>
                                        <p:cTn id="25" dur="5000" fill="hold"/>
                                        <p:tgtEl>
                                          <p:spTgt spid="61"/>
                                        </p:tgtEl>
                                        <p:attrNameLst>
                                          <p:attrName>r</p:attrName>
                                        </p:attrNameLst>
                                      </p:cBhvr>
                                    </p:animRot>
                                  </p:childTnLst>
                                </p:cTn>
                              </p:par>
                              <p:par>
                                <p:cTn id="26" presetID="53" presetClass="entr" presetSubtype="16" fill="hold" grpId="0" nodeType="withEffect">
                                  <p:stCondLst>
                                    <p:cond delay="2100"/>
                                  </p:stCondLst>
                                  <p:childTnLst>
                                    <p:set>
                                      <p:cBhvr>
                                        <p:cTn id="27" dur="1" fill="hold">
                                          <p:stCondLst>
                                            <p:cond delay="0"/>
                                          </p:stCondLst>
                                        </p:cTn>
                                        <p:tgtEl>
                                          <p:spTgt spid="31"/>
                                        </p:tgtEl>
                                        <p:attrNameLst>
                                          <p:attrName>style.visibility</p:attrName>
                                        </p:attrNameLst>
                                      </p:cBhvr>
                                      <p:to>
                                        <p:strVal val="visible"/>
                                      </p:to>
                                    </p:set>
                                    <p:anim calcmode="lin" valueType="num">
                                      <p:cBhvr>
                                        <p:cTn id="28" dur="500" fill="hold"/>
                                        <p:tgtEl>
                                          <p:spTgt spid="31"/>
                                        </p:tgtEl>
                                        <p:attrNameLst>
                                          <p:attrName>ppt_w</p:attrName>
                                        </p:attrNameLst>
                                      </p:cBhvr>
                                      <p:tavLst>
                                        <p:tav tm="0">
                                          <p:val>
                                            <p:fltVal val="0"/>
                                          </p:val>
                                        </p:tav>
                                        <p:tav tm="100000">
                                          <p:val>
                                            <p:strVal val="#ppt_w"/>
                                          </p:val>
                                        </p:tav>
                                      </p:tavLst>
                                    </p:anim>
                                    <p:anim calcmode="lin" valueType="num">
                                      <p:cBhvr>
                                        <p:cTn id="29" dur="500" fill="hold"/>
                                        <p:tgtEl>
                                          <p:spTgt spid="31"/>
                                        </p:tgtEl>
                                        <p:attrNameLst>
                                          <p:attrName>ppt_h</p:attrName>
                                        </p:attrNameLst>
                                      </p:cBhvr>
                                      <p:tavLst>
                                        <p:tav tm="0">
                                          <p:val>
                                            <p:fltVal val="0"/>
                                          </p:val>
                                        </p:tav>
                                        <p:tav tm="100000">
                                          <p:val>
                                            <p:strVal val="#ppt_h"/>
                                          </p:val>
                                        </p:tav>
                                      </p:tavLst>
                                    </p:anim>
                                    <p:animEffect transition="in" filter="fade">
                                      <p:cBhvr>
                                        <p:cTn id="30" dur="500"/>
                                        <p:tgtEl>
                                          <p:spTgt spid="31"/>
                                        </p:tgtEl>
                                      </p:cBhvr>
                                    </p:animEffect>
                                  </p:childTnLst>
                                </p:cTn>
                              </p:par>
                              <p:par>
                                <p:cTn id="31" presetID="42" presetClass="entr" presetSubtype="0" fill="hold" grpId="0" nodeType="withEffect">
                                  <p:stCondLst>
                                    <p:cond delay="2100"/>
                                  </p:stCondLst>
                                  <p:childTnLst>
                                    <p:set>
                                      <p:cBhvr>
                                        <p:cTn id="32" dur="1" fill="hold">
                                          <p:stCondLst>
                                            <p:cond delay="0"/>
                                          </p:stCondLst>
                                        </p:cTn>
                                        <p:tgtEl>
                                          <p:spTgt spid="30"/>
                                        </p:tgtEl>
                                        <p:attrNameLst>
                                          <p:attrName>style.visibility</p:attrName>
                                        </p:attrNameLst>
                                      </p:cBhvr>
                                      <p:to>
                                        <p:strVal val="visible"/>
                                      </p:to>
                                    </p:set>
                                    <p:animEffect transition="in" filter="fade">
                                      <p:cBhvr>
                                        <p:cTn id="33" dur="1000"/>
                                        <p:tgtEl>
                                          <p:spTgt spid="30"/>
                                        </p:tgtEl>
                                      </p:cBhvr>
                                    </p:animEffect>
                                    <p:anim calcmode="lin" valueType="num">
                                      <p:cBhvr>
                                        <p:cTn id="34" dur="1000" fill="hold"/>
                                        <p:tgtEl>
                                          <p:spTgt spid="30"/>
                                        </p:tgtEl>
                                        <p:attrNameLst>
                                          <p:attrName>ppt_x</p:attrName>
                                        </p:attrNameLst>
                                      </p:cBhvr>
                                      <p:tavLst>
                                        <p:tav tm="0">
                                          <p:val>
                                            <p:strVal val="#ppt_x"/>
                                          </p:val>
                                        </p:tav>
                                        <p:tav tm="100000">
                                          <p:val>
                                            <p:strVal val="#ppt_x"/>
                                          </p:val>
                                        </p:tav>
                                      </p:tavLst>
                                    </p:anim>
                                    <p:anim calcmode="lin" valueType="num">
                                      <p:cBhvr>
                                        <p:cTn id="35"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P spid="30" grpId="0"/>
      <p:bldP spid="3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矩形 3"/>
          <p:cNvSpPr/>
          <p:nvPr/>
        </p:nvSpPr>
        <p:spPr>
          <a:xfrm rot="18900000">
            <a:off x="3625536" y="3155676"/>
            <a:ext cx="747185" cy="1012442"/>
          </a:xfrm>
          <a:custGeom>
            <a:avLst/>
            <a:gdLst>
              <a:gd name="connsiteX0" fmla="*/ 0 w 1930309"/>
              <a:gd name="connsiteY0" fmla="*/ 0 h 2615584"/>
              <a:gd name="connsiteX1" fmla="*/ 1930309 w 1930309"/>
              <a:gd name="connsiteY1" fmla="*/ 0 h 2615584"/>
              <a:gd name="connsiteX2" fmla="*/ 1930309 w 1930309"/>
              <a:gd name="connsiteY2" fmla="*/ 2615584 h 2615584"/>
              <a:gd name="connsiteX3" fmla="*/ 0 w 1930309"/>
              <a:gd name="connsiteY3" fmla="*/ 2615584 h 2615584"/>
              <a:gd name="connsiteX4" fmla="*/ 0 w 1930309"/>
              <a:gd name="connsiteY4" fmla="*/ 0 h 2615584"/>
              <a:gd name="connsiteX0" fmla="*/ 0 w 1930309"/>
              <a:gd name="connsiteY0" fmla="*/ 0 h 2615584"/>
              <a:gd name="connsiteX1" fmla="*/ 1930309 w 1930309"/>
              <a:gd name="connsiteY1" fmla="*/ 0 h 2615584"/>
              <a:gd name="connsiteX2" fmla="*/ 1917878 w 1930309"/>
              <a:gd name="connsiteY2" fmla="*/ 217763 h 2615584"/>
              <a:gd name="connsiteX3" fmla="*/ 1930309 w 1930309"/>
              <a:gd name="connsiteY3" fmla="*/ 2615584 h 2615584"/>
              <a:gd name="connsiteX4" fmla="*/ 0 w 1930309"/>
              <a:gd name="connsiteY4" fmla="*/ 2615584 h 2615584"/>
              <a:gd name="connsiteX5" fmla="*/ 0 w 1930309"/>
              <a:gd name="connsiteY5" fmla="*/ 0 h 2615584"/>
              <a:gd name="connsiteX0" fmla="*/ 0 w 1930309"/>
              <a:gd name="connsiteY0" fmla="*/ 0 h 2615584"/>
              <a:gd name="connsiteX1" fmla="*/ 1917878 w 1930309"/>
              <a:gd name="connsiteY1" fmla="*/ 217763 h 2615584"/>
              <a:gd name="connsiteX2" fmla="*/ 1930309 w 1930309"/>
              <a:gd name="connsiteY2" fmla="*/ 2615584 h 2615584"/>
              <a:gd name="connsiteX3" fmla="*/ 0 w 1930309"/>
              <a:gd name="connsiteY3" fmla="*/ 2615584 h 2615584"/>
              <a:gd name="connsiteX4" fmla="*/ 0 w 1930309"/>
              <a:gd name="connsiteY4" fmla="*/ 0 h 2615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0309" h="2615584">
                <a:moveTo>
                  <a:pt x="0" y="0"/>
                </a:moveTo>
                <a:lnTo>
                  <a:pt x="1917878" y="217763"/>
                </a:lnTo>
                <a:cubicBezTo>
                  <a:pt x="1922022" y="1017037"/>
                  <a:pt x="1926165" y="1816310"/>
                  <a:pt x="1930309" y="2615584"/>
                </a:cubicBezTo>
                <a:lnTo>
                  <a:pt x="0" y="2615584"/>
                </a:lnTo>
                <a:lnTo>
                  <a:pt x="0" y="0"/>
                </a:lnTo>
                <a:close/>
              </a:path>
            </a:pathLst>
          </a:custGeom>
          <a:gradFill>
            <a:gsLst>
              <a:gs pos="0">
                <a:schemeClr val="bg1">
                  <a:lumMod val="85000"/>
                </a:schemeClr>
              </a:gs>
              <a:gs pos="100000">
                <a:schemeClr val="bg1">
                  <a:lumMod val="75000"/>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65" name="矩形 3"/>
          <p:cNvSpPr/>
          <p:nvPr/>
        </p:nvSpPr>
        <p:spPr>
          <a:xfrm rot="18900000">
            <a:off x="5455117" y="3155675"/>
            <a:ext cx="747185" cy="1012442"/>
          </a:xfrm>
          <a:custGeom>
            <a:avLst/>
            <a:gdLst>
              <a:gd name="connsiteX0" fmla="*/ 0 w 1930309"/>
              <a:gd name="connsiteY0" fmla="*/ 0 h 2615584"/>
              <a:gd name="connsiteX1" fmla="*/ 1930309 w 1930309"/>
              <a:gd name="connsiteY1" fmla="*/ 0 h 2615584"/>
              <a:gd name="connsiteX2" fmla="*/ 1930309 w 1930309"/>
              <a:gd name="connsiteY2" fmla="*/ 2615584 h 2615584"/>
              <a:gd name="connsiteX3" fmla="*/ 0 w 1930309"/>
              <a:gd name="connsiteY3" fmla="*/ 2615584 h 2615584"/>
              <a:gd name="connsiteX4" fmla="*/ 0 w 1930309"/>
              <a:gd name="connsiteY4" fmla="*/ 0 h 2615584"/>
              <a:gd name="connsiteX0" fmla="*/ 0 w 1930309"/>
              <a:gd name="connsiteY0" fmla="*/ 0 h 2615584"/>
              <a:gd name="connsiteX1" fmla="*/ 1930309 w 1930309"/>
              <a:gd name="connsiteY1" fmla="*/ 0 h 2615584"/>
              <a:gd name="connsiteX2" fmla="*/ 1917878 w 1930309"/>
              <a:gd name="connsiteY2" fmla="*/ 217763 h 2615584"/>
              <a:gd name="connsiteX3" fmla="*/ 1930309 w 1930309"/>
              <a:gd name="connsiteY3" fmla="*/ 2615584 h 2615584"/>
              <a:gd name="connsiteX4" fmla="*/ 0 w 1930309"/>
              <a:gd name="connsiteY4" fmla="*/ 2615584 h 2615584"/>
              <a:gd name="connsiteX5" fmla="*/ 0 w 1930309"/>
              <a:gd name="connsiteY5" fmla="*/ 0 h 2615584"/>
              <a:gd name="connsiteX0" fmla="*/ 0 w 1930309"/>
              <a:gd name="connsiteY0" fmla="*/ 0 h 2615584"/>
              <a:gd name="connsiteX1" fmla="*/ 1917878 w 1930309"/>
              <a:gd name="connsiteY1" fmla="*/ 217763 h 2615584"/>
              <a:gd name="connsiteX2" fmla="*/ 1930309 w 1930309"/>
              <a:gd name="connsiteY2" fmla="*/ 2615584 h 2615584"/>
              <a:gd name="connsiteX3" fmla="*/ 0 w 1930309"/>
              <a:gd name="connsiteY3" fmla="*/ 2615584 h 2615584"/>
              <a:gd name="connsiteX4" fmla="*/ 0 w 1930309"/>
              <a:gd name="connsiteY4" fmla="*/ 0 h 2615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0309" h="2615584">
                <a:moveTo>
                  <a:pt x="0" y="0"/>
                </a:moveTo>
                <a:lnTo>
                  <a:pt x="1917878" y="217763"/>
                </a:lnTo>
                <a:cubicBezTo>
                  <a:pt x="1922022" y="1017037"/>
                  <a:pt x="1926165" y="1816310"/>
                  <a:pt x="1930309" y="2615584"/>
                </a:cubicBezTo>
                <a:lnTo>
                  <a:pt x="0" y="2615584"/>
                </a:lnTo>
                <a:lnTo>
                  <a:pt x="0" y="0"/>
                </a:lnTo>
                <a:close/>
              </a:path>
            </a:pathLst>
          </a:custGeom>
          <a:gradFill>
            <a:gsLst>
              <a:gs pos="0">
                <a:schemeClr val="bg1">
                  <a:lumMod val="85000"/>
                </a:schemeClr>
              </a:gs>
              <a:gs pos="100000">
                <a:schemeClr val="bg1">
                  <a:lumMod val="75000"/>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66" name="矩形 3"/>
          <p:cNvSpPr/>
          <p:nvPr/>
        </p:nvSpPr>
        <p:spPr>
          <a:xfrm rot="18900000">
            <a:off x="7284697" y="3155674"/>
            <a:ext cx="747185" cy="1012442"/>
          </a:xfrm>
          <a:custGeom>
            <a:avLst/>
            <a:gdLst>
              <a:gd name="connsiteX0" fmla="*/ 0 w 1930309"/>
              <a:gd name="connsiteY0" fmla="*/ 0 h 2615584"/>
              <a:gd name="connsiteX1" fmla="*/ 1930309 w 1930309"/>
              <a:gd name="connsiteY1" fmla="*/ 0 h 2615584"/>
              <a:gd name="connsiteX2" fmla="*/ 1930309 w 1930309"/>
              <a:gd name="connsiteY2" fmla="*/ 2615584 h 2615584"/>
              <a:gd name="connsiteX3" fmla="*/ 0 w 1930309"/>
              <a:gd name="connsiteY3" fmla="*/ 2615584 h 2615584"/>
              <a:gd name="connsiteX4" fmla="*/ 0 w 1930309"/>
              <a:gd name="connsiteY4" fmla="*/ 0 h 2615584"/>
              <a:gd name="connsiteX0" fmla="*/ 0 w 1930309"/>
              <a:gd name="connsiteY0" fmla="*/ 0 h 2615584"/>
              <a:gd name="connsiteX1" fmla="*/ 1930309 w 1930309"/>
              <a:gd name="connsiteY1" fmla="*/ 0 h 2615584"/>
              <a:gd name="connsiteX2" fmla="*/ 1917878 w 1930309"/>
              <a:gd name="connsiteY2" fmla="*/ 217763 h 2615584"/>
              <a:gd name="connsiteX3" fmla="*/ 1930309 w 1930309"/>
              <a:gd name="connsiteY3" fmla="*/ 2615584 h 2615584"/>
              <a:gd name="connsiteX4" fmla="*/ 0 w 1930309"/>
              <a:gd name="connsiteY4" fmla="*/ 2615584 h 2615584"/>
              <a:gd name="connsiteX5" fmla="*/ 0 w 1930309"/>
              <a:gd name="connsiteY5" fmla="*/ 0 h 2615584"/>
              <a:gd name="connsiteX0" fmla="*/ 0 w 1930309"/>
              <a:gd name="connsiteY0" fmla="*/ 0 h 2615584"/>
              <a:gd name="connsiteX1" fmla="*/ 1917878 w 1930309"/>
              <a:gd name="connsiteY1" fmla="*/ 217763 h 2615584"/>
              <a:gd name="connsiteX2" fmla="*/ 1930309 w 1930309"/>
              <a:gd name="connsiteY2" fmla="*/ 2615584 h 2615584"/>
              <a:gd name="connsiteX3" fmla="*/ 0 w 1930309"/>
              <a:gd name="connsiteY3" fmla="*/ 2615584 h 2615584"/>
              <a:gd name="connsiteX4" fmla="*/ 0 w 1930309"/>
              <a:gd name="connsiteY4" fmla="*/ 0 h 2615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0309" h="2615584">
                <a:moveTo>
                  <a:pt x="0" y="0"/>
                </a:moveTo>
                <a:lnTo>
                  <a:pt x="1917878" y="217763"/>
                </a:lnTo>
                <a:cubicBezTo>
                  <a:pt x="1922022" y="1017037"/>
                  <a:pt x="1926165" y="1816310"/>
                  <a:pt x="1930309" y="2615584"/>
                </a:cubicBezTo>
                <a:lnTo>
                  <a:pt x="0" y="2615584"/>
                </a:lnTo>
                <a:lnTo>
                  <a:pt x="0" y="0"/>
                </a:lnTo>
                <a:close/>
              </a:path>
            </a:pathLst>
          </a:custGeom>
          <a:gradFill>
            <a:gsLst>
              <a:gs pos="0">
                <a:schemeClr val="bg1">
                  <a:lumMod val="85000"/>
                </a:schemeClr>
              </a:gs>
              <a:gs pos="100000">
                <a:schemeClr val="bg1">
                  <a:lumMod val="75000"/>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63" name="矩形 3"/>
          <p:cNvSpPr/>
          <p:nvPr/>
        </p:nvSpPr>
        <p:spPr>
          <a:xfrm rot="18900000">
            <a:off x="1795955" y="3155676"/>
            <a:ext cx="747185" cy="1012442"/>
          </a:xfrm>
          <a:custGeom>
            <a:avLst/>
            <a:gdLst>
              <a:gd name="connsiteX0" fmla="*/ 0 w 1930309"/>
              <a:gd name="connsiteY0" fmla="*/ 0 h 2615584"/>
              <a:gd name="connsiteX1" fmla="*/ 1930309 w 1930309"/>
              <a:gd name="connsiteY1" fmla="*/ 0 h 2615584"/>
              <a:gd name="connsiteX2" fmla="*/ 1930309 w 1930309"/>
              <a:gd name="connsiteY2" fmla="*/ 2615584 h 2615584"/>
              <a:gd name="connsiteX3" fmla="*/ 0 w 1930309"/>
              <a:gd name="connsiteY3" fmla="*/ 2615584 h 2615584"/>
              <a:gd name="connsiteX4" fmla="*/ 0 w 1930309"/>
              <a:gd name="connsiteY4" fmla="*/ 0 h 2615584"/>
              <a:gd name="connsiteX0" fmla="*/ 0 w 1930309"/>
              <a:gd name="connsiteY0" fmla="*/ 0 h 2615584"/>
              <a:gd name="connsiteX1" fmla="*/ 1930309 w 1930309"/>
              <a:gd name="connsiteY1" fmla="*/ 0 h 2615584"/>
              <a:gd name="connsiteX2" fmla="*/ 1917878 w 1930309"/>
              <a:gd name="connsiteY2" fmla="*/ 217763 h 2615584"/>
              <a:gd name="connsiteX3" fmla="*/ 1930309 w 1930309"/>
              <a:gd name="connsiteY3" fmla="*/ 2615584 h 2615584"/>
              <a:gd name="connsiteX4" fmla="*/ 0 w 1930309"/>
              <a:gd name="connsiteY4" fmla="*/ 2615584 h 2615584"/>
              <a:gd name="connsiteX5" fmla="*/ 0 w 1930309"/>
              <a:gd name="connsiteY5" fmla="*/ 0 h 2615584"/>
              <a:gd name="connsiteX0" fmla="*/ 0 w 1930309"/>
              <a:gd name="connsiteY0" fmla="*/ 0 h 2615584"/>
              <a:gd name="connsiteX1" fmla="*/ 1917878 w 1930309"/>
              <a:gd name="connsiteY1" fmla="*/ 217763 h 2615584"/>
              <a:gd name="connsiteX2" fmla="*/ 1930309 w 1930309"/>
              <a:gd name="connsiteY2" fmla="*/ 2615584 h 2615584"/>
              <a:gd name="connsiteX3" fmla="*/ 0 w 1930309"/>
              <a:gd name="connsiteY3" fmla="*/ 2615584 h 2615584"/>
              <a:gd name="connsiteX4" fmla="*/ 0 w 1930309"/>
              <a:gd name="connsiteY4" fmla="*/ 0 h 2615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0309" h="2615584">
                <a:moveTo>
                  <a:pt x="0" y="0"/>
                </a:moveTo>
                <a:lnTo>
                  <a:pt x="1917878" y="217763"/>
                </a:lnTo>
                <a:cubicBezTo>
                  <a:pt x="1922022" y="1017037"/>
                  <a:pt x="1926165" y="1816310"/>
                  <a:pt x="1930309" y="2615584"/>
                </a:cubicBezTo>
                <a:lnTo>
                  <a:pt x="0" y="2615584"/>
                </a:lnTo>
                <a:lnTo>
                  <a:pt x="0" y="0"/>
                </a:lnTo>
                <a:close/>
              </a:path>
            </a:pathLst>
          </a:custGeom>
          <a:gradFill>
            <a:gsLst>
              <a:gs pos="0">
                <a:schemeClr val="bg1">
                  <a:lumMod val="85000"/>
                </a:schemeClr>
              </a:gs>
              <a:gs pos="100000">
                <a:schemeClr val="bg1">
                  <a:lumMod val="75000"/>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41" name="矩形 3"/>
          <p:cNvSpPr/>
          <p:nvPr/>
        </p:nvSpPr>
        <p:spPr>
          <a:xfrm rot="18900000">
            <a:off x="4605895" y="1040678"/>
            <a:ext cx="1930309" cy="2615584"/>
          </a:xfrm>
          <a:custGeom>
            <a:avLst/>
            <a:gdLst>
              <a:gd name="connsiteX0" fmla="*/ 0 w 1930309"/>
              <a:gd name="connsiteY0" fmla="*/ 0 h 2615584"/>
              <a:gd name="connsiteX1" fmla="*/ 1930309 w 1930309"/>
              <a:gd name="connsiteY1" fmla="*/ 0 h 2615584"/>
              <a:gd name="connsiteX2" fmla="*/ 1930309 w 1930309"/>
              <a:gd name="connsiteY2" fmla="*/ 2615584 h 2615584"/>
              <a:gd name="connsiteX3" fmla="*/ 0 w 1930309"/>
              <a:gd name="connsiteY3" fmla="*/ 2615584 h 2615584"/>
              <a:gd name="connsiteX4" fmla="*/ 0 w 1930309"/>
              <a:gd name="connsiteY4" fmla="*/ 0 h 2615584"/>
              <a:gd name="connsiteX0" fmla="*/ 0 w 1930309"/>
              <a:gd name="connsiteY0" fmla="*/ 0 h 2615584"/>
              <a:gd name="connsiteX1" fmla="*/ 1930309 w 1930309"/>
              <a:gd name="connsiteY1" fmla="*/ 0 h 2615584"/>
              <a:gd name="connsiteX2" fmla="*/ 1917878 w 1930309"/>
              <a:gd name="connsiteY2" fmla="*/ 217763 h 2615584"/>
              <a:gd name="connsiteX3" fmla="*/ 1930309 w 1930309"/>
              <a:gd name="connsiteY3" fmla="*/ 2615584 h 2615584"/>
              <a:gd name="connsiteX4" fmla="*/ 0 w 1930309"/>
              <a:gd name="connsiteY4" fmla="*/ 2615584 h 2615584"/>
              <a:gd name="connsiteX5" fmla="*/ 0 w 1930309"/>
              <a:gd name="connsiteY5" fmla="*/ 0 h 2615584"/>
              <a:gd name="connsiteX0" fmla="*/ 0 w 1930309"/>
              <a:gd name="connsiteY0" fmla="*/ 0 h 2615584"/>
              <a:gd name="connsiteX1" fmla="*/ 1917878 w 1930309"/>
              <a:gd name="connsiteY1" fmla="*/ 217763 h 2615584"/>
              <a:gd name="connsiteX2" fmla="*/ 1930309 w 1930309"/>
              <a:gd name="connsiteY2" fmla="*/ 2615584 h 2615584"/>
              <a:gd name="connsiteX3" fmla="*/ 0 w 1930309"/>
              <a:gd name="connsiteY3" fmla="*/ 2615584 h 2615584"/>
              <a:gd name="connsiteX4" fmla="*/ 0 w 1930309"/>
              <a:gd name="connsiteY4" fmla="*/ 0 h 2615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0309" h="2615584">
                <a:moveTo>
                  <a:pt x="0" y="0"/>
                </a:moveTo>
                <a:lnTo>
                  <a:pt x="1917878" y="217763"/>
                </a:lnTo>
                <a:cubicBezTo>
                  <a:pt x="1922022" y="1017037"/>
                  <a:pt x="1926165" y="1816310"/>
                  <a:pt x="1930309" y="2615584"/>
                </a:cubicBezTo>
                <a:lnTo>
                  <a:pt x="0" y="2615584"/>
                </a:lnTo>
                <a:lnTo>
                  <a:pt x="0" y="0"/>
                </a:lnTo>
                <a:close/>
              </a:path>
            </a:pathLst>
          </a:custGeom>
          <a:gradFill>
            <a:gsLst>
              <a:gs pos="0">
                <a:schemeClr val="bg1">
                  <a:lumMod val="85000"/>
                </a:schemeClr>
              </a:gs>
              <a:gs pos="100000">
                <a:schemeClr val="bg1">
                  <a:lumMod val="75000"/>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42" name="泪滴形 41"/>
          <p:cNvSpPr/>
          <p:nvPr/>
        </p:nvSpPr>
        <p:spPr>
          <a:xfrm rot="572159">
            <a:off x="3728909" y="731892"/>
            <a:ext cx="1620180" cy="1620180"/>
          </a:xfrm>
          <a:prstGeom prst="teardrop">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nvGrpSpPr>
          <p:cNvPr id="43" name="3         _12"/>
          <p:cNvGrpSpPr>
            <a:grpSpLocks/>
          </p:cNvGrpSpPr>
          <p:nvPr/>
        </p:nvGrpSpPr>
        <p:grpSpPr bwMode="auto">
          <a:xfrm>
            <a:off x="3844386" y="858986"/>
            <a:ext cx="1394684" cy="1397900"/>
            <a:chOff x="183" y="1395"/>
            <a:chExt cx="867" cy="869"/>
          </a:xfrm>
          <a:solidFill>
            <a:schemeClr val="tx1">
              <a:lumMod val="50000"/>
              <a:lumOff val="50000"/>
            </a:schemeClr>
          </a:solidFill>
        </p:grpSpPr>
        <p:sp>
          <p:nvSpPr>
            <p:cNvPr id="44" name="Freeform 5"/>
            <p:cNvSpPr>
              <a:spLocks/>
            </p:cNvSpPr>
            <p:nvPr/>
          </p:nvSpPr>
          <p:spPr bwMode="auto">
            <a:xfrm>
              <a:off x="183" y="1395"/>
              <a:ext cx="867" cy="869"/>
            </a:xfrm>
            <a:custGeom>
              <a:avLst/>
              <a:gdLst>
                <a:gd name="T0" fmla="*/ 0 w 478"/>
                <a:gd name="T1" fmla="*/ 239 h 478"/>
                <a:gd name="T2" fmla="*/ 239 w 478"/>
                <a:gd name="T3" fmla="*/ 478 h 478"/>
                <a:gd name="T4" fmla="*/ 478 w 478"/>
                <a:gd name="T5" fmla="*/ 239 h 478"/>
                <a:gd name="T6" fmla="*/ 239 w 478"/>
                <a:gd name="T7" fmla="*/ 0 h 478"/>
                <a:gd name="T8" fmla="*/ 0 w 478"/>
                <a:gd name="T9" fmla="*/ 239 h 478"/>
                <a:gd name="T10" fmla="*/ 17 w 478"/>
                <a:gd name="T11" fmla="*/ 239 h 478"/>
                <a:gd name="T12" fmla="*/ 239 w 478"/>
                <a:gd name="T13" fmla="*/ 17 h 478"/>
                <a:gd name="T14" fmla="*/ 461 w 478"/>
                <a:gd name="T15" fmla="*/ 239 h 478"/>
                <a:gd name="T16" fmla="*/ 239 w 478"/>
                <a:gd name="T17" fmla="*/ 461 h 478"/>
                <a:gd name="T18" fmla="*/ 17 w 478"/>
                <a:gd name="T19" fmla="*/ 239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8" h="478">
                  <a:moveTo>
                    <a:pt x="0" y="239"/>
                  </a:moveTo>
                  <a:cubicBezTo>
                    <a:pt x="0" y="371"/>
                    <a:pt x="107" y="478"/>
                    <a:pt x="239" y="478"/>
                  </a:cubicBezTo>
                  <a:cubicBezTo>
                    <a:pt x="371" y="478"/>
                    <a:pt x="478" y="371"/>
                    <a:pt x="478" y="239"/>
                  </a:cubicBezTo>
                  <a:cubicBezTo>
                    <a:pt x="478" y="107"/>
                    <a:pt x="371" y="0"/>
                    <a:pt x="239" y="0"/>
                  </a:cubicBezTo>
                  <a:cubicBezTo>
                    <a:pt x="107" y="0"/>
                    <a:pt x="0" y="107"/>
                    <a:pt x="0" y="239"/>
                  </a:cubicBezTo>
                  <a:close/>
                  <a:moveTo>
                    <a:pt x="17" y="239"/>
                  </a:moveTo>
                  <a:cubicBezTo>
                    <a:pt x="17" y="116"/>
                    <a:pt x="117" y="17"/>
                    <a:pt x="239" y="17"/>
                  </a:cubicBezTo>
                  <a:cubicBezTo>
                    <a:pt x="362" y="17"/>
                    <a:pt x="461" y="116"/>
                    <a:pt x="461" y="239"/>
                  </a:cubicBezTo>
                  <a:cubicBezTo>
                    <a:pt x="461" y="361"/>
                    <a:pt x="362" y="461"/>
                    <a:pt x="239" y="461"/>
                  </a:cubicBezTo>
                  <a:cubicBezTo>
                    <a:pt x="117" y="461"/>
                    <a:pt x="17" y="361"/>
                    <a:pt x="17" y="2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45" name="Rectangle 6"/>
            <p:cNvSpPr>
              <a:spLocks/>
            </p:cNvSpPr>
            <p:nvPr/>
          </p:nvSpPr>
          <p:spPr bwMode="auto">
            <a:xfrm>
              <a:off x="593" y="1475"/>
              <a:ext cx="47" cy="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46" name="Freeform 7"/>
            <p:cNvSpPr>
              <a:spLocks/>
            </p:cNvSpPr>
            <p:nvPr/>
          </p:nvSpPr>
          <p:spPr bwMode="auto">
            <a:xfrm>
              <a:off x="435" y="1519"/>
              <a:ext cx="36" cy="51"/>
            </a:xfrm>
            <a:custGeom>
              <a:avLst/>
              <a:gdLst>
                <a:gd name="T0" fmla="*/ 0 w 36"/>
                <a:gd name="T1" fmla="*/ 5 h 51"/>
                <a:gd name="T2" fmla="*/ 26 w 36"/>
                <a:gd name="T3" fmla="*/ 51 h 51"/>
                <a:gd name="T4" fmla="*/ 36 w 36"/>
                <a:gd name="T5" fmla="*/ 45 h 51"/>
                <a:gd name="T6" fmla="*/ 9 w 36"/>
                <a:gd name="T7" fmla="*/ 0 h 51"/>
                <a:gd name="T8" fmla="*/ 0 w 36"/>
                <a:gd name="T9" fmla="*/ 5 h 51"/>
              </a:gdLst>
              <a:ahLst/>
              <a:cxnLst>
                <a:cxn ang="0">
                  <a:pos x="T0" y="T1"/>
                </a:cxn>
                <a:cxn ang="0">
                  <a:pos x="T2" y="T3"/>
                </a:cxn>
                <a:cxn ang="0">
                  <a:pos x="T4" y="T5"/>
                </a:cxn>
                <a:cxn ang="0">
                  <a:pos x="T6" y="T7"/>
                </a:cxn>
                <a:cxn ang="0">
                  <a:pos x="T8" y="T9"/>
                </a:cxn>
              </a:cxnLst>
              <a:rect l="0" t="0" r="r" b="b"/>
              <a:pathLst>
                <a:path w="36" h="51">
                  <a:moveTo>
                    <a:pt x="0" y="5"/>
                  </a:moveTo>
                  <a:lnTo>
                    <a:pt x="26" y="51"/>
                  </a:lnTo>
                  <a:lnTo>
                    <a:pt x="36" y="45"/>
                  </a:lnTo>
                  <a:lnTo>
                    <a:pt x="9" y="0"/>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47" name="Freeform 8"/>
            <p:cNvSpPr>
              <a:spLocks/>
            </p:cNvSpPr>
            <p:nvPr/>
          </p:nvSpPr>
          <p:spPr bwMode="auto">
            <a:xfrm>
              <a:off x="306" y="1646"/>
              <a:ext cx="51" cy="36"/>
            </a:xfrm>
            <a:custGeom>
              <a:avLst/>
              <a:gdLst>
                <a:gd name="T0" fmla="*/ 0 w 51"/>
                <a:gd name="T1" fmla="*/ 11 h 36"/>
                <a:gd name="T2" fmla="*/ 46 w 51"/>
                <a:gd name="T3" fmla="*/ 36 h 36"/>
                <a:gd name="T4" fmla="*/ 51 w 51"/>
                <a:gd name="T5" fmla="*/ 27 h 36"/>
                <a:gd name="T6" fmla="*/ 8 w 51"/>
                <a:gd name="T7" fmla="*/ 0 h 36"/>
                <a:gd name="T8" fmla="*/ 0 w 51"/>
                <a:gd name="T9" fmla="*/ 11 h 36"/>
              </a:gdLst>
              <a:ahLst/>
              <a:cxnLst>
                <a:cxn ang="0">
                  <a:pos x="T0" y="T1"/>
                </a:cxn>
                <a:cxn ang="0">
                  <a:pos x="T2" y="T3"/>
                </a:cxn>
                <a:cxn ang="0">
                  <a:pos x="T4" y="T5"/>
                </a:cxn>
                <a:cxn ang="0">
                  <a:pos x="T6" y="T7"/>
                </a:cxn>
                <a:cxn ang="0">
                  <a:pos x="T8" y="T9"/>
                </a:cxn>
              </a:cxnLst>
              <a:rect l="0" t="0" r="r" b="b"/>
              <a:pathLst>
                <a:path w="51" h="36">
                  <a:moveTo>
                    <a:pt x="0" y="11"/>
                  </a:moveTo>
                  <a:lnTo>
                    <a:pt x="46" y="36"/>
                  </a:lnTo>
                  <a:lnTo>
                    <a:pt x="51" y="27"/>
                  </a:lnTo>
                  <a:lnTo>
                    <a:pt x="8" y="0"/>
                  </a:lnTo>
                  <a:lnTo>
                    <a:pt x="0"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48" name="Rectangle 9"/>
            <p:cNvSpPr>
              <a:spLocks/>
            </p:cNvSpPr>
            <p:nvPr/>
          </p:nvSpPr>
          <p:spPr bwMode="auto">
            <a:xfrm>
              <a:off x="263" y="1806"/>
              <a:ext cx="51" cy="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49" name="Freeform 10"/>
            <p:cNvSpPr>
              <a:spLocks/>
            </p:cNvSpPr>
            <p:nvPr/>
          </p:nvSpPr>
          <p:spPr bwMode="auto">
            <a:xfrm>
              <a:off x="306" y="1975"/>
              <a:ext cx="51" cy="38"/>
            </a:xfrm>
            <a:custGeom>
              <a:avLst/>
              <a:gdLst>
                <a:gd name="T0" fmla="*/ 0 w 51"/>
                <a:gd name="T1" fmla="*/ 27 h 38"/>
                <a:gd name="T2" fmla="*/ 8 w 51"/>
                <a:gd name="T3" fmla="*/ 38 h 38"/>
                <a:gd name="T4" fmla="*/ 51 w 51"/>
                <a:gd name="T5" fmla="*/ 11 h 38"/>
                <a:gd name="T6" fmla="*/ 46 w 51"/>
                <a:gd name="T7" fmla="*/ 0 h 38"/>
                <a:gd name="T8" fmla="*/ 0 w 51"/>
                <a:gd name="T9" fmla="*/ 27 h 38"/>
              </a:gdLst>
              <a:ahLst/>
              <a:cxnLst>
                <a:cxn ang="0">
                  <a:pos x="T0" y="T1"/>
                </a:cxn>
                <a:cxn ang="0">
                  <a:pos x="T2" y="T3"/>
                </a:cxn>
                <a:cxn ang="0">
                  <a:pos x="T4" y="T5"/>
                </a:cxn>
                <a:cxn ang="0">
                  <a:pos x="T6" y="T7"/>
                </a:cxn>
                <a:cxn ang="0">
                  <a:pos x="T8" y="T9"/>
                </a:cxn>
              </a:cxnLst>
              <a:rect l="0" t="0" r="r" b="b"/>
              <a:pathLst>
                <a:path w="51" h="38">
                  <a:moveTo>
                    <a:pt x="0" y="27"/>
                  </a:moveTo>
                  <a:lnTo>
                    <a:pt x="8" y="38"/>
                  </a:lnTo>
                  <a:lnTo>
                    <a:pt x="51" y="11"/>
                  </a:lnTo>
                  <a:lnTo>
                    <a:pt x="46" y="0"/>
                  </a:lnTo>
                  <a:lnTo>
                    <a:pt x="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50" name="Freeform 11"/>
            <p:cNvSpPr>
              <a:spLocks/>
            </p:cNvSpPr>
            <p:nvPr/>
          </p:nvSpPr>
          <p:spPr bwMode="auto">
            <a:xfrm>
              <a:off x="435" y="2090"/>
              <a:ext cx="36" cy="50"/>
            </a:xfrm>
            <a:custGeom>
              <a:avLst/>
              <a:gdLst>
                <a:gd name="T0" fmla="*/ 0 w 36"/>
                <a:gd name="T1" fmla="*/ 43 h 50"/>
                <a:gd name="T2" fmla="*/ 9 w 36"/>
                <a:gd name="T3" fmla="*/ 50 h 50"/>
                <a:gd name="T4" fmla="*/ 36 w 36"/>
                <a:gd name="T5" fmla="*/ 5 h 50"/>
                <a:gd name="T6" fmla="*/ 26 w 36"/>
                <a:gd name="T7" fmla="*/ 0 h 50"/>
                <a:gd name="T8" fmla="*/ 0 w 36"/>
                <a:gd name="T9" fmla="*/ 43 h 50"/>
              </a:gdLst>
              <a:ahLst/>
              <a:cxnLst>
                <a:cxn ang="0">
                  <a:pos x="T0" y="T1"/>
                </a:cxn>
                <a:cxn ang="0">
                  <a:pos x="T2" y="T3"/>
                </a:cxn>
                <a:cxn ang="0">
                  <a:pos x="T4" y="T5"/>
                </a:cxn>
                <a:cxn ang="0">
                  <a:pos x="T6" y="T7"/>
                </a:cxn>
                <a:cxn ang="0">
                  <a:pos x="T8" y="T9"/>
                </a:cxn>
              </a:cxnLst>
              <a:rect l="0" t="0" r="r" b="b"/>
              <a:pathLst>
                <a:path w="36" h="50">
                  <a:moveTo>
                    <a:pt x="0" y="43"/>
                  </a:moveTo>
                  <a:lnTo>
                    <a:pt x="9" y="50"/>
                  </a:lnTo>
                  <a:lnTo>
                    <a:pt x="36" y="5"/>
                  </a:lnTo>
                  <a:lnTo>
                    <a:pt x="26" y="0"/>
                  </a:lnTo>
                  <a:lnTo>
                    <a:pt x="0"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51" name="Rectangle 12"/>
            <p:cNvSpPr>
              <a:spLocks/>
            </p:cNvSpPr>
            <p:nvPr/>
          </p:nvSpPr>
          <p:spPr bwMode="auto">
            <a:xfrm>
              <a:off x="593" y="2133"/>
              <a:ext cx="47" cy="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52" name="Freeform 13"/>
            <p:cNvSpPr>
              <a:spLocks/>
            </p:cNvSpPr>
            <p:nvPr/>
          </p:nvSpPr>
          <p:spPr bwMode="auto">
            <a:xfrm>
              <a:off x="764" y="2090"/>
              <a:ext cx="36" cy="50"/>
            </a:xfrm>
            <a:custGeom>
              <a:avLst/>
              <a:gdLst>
                <a:gd name="T0" fmla="*/ 0 w 36"/>
                <a:gd name="T1" fmla="*/ 5 h 50"/>
                <a:gd name="T2" fmla="*/ 25 w 36"/>
                <a:gd name="T3" fmla="*/ 50 h 50"/>
                <a:gd name="T4" fmla="*/ 36 w 36"/>
                <a:gd name="T5" fmla="*/ 43 h 50"/>
                <a:gd name="T6" fmla="*/ 10 w 36"/>
                <a:gd name="T7" fmla="*/ 0 h 50"/>
                <a:gd name="T8" fmla="*/ 0 w 36"/>
                <a:gd name="T9" fmla="*/ 5 h 50"/>
              </a:gdLst>
              <a:ahLst/>
              <a:cxnLst>
                <a:cxn ang="0">
                  <a:pos x="T0" y="T1"/>
                </a:cxn>
                <a:cxn ang="0">
                  <a:pos x="T2" y="T3"/>
                </a:cxn>
                <a:cxn ang="0">
                  <a:pos x="T4" y="T5"/>
                </a:cxn>
                <a:cxn ang="0">
                  <a:pos x="T6" y="T7"/>
                </a:cxn>
                <a:cxn ang="0">
                  <a:pos x="T8" y="T9"/>
                </a:cxn>
              </a:cxnLst>
              <a:rect l="0" t="0" r="r" b="b"/>
              <a:pathLst>
                <a:path w="36" h="50">
                  <a:moveTo>
                    <a:pt x="0" y="5"/>
                  </a:moveTo>
                  <a:lnTo>
                    <a:pt x="25" y="50"/>
                  </a:lnTo>
                  <a:lnTo>
                    <a:pt x="36" y="43"/>
                  </a:lnTo>
                  <a:lnTo>
                    <a:pt x="10" y="0"/>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53" name="Freeform 14"/>
            <p:cNvSpPr>
              <a:spLocks/>
            </p:cNvSpPr>
            <p:nvPr/>
          </p:nvSpPr>
          <p:spPr bwMode="auto">
            <a:xfrm>
              <a:off x="876" y="1975"/>
              <a:ext cx="51" cy="38"/>
            </a:xfrm>
            <a:custGeom>
              <a:avLst/>
              <a:gdLst>
                <a:gd name="T0" fmla="*/ 0 w 51"/>
                <a:gd name="T1" fmla="*/ 11 h 38"/>
                <a:gd name="T2" fmla="*/ 45 w 51"/>
                <a:gd name="T3" fmla="*/ 38 h 38"/>
                <a:gd name="T4" fmla="*/ 51 w 51"/>
                <a:gd name="T5" fmla="*/ 27 h 38"/>
                <a:gd name="T6" fmla="*/ 5 w 51"/>
                <a:gd name="T7" fmla="*/ 0 h 38"/>
                <a:gd name="T8" fmla="*/ 0 w 51"/>
                <a:gd name="T9" fmla="*/ 11 h 38"/>
              </a:gdLst>
              <a:ahLst/>
              <a:cxnLst>
                <a:cxn ang="0">
                  <a:pos x="T0" y="T1"/>
                </a:cxn>
                <a:cxn ang="0">
                  <a:pos x="T2" y="T3"/>
                </a:cxn>
                <a:cxn ang="0">
                  <a:pos x="T4" y="T5"/>
                </a:cxn>
                <a:cxn ang="0">
                  <a:pos x="T6" y="T7"/>
                </a:cxn>
                <a:cxn ang="0">
                  <a:pos x="T8" y="T9"/>
                </a:cxn>
              </a:cxnLst>
              <a:rect l="0" t="0" r="r" b="b"/>
              <a:pathLst>
                <a:path w="51" h="38">
                  <a:moveTo>
                    <a:pt x="0" y="11"/>
                  </a:moveTo>
                  <a:lnTo>
                    <a:pt x="45" y="38"/>
                  </a:lnTo>
                  <a:lnTo>
                    <a:pt x="51" y="27"/>
                  </a:lnTo>
                  <a:lnTo>
                    <a:pt x="5" y="0"/>
                  </a:lnTo>
                  <a:lnTo>
                    <a:pt x="0"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54" name="Rectangle 15"/>
            <p:cNvSpPr>
              <a:spLocks/>
            </p:cNvSpPr>
            <p:nvPr/>
          </p:nvSpPr>
          <p:spPr bwMode="auto">
            <a:xfrm>
              <a:off x="920" y="1806"/>
              <a:ext cx="52" cy="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55" name="Freeform 16"/>
            <p:cNvSpPr>
              <a:spLocks/>
            </p:cNvSpPr>
            <p:nvPr/>
          </p:nvSpPr>
          <p:spPr bwMode="auto">
            <a:xfrm>
              <a:off x="876" y="1646"/>
              <a:ext cx="51" cy="36"/>
            </a:xfrm>
            <a:custGeom>
              <a:avLst/>
              <a:gdLst>
                <a:gd name="T0" fmla="*/ 0 w 51"/>
                <a:gd name="T1" fmla="*/ 27 h 36"/>
                <a:gd name="T2" fmla="*/ 5 w 51"/>
                <a:gd name="T3" fmla="*/ 36 h 36"/>
                <a:gd name="T4" fmla="*/ 51 w 51"/>
                <a:gd name="T5" fmla="*/ 11 h 36"/>
                <a:gd name="T6" fmla="*/ 45 w 51"/>
                <a:gd name="T7" fmla="*/ 0 h 36"/>
                <a:gd name="T8" fmla="*/ 0 w 51"/>
                <a:gd name="T9" fmla="*/ 27 h 36"/>
              </a:gdLst>
              <a:ahLst/>
              <a:cxnLst>
                <a:cxn ang="0">
                  <a:pos x="T0" y="T1"/>
                </a:cxn>
                <a:cxn ang="0">
                  <a:pos x="T2" y="T3"/>
                </a:cxn>
                <a:cxn ang="0">
                  <a:pos x="T4" y="T5"/>
                </a:cxn>
                <a:cxn ang="0">
                  <a:pos x="T6" y="T7"/>
                </a:cxn>
                <a:cxn ang="0">
                  <a:pos x="T8" y="T9"/>
                </a:cxn>
              </a:cxnLst>
              <a:rect l="0" t="0" r="r" b="b"/>
              <a:pathLst>
                <a:path w="51" h="36">
                  <a:moveTo>
                    <a:pt x="0" y="27"/>
                  </a:moveTo>
                  <a:lnTo>
                    <a:pt x="5" y="36"/>
                  </a:lnTo>
                  <a:lnTo>
                    <a:pt x="51" y="11"/>
                  </a:lnTo>
                  <a:lnTo>
                    <a:pt x="45" y="0"/>
                  </a:lnTo>
                  <a:lnTo>
                    <a:pt x="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56" name="Freeform 17"/>
            <p:cNvSpPr>
              <a:spLocks/>
            </p:cNvSpPr>
            <p:nvPr/>
          </p:nvSpPr>
          <p:spPr bwMode="auto">
            <a:xfrm>
              <a:off x="764" y="1519"/>
              <a:ext cx="36" cy="51"/>
            </a:xfrm>
            <a:custGeom>
              <a:avLst/>
              <a:gdLst>
                <a:gd name="T0" fmla="*/ 0 w 36"/>
                <a:gd name="T1" fmla="*/ 45 h 51"/>
                <a:gd name="T2" fmla="*/ 10 w 36"/>
                <a:gd name="T3" fmla="*/ 51 h 51"/>
                <a:gd name="T4" fmla="*/ 36 w 36"/>
                <a:gd name="T5" fmla="*/ 5 h 51"/>
                <a:gd name="T6" fmla="*/ 25 w 36"/>
                <a:gd name="T7" fmla="*/ 0 h 51"/>
                <a:gd name="T8" fmla="*/ 0 w 36"/>
                <a:gd name="T9" fmla="*/ 45 h 51"/>
              </a:gdLst>
              <a:ahLst/>
              <a:cxnLst>
                <a:cxn ang="0">
                  <a:pos x="T0" y="T1"/>
                </a:cxn>
                <a:cxn ang="0">
                  <a:pos x="T2" y="T3"/>
                </a:cxn>
                <a:cxn ang="0">
                  <a:pos x="T4" y="T5"/>
                </a:cxn>
                <a:cxn ang="0">
                  <a:pos x="T6" y="T7"/>
                </a:cxn>
                <a:cxn ang="0">
                  <a:pos x="T8" y="T9"/>
                </a:cxn>
              </a:cxnLst>
              <a:rect l="0" t="0" r="r" b="b"/>
              <a:pathLst>
                <a:path w="36" h="51">
                  <a:moveTo>
                    <a:pt x="0" y="45"/>
                  </a:moveTo>
                  <a:lnTo>
                    <a:pt x="10" y="51"/>
                  </a:lnTo>
                  <a:lnTo>
                    <a:pt x="36" y="5"/>
                  </a:lnTo>
                  <a:lnTo>
                    <a:pt x="25" y="0"/>
                  </a:lnTo>
                  <a:lnTo>
                    <a:pt x="0"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grpSp>
      <p:grpSp>
        <p:nvGrpSpPr>
          <p:cNvPr id="57" name="2         _13"/>
          <p:cNvGrpSpPr>
            <a:grpSpLocks/>
          </p:cNvGrpSpPr>
          <p:nvPr/>
        </p:nvGrpSpPr>
        <p:grpSpPr>
          <a:xfrm>
            <a:off x="4514511" y="1094179"/>
            <a:ext cx="54002" cy="927126"/>
            <a:chOff x="5275684" y="1747635"/>
            <a:chExt cx="46296" cy="794824"/>
          </a:xfrm>
        </p:grpSpPr>
        <p:sp>
          <p:nvSpPr>
            <p:cNvPr id="58" name="矩形 57"/>
            <p:cNvSpPr/>
            <p:nvPr/>
          </p:nvSpPr>
          <p:spPr>
            <a:xfrm>
              <a:off x="5276261" y="1747635"/>
              <a:ext cx="45719" cy="54292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59" name="矩形 58"/>
            <p:cNvSpPr/>
            <p:nvPr/>
          </p:nvSpPr>
          <p:spPr>
            <a:xfrm>
              <a:off x="5275684" y="1999534"/>
              <a:ext cx="45719"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grpSp>
      <p:grpSp>
        <p:nvGrpSpPr>
          <p:cNvPr id="60" name="1          _14"/>
          <p:cNvGrpSpPr>
            <a:grpSpLocks/>
          </p:cNvGrpSpPr>
          <p:nvPr/>
        </p:nvGrpSpPr>
        <p:grpSpPr>
          <a:xfrm>
            <a:off x="4269297" y="1512105"/>
            <a:ext cx="552702" cy="91032"/>
            <a:chOff x="5031626" y="2106315"/>
            <a:chExt cx="545439" cy="89837"/>
          </a:xfrm>
        </p:grpSpPr>
        <p:sp>
          <p:nvSpPr>
            <p:cNvPr id="61" name="矩形 60"/>
            <p:cNvSpPr/>
            <p:nvPr/>
          </p:nvSpPr>
          <p:spPr>
            <a:xfrm rot="5400000">
              <a:off x="5321532" y="1940617"/>
              <a:ext cx="89836" cy="42123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62" name="矩形 61"/>
            <p:cNvSpPr/>
            <p:nvPr/>
          </p:nvSpPr>
          <p:spPr>
            <a:xfrm rot="5400000">
              <a:off x="5197324" y="1940618"/>
              <a:ext cx="89836" cy="4212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grpSp>
      <p:grpSp>
        <p:nvGrpSpPr>
          <p:cNvPr id="11" name="组合 10"/>
          <p:cNvGrpSpPr/>
          <p:nvPr/>
        </p:nvGrpSpPr>
        <p:grpSpPr>
          <a:xfrm>
            <a:off x="1596585" y="3039268"/>
            <a:ext cx="585863" cy="585863"/>
            <a:chOff x="6501056" y="1873013"/>
            <a:chExt cx="696763" cy="696763"/>
          </a:xfrm>
          <a:effectLst>
            <a:outerShdw blurRad="50800" dist="38100" dir="2700000" algn="tl" rotWithShape="0">
              <a:prstClr val="black">
                <a:alpha val="40000"/>
              </a:prstClr>
            </a:outerShdw>
          </a:effectLst>
        </p:grpSpPr>
        <p:sp>
          <p:nvSpPr>
            <p:cNvPr id="12" name="矩形 11"/>
            <p:cNvSpPr/>
            <p:nvPr/>
          </p:nvSpPr>
          <p:spPr>
            <a:xfrm>
              <a:off x="6501056" y="1873013"/>
              <a:ext cx="696763" cy="696763"/>
            </a:xfrm>
            <a:prstGeom prst="rect">
              <a:avLst/>
            </a:prstGeom>
            <a:gradFill>
              <a:gsLst>
                <a:gs pos="0">
                  <a:schemeClr val="bg1">
                    <a:lumMod val="95000"/>
                  </a:schemeClr>
                </a:gs>
                <a:gs pos="50000">
                  <a:schemeClr val="bg1">
                    <a:lumMod val="95000"/>
                  </a:schemeClr>
                </a:gs>
                <a:gs pos="100000">
                  <a:schemeClr val="bg1">
                    <a:lumMod val="95000"/>
                  </a:schemeClr>
                </a:gs>
              </a:gsLst>
              <a:lin ang="5400000" scaled="0"/>
            </a:gra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70" dirty="0">
                <a:latin typeface="微软雅黑" panose="020B0503020204020204" pitchFamily="34" charset="-122"/>
                <a:ea typeface="微软雅黑" panose="020B0503020204020204" pitchFamily="34" charset="-122"/>
                <a:cs typeface="+mn-ea"/>
                <a:sym typeface="+mn-lt"/>
              </a:endParaRPr>
            </a:p>
          </p:txBody>
        </p:sp>
        <p:grpSp>
          <p:nvGrpSpPr>
            <p:cNvPr id="13" name="组合 12"/>
            <p:cNvGrpSpPr>
              <a:grpSpLocks noChangeAspect="1"/>
            </p:cNvGrpSpPr>
            <p:nvPr/>
          </p:nvGrpSpPr>
          <p:grpSpPr>
            <a:xfrm>
              <a:off x="6616022" y="1996273"/>
              <a:ext cx="466830" cy="450243"/>
              <a:chOff x="7019925" y="5499100"/>
              <a:chExt cx="312738" cy="301626"/>
            </a:xfrm>
            <a:solidFill>
              <a:srgbClr val="BBBE2C"/>
            </a:solidFill>
          </p:grpSpPr>
          <p:sp>
            <p:nvSpPr>
              <p:cNvPr id="14" name="Freeform 252"/>
              <p:cNvSpPr/>
              <p:nvPr/>
            </p:nvSpPr>
            <p:spPr bwMode="auto">
              <a:xfrm>
                <a:off x="7069138" y="5567363"/>
                <a:ext cx="214313" cy="233363"/>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solidFill>
                <a:srgbClr val="123E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70" dirty="0">
                  <a:latin typeface="微软雅黑" panose="020B0503020204020204" pitchFamily="34" charset="-122"/>
                  <a:ea typeface="微软雅黑" panose="020B0503020204020204" pitchFamily="34" charset="-122"/>
                  <a:cs typeface="+mn-ea"/>
                  <a:sym typeface="+mn-lt"/>
                </a:endParaRPr>
              </a:p>
            </p:txBody>
          </p:sp>
          <p:sp>
            <p:nvSpPr>
              <p:cNvPr id="15" name="Freeform 253"/>
              <p:cNvSpPr/>
              <p:nvPr/>
            </p:nvSpPr>
            <p:spPr bwMode="auto">
              <a:xfrm>
                <a:off x="7019925" y="5499100"/>
                <a:ext cx="312738" cy="169863"/>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solidFill>
                <a:srgbClr val="123E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70" dirty="0">
                  <a:latin typeface="微软雅黑" panose="020B0503020204020204" pitchFamily="34" charset="-122"/>
                  <a:ea typeface="微软雅黑" panose="020B0503020204020204" pitchFamily="34" charset="-122"/>
                  <a:cs typeface="+mn-ea"/>
                  <a:sym typeface="+mn-lt"/>
                </a:endParaRPr>
              </a:p>
            </p:txBody>
          </p:sp>
        </p:grpSp>
      </p:grpSp>
      <p:sp>
        <p:nvSpPr>
          <p:cNvPr id="16" name="TextBox 64"/>
          <p:cNvSpPr txBox="1"/>
          <p:nvPr/>
        </p:nvSpPr>
        <p:spPr>
          <a:xfrm>
            <a:off x="1082636" y="3854750"/>
            <a:ext cx="1598515" cy="553998"/>
          </a:xfrm>
          <a:prstGeom prst="rect">
            <a:avLst/>
          </a:prstGeom>
          <a:noFill/>
        </p:spPr>
        <p:txBody>
          <a:bodyPr wrap="none" rtlCol="0">
            <a:spAutoFit/>
          </a:bodyPr>
          <a:lstStyle/>
          <a:p>
            <a:pPr algn="ctr"/>
            <a:r>
              <a:rPr lang="en-US" altLang="zh-CN" sz="1500" dirty="0" smtClean="0">
                <a:solidFill>
                  <a:srgbClr val="123E61"/>
                </a:solidFill>
                <a:latin typeface="微软雅黑" panose="020B0503020204020204" pitchFamily="34" charset="-122"/>
                <a:ea typeface="微软雅黑" panose="020B0503020204020204" pitchFamily="34" charset="-122"/>
                <a:cs typeface="+mn-ea"/>
                <a:sym typeface="+mn-lt"/>
              </a:rPr>
              <a:t>PART 01</a:t>
            </a:r>
            <a:r>
              <a:rPr lang="zh-CN" altLang="en-US" sz="1500" dirty="0" smtClean="0">
                <a:solidFill>
                  <a:srgbClr val="123E61"/>
                </a:solidFill>
                <a:latin typeface="微软雅黑" panose="020B0503020204020204" pitchFamily="34" charset="-122"/>
                <a:ea typeface="微软雅黑" panose="020B0503020204020204" pitchFamily="34" charset="-122"/>
                <a:cs typeface="+mn-ea"/>
                <a:sym typeface="+mn-lt"/>
              </a:rPr>
              <a:t> </a:t>
            </a:r>
            <a:endParaRPr lang="en-US" altLang="zh-CN" sz="1500" dirty="0" smtClean="0">
              <a:solidFill>
                <a:srgbClr val="123E61"/>
              </a:solidFill>
              <a:latin typeface="微软雅黑" panose="020B0503020204020204" pitchFamily="34" charset="-122"/>
              <a:ea typeface="微软雅黑" panose="020B0503020204020204" pitchFamily="34" charset="-122"/>
              <a:cs typeface="+mn-ea"/>
              <a:sym typeface="+mn-lt"/>
            </a:endParaRPr>
          </a:p>
          <a:p>
            <a:pPr algn="ctr"/>
            <a:r>
              <a:rPr lang="zh-CN" altLang="en-US" sz="1500" b="1" spc="75" dirty="0" smtClean="0">
                <a:solidFill>
                  <a:srgbClr val="123E61"/>
                </a:solidFill>
                <a:latin typeface="微软雅黑" panose="020B0503020204020204" pitchFamily="34" charset="-122"/>
                <a:ea typeface="微软雅黑" panose="020B0503020204020204" pitchFamily="34" charset="-122"/>
                <a:cs typeface="+mn-ea"/>
                <a:sym typeface="+mn-lt"/>
              </a:rPr>
              <a:t>个人及公司概述</a:t>
            </a:r>
            <a:endParaRPr lang="zh-CN" altLang="en-US" sz="1500" b="1" spc="75"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17" name="TextBox 65"/>
          <p:cNvSpPr txBox="1"/>
          <p:nvPr/>
        </p:nvSpPr>
        <p:spPr>
          <a:xfrm>
            <a:off x="3011479" y="3854750"/>
            <a:ext cx="1396537" cy="553998"/>
          </a:xfrm>
          <a:prstGeom prst="rect">
            <a:avLst/>
          </a:prstGeom>
          <a:noFill/>
        </p:spPr>
        <p:txBody>
          <a:bodyPr wrap="none" rtlCol="0">
            <a:spAutoFit/>
          </a:bodyPr>
          <a:lstStyle/>
          <a:p>
            <a:pPr algn="ctr"/>
            <a:r>
              <a:rPr lang="en-US" altLang="zh-CN" sz="1500" dirty="0">
                <a:solidFill>
                  <a:srgbClr val="123E61"/>
                </a:solidFill>
                <a:latin typeface="微软雅黑" panose="020B0503020204020204" pitchFamily="34" charset="-122"/>
                <a:ea typeface="微软雅黑" panose="020B0503020204020204" pitchFamily="34" charset="-122"/>
                <a:cs typeface="+mn-ea"/>
                <a:sym typeface="+mn-lt"/>
              </a:rPr>
              <a:t>PART 02 </a:t>
            </a:r>
            <a:endParaRPr lang="en-US" altLang="zh-CN" sz="1500" dirty="0" smtClean="0">
              <a:solidFill>
                <a:srgbClr val="123E61"/>
              </a:solidFill>
              <a:latin typeface="微软雅黑" panose="020B0503020204020204" pitchFamily="34" charset="-122"/>
              <a:ea typeface="微软雅黑" panose="020B0503020204020204" pitchFamily="34" charset="-122"/>
              <a:cs typeface="+mn-ea"/>
              <a:sym typeface="+mn-lt"/>
            </a:endParaRPr>
          </a:p>
          <a:p>
            <a:pPr algn="ctr"/>
            <a:r>
              <a:rPr lang="zh-CN" altLang="en-US" sz="1500" b="1" spc="75" dirty="0" smtClean="0">
                <a:solidFill>
                  <a:srgbClr val="123E61"/>
                </a:solidFill>
                <a:latin typeface="微软雅黑" panose="020B0503020204020204" pitchFamily="34" charset="-122"/>
                <a:ea typeface="微软雅黑" panose="020B0503020204020204" pitchFamily="34" charset="-122"/>
                <a:cs typeface="+mn-ea"/>
                <a:sym typeface="+mn-lt"/>
              </a:rPr>
              <a:t>个人发展定位</a:t>
            </a:r>
            <a:endParaRPr lang="zh-CN" altLang="en-US" sz="1500" b="1" spc="75" dirty="0">
              <a:solidFill>
                <a:srgbClr val="123E61"/>
              </a:solidFill>
              <a:latin typeface="微软雅黑" panose="020B0503020204020204" pitchFamily="34" charset="-122"/>
              <a:ea typeface="微软雅黑" panose="020B0503020204020204" pitchFamily="34" charset="-122"/>
              <a:cs typeface="+mn-ea"/>
              <a:sym typeface="+mn-lt"/>
            </a:endParaRPr>
          </a:p>
        </p:txBody>
      </p:sp>
      <p:grpSp>
        <p:nvGrpSpPr>
          <p:cNvPr id="18" name="组合 17"/>
          <p:cNvGrpSpPr/>
          <p:nvPr/>
        </p:nvGrpSpPr>
        <p:grpSpPr>
          <a:xfrm>
            <a:off x="3419021" y="3039268"/>
            <a:ext cx="585863" cy="585863"/>
            <a:chOff x="6501056" y="2921024"/>
            <a:chExt cx="696763" cy="696763"/>
          </a:xfrm>
          <a:effectLst>
            <a:outerShdw blurRad="50800" dist="38100" dir="2700000" algn="tl" rotWithShape="0">
              <a:prstClr val="black">
                <a:alpha val="40000"/>
              </a:prstClr>
            </a:outerShdw>
          </a:effectLst>
        </p:grpSpPr>
        <p:sp>
          <p:nvSpPr>
            <p:cNvPr id="19" name="矩形 18"/>
            <p:cNvSpPr/>
            <p:nvPr/>
          </p:nvSpPr>
          <p:spPr>
            <a:xfrm>
              <a:off x="6501056" y="2921024"/>
              <a:ext cx="696763" cy="696763"/>
            </a:xfrm>
            <a:prstGeom prst="rect">
              <a:avLst/>
            </a:prstGeom>
            <a:gradFill>
              <a:gsLst>
                <a:gs pos="0">
                  <a:schemeClr val="bg1">
                    <a:lumMod val="95000"/>
                  </a:schemeClr>
                </a:gs>
                <a:gs pos="50000">
                  <a:schemeClr val="bg1">
                    <a:lumMod val="95000"/>
                  </a:schemeClr>
                </a:gs>
                <a:gs pos="100000">
                  <a:schemeClr val="bg1">
                    <a:lumMod val="95000"/>
                  </a:schemeClr>
                </a:gs>
              </a:gsLst>
              <a:lin ang="5400000" scaled="0"/>
            </a:gra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70" dirty="0">
                <a:latin typeface="微软雅黑" panose="020B0503020204020204" pitchFamily="34" charset="-122"/>
                <a:ea typeface="微软雅黑" panose="020B0503020204020204" pitchFamily="34" charset="-122"/>
                <a:cs typeface="+mn-ea"/>
                <a:sym typeface="+mn-lt"/>
              </a:endParaRPr>
            </a:p>
          </p:txBody>
        </p:sp>
        <p:grpSp>
          <p:nvGrpSpPr>
            <p:cNvPr id="20" name="组合 19"/>
            <p:cNvGrpSpPr>
              <a:grpSpLocks noChangeAspect="1"/>
            </p:cNvGrpSpPr>
            <p:nvPr/>
          </p:nvGrpSpPr>
          <p:grpSpPr>
            <a:xfrm>
              <a:off x="6636672" y="3066937"/>
              <a:ext cx="455384" cy="390650"/>
              <a:chOff x="5084763" y="971550"/>
              <a:chExt cx="323850" cy="277813"/>
            </a:xfrm>
            <a:solidFill>
              <a:srgbClr val="4ABAB5"/>
            </a:solidFill>
          </p:grpSpPr>
          <p:sp>
            <p:nvSpPr>
              <p:cNvPr id="21" name="Freeform 301"/>
              <p:cNvSpPr>
                <a:spLocks noEditPoints="1"/>
              </p:cNvSpPr>
              <p:nvPr/>
            </p:nvSpPr>
            <p:spPr bwMode="auto">
              <a:xfrm>
                <a:off x="5191125" y="1031875"/>
                <a:ext cx="217488" cy="217488"/>
              </a:xfrm>
              <a:custGeom>
                <a:avLst/>
                <a:gdLst>
                  <a:gd name="T0" fmla="*/ 6 w 58"/>
                  <a:gd name="T1" fmla="*/ 14 h 58"/>
                  <a:gd name="T2" fmla="*/ 7 w 58"/>
                  <a:gd name="T3" fmla="*/ 19 h 58"/>
                  <a:gd name="T4" fmla="*/ 4 w 58"/>
                  <a:gd name="T5" fmla="*/ 20 h 58"/>
                  <a:gd name="T6" fmla="*/ 0 w 58"/>
                  <a:gd name="T7" fmla="*/ 23 h 58"/>
                  <a:gd name="T8" fmla="*/ 2 w 58"/>
                  <a:gd name="T9" fmla="*/ 27 h 58"/>
                  <a:gd name="T10" fmla="*/ 5 w 58"/>
                  <a:gd name="T11" fmla="*/ 31 h 58"/>
                  <a:gd name="T12" fmla="*/ 2 w 58"/>
                  <a:gd name="T13" fmla="*/ 34 h 58"/>
                  <a:gd name="T14" fmla="*/ 1 w 58"/>
                  <a:gd name="T15" fmla="*/ 38 h 58"/>
                  <a:gd name="T16" fmla="*/ 5 w 58"/>
                  <a:gd name="T17" fmla="*/ 41 h 58"/>
                  <a:gd name="T18" fmla="*/ 8 w 58"/>
                  <a:gd name="T19" fmla="*/ 42 h 58"/>
                  <a:gd name="T20" fmla="*/ 8 w 58"/>
                  <a:gd name="T21" fmla="*/ 46 h 58"/>
                  <a:gd name="T22" fmla="*/ 9 w 58"/>
                  <a:gd name="T23" fmla="*/ 51 h 58"/>
                  <a:gd name="T24" fmla="*/ 14 w 58"/>
                  <a:gd name="T25" fmla="*/ 51 h 58"/>
                  <a:gd name="T26" fmla="*/ 18 w 58"/>
                  <a:gd name="T27" fmla="*/ 51 h 58"/>
                  <a:gd name="T28" fmla="*/ 19 w 58"/>
                  <a:gd name="T29" fmla="*/ 54 h 58"/>
                  <a:gd name="T30" fmla="*/ 22 w 58"/>
                  <a:gd name="T31" fmla="*/ 58 h 58"/>
                  <a:gd name="T32" fmla="*/ 27 w 58"/>
                  <a:gd name="T33" fmla="*/ 56 h 58"/>
                  <a:gd name="T34" fmla="*/ 31 w 58"/>
                  <a:gd name="T35" fmla="*/ 53 h 58"/>
                  <a:gd name="T36" fmla="*/ 33 w 58"/>
                  <a:gd name="T37" fmla="*/ 56 h 58"/>
                  <a:gd name="T38" fmla="*/ 38 w 58"/>
                  <a:gd name="T39" fmla="*/ 57 h 58"/>
                  <a:gd name="T40" fmla="*/ 40 w 58"/>
                  <a:gd name="T41" fmla="*/ 53 h 58"/>
                  <a:gd name="T42" fmla="*/ 42 w 58"/>
                  <a:gd name="T43" fmla="*/ 49 h 58"/>
                  <a:gd name="T44" fmla="*/ 46 w 58"/>
                  <a:gd name="T45" fmla="*/ 50 h 58"/>
                  <a:gd name="T46" fmla="*/ 50 w 58"/>
                  <a:gd name="T47" fmla="*/ 49 h 58"/>
                  <a:gd name="T48" fmla="*/ 51 w 58"/>
                  <a:gd name="T49" fmla="*/ 44 h 58"/>
                  <a:gd name="T50" fmla="*/ 50 w 58"/>
                  <a:gd name="T51" fmla="*/ 40 h 58"/>
                  <a:gd name="T52" fmla="*/ 54 w 58"/>
                  <a:gd name="T53" fmla="*/ 39 h 58"/>
                  <a:gd name="T54" fmla="*/ 57 w 58"/>
                  <a:gd name="T55" fmla="*/ 35 h 58"/>
                  <a:gd name="T56" fmla="*/ 55 w 58"/>
                  <a:gd name="T57" fmla="*/ 31 h 58"/>
                  <a:gd name="T58" fmla="*/ 52 w 58"/>
                  <a:gd name="T59" fmla="*/ 27 h 58"/>
                  <a:gd name="T60" fmla="*/ 55 w 58"/>
                  <a:gd name="T61" fmla="*/ 25 h 58"/>
                  <a:gd name="T62" fmla="*/ 56 w 58"/>
                  <a:gd name="T63" fmla="*/ 20 h 58"/>
                  <a:gd name="T64" fmla="*/ 53 w 58"/>
                  <a:gd name="T65" fmla="*/ 18 h 58"/>
                  <a:gd name="T66" fmla="*/ 48 w 58"/>
                  <a:gd name="T67" fmla="*/ 16 h 58"/>
                  <a:gd name="T68" fmla="*/ 49 w 58"/>
                  <a:gd name="T69" fmla="*/ 12 h 58"/>
                  <a:gd name="T70" fmla="*/ 48 w 58"/>
                  <a:gd name="T71" fmla="*/ 8 h 58"/>
                  <a:gd name="T72" fmla="*/ 44 w 58"/>
                  <a:gd name="T73" fmla="*/ 7 h 58"/>
                  <a:gd name="T74" fmla="*/ 39 w 58"/>
                  <a:gd name="T75" fmla="*/ 8 h 58"/>
                  <a:gd name="T76" fmla="*/ 38 w 58"/>
                  <a:gd name="T77" fmla="*/ 4 h 58"/>
                  <a:gd name="T78" fmla="*/ 35 w 58"/>
                  <a:gd name="T79" fmla="*/ 1 h 58"/>
                  <a:gd name="T80" fmla="*/ 30 w 58"/>
                  <a:gd name="T81" fmla="*/ 3 h 58"/>
                  <a:gd name="T82" fmla="*/ 27 w 58"/>
                  <a:gd name="T83" fmla="*/ 5 h 58"/>
                  <a:gd name="T84" fmla="*/ 24 w 58"/>
                  <a:gd name="T85" fmla="*/ 3 h 58"/>
                  <a:gd name="T86" fmla="*/ 20 w 58"/>
                  <a:gd name="T87" fmla="*/ 1 h 58"/>
                  <a:gd name="T88" fmla="*/ 17 w 58"/>
                  <a:gd name="T89" fmla="*/ 5 h 58"/>
                  <a:gd name="T90" fmla="*/ 15 w 58"/>
                  <a:gd name="T91" fmla="*/ 10 h 58"/>
                  <a:gd name="T92" fmla="*/ 12 w 58"/>
                  <a:gd name="T93" fmla="*/ 9 h 58"/>
                  <a:gd name="T94" fmla="*/ 7 w 58"/>
                  <a:gd name="T95" fmla="*/ 10 h 58"/>
                  <a:gd name="T96" fmla="*/ 6 w 58"/>
                  <a:gd name="T97" fmla="*/ 14 h 58"/>
                  <a:gd name="T98" fmla="*/ 23 w 58"/>
                  <a:gd name="T99" fmla="*/ 13 h 58"/>
                  <a:gd name="T100" fmla="*/ 45 w 58"/>
                  <a:gd name="T101" fmla="*/ 24 h 58"/>
                  <a:gd name="T102" fmla="*/ 34 w 58"/>
                  <a:gd name="T103" fmla="*/ 45 h 58"/>
                  <a:gd name="T104" fmla="*/ 13 w 58"/>
                  <a:gd name="T105" fmla="*/ 34 h 58"/>
                  <a:gd name="T106" fmla="*/ 23 w 58"/>
                  <a:gd name="T10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8" h="58">
                    <a:moveTo>
                      <a:pt x="6" y="14"/>
                    </a:moveTo>
                    <a:cubicBezTo>
                      <a:pt x="8" y="15"/>
                      <a:pt x="7" y="18"/>
                      <a:pt x="7" y="19"/>
                    </a:cubicBezTo>
                    <a:cubicBezTo>
                      <a:pt x="7" y="20"/>
                      <a:pt x="5" y="20"/>
                      <a:pt x="4" y="20"/>
                    </a:cubicBezTo>
                    <a:cubicBezTo>
                      <a:pt x="2" y="20"/>
                      <a:pt x="0" y="21"/>
                      <a:pt x="0" y="23"/>
                    </a:cubicBezTo>
                    <a:cubicBezTo>
                      <a:pt x="0" y="25"/>
                      <a:pt x="0" y="27"/>
                      <a:pt x="2" y="27"/>
                    </a:cubicBezTo>
                    <a:cubicBezTo>
                      <a:pt x="3" y="28"/>
                      <a:pt x="5" y="30"/>
                      <a:pt x="5" y="31"/>
                    </a:cubicBezTo>
                    <a:cubicBezTo>
                      <a:pt x="5" y="32"/>
                      <a:pt x="4" y="33"/>
                      <a:pt x="2" y="34"/>
                    </a:cubicBezTo>
                    <a:cubicBezTo>
                      <a:pt x="1" y="34"/>
                      <a:pt x="0" y="36"/>
                      <a:pt x="1" y="38"/>
                    </a:cubicBezTo>
                    <a:cubicBezTo>
                      <a:pt x="1" y="40"/>
                      <a:pt x="3" y="42"/>
                      <a:pt x="5" y="41"/>
                    </a:cubicBezTo>
                    <a:cubicBezTo>
                      <a:pt x="6" y="41"/>
                      <a:pt x="8" y="41"/>
                      <a:pt x="8" y="42"/>
                    </a:cubicBezTo>
                    <a:cubicBezTo>
                      <a:pt x="9" y="42"/>
                      <a:pt x="9" y="45"/>
                      <a:pt x="8" y="46"/>
                    </a:cubicBezTo>
                    <a:cubicBezTo>
                      <a:pt x="7" y="47"/>
                      <a:pt x="7" y="50"/>
                      <a:pt x="9" y="51"/>
                    </a:cubicBezTo>
                    <a:cubicBezTo>
                      <a:pt x="11" y="52"/>
                      <a:pt x="13" y="53"/>
                      <a:pt x="14" y="51"/>
                    </a:cubicBezTo>
                    <a:cubicBezTo>
                      <a:pt x="15" y="50"/>
                      <a:pt x="18" y="51"/>
                      <a:pt x="18" y="51"/>
                    </a:cubicBezTo>
                    <a:cubicBezTo>
                      <a:pt x="19" y="51"/>
                      <a:pt x="20" y="53"/>
                      <a:pt x="19" y="54"/>
                    </a:cubicBezTo>
                    <a:cubicBezTo>
                      <a:pt x="19" y="56"/>
                      <a:pt x="20" y="57"/>
                      <a:pt x="22" y="58"/>
                    </a:cubicBezTo>
                    <a:cubicBezTo>
                      <a:pt x="25" y="58"/>
                      <a:pt x="26" y="57"/>
                      <a:pt x="27" y="56"/>
                    </a:cubicBezTo>
                    <a:cubicBezTo>
                      <a:pt x="27" y="54"/>
                      <a:pt x="30" y="53"/>
                      <a:pt x="31" y="53"/>
                    </a:cubicBezTo>
                    <a:cubicBezTo>
                      <a:pt x="31" y="53"/>
                      <a:pt x="33" y="54"/>
                      <a:pt x="33" y="56"/>
                    </a:cubicBezTo>
                    <a:cubicBezTo>
                      <a:pt x="34" y="57"/>
                      <a:pt x="36" y="58"/>
                      <a:pt x="38" y="57"/>
                    </a:cubicBezTo>
                    <a:cubicBezTo>
                      <a:pt x="40" y="57"/>
                      <a:pt x="41" y="55"/>
                      <a:pt x="40" y="53"/>
                    </a:cubicBezTo>
                    <a:cubicBezTo>
                      <a:pt x="40" y="52"/>
                      <a:pt x="42" y="49"/>
                      <a:pt x="42" y="49"/>
                    </a:cubicBezTo>
                    <a:cubicBezTo>
                      <a:pt x="43" y="48"/>
                      <a:pt x="44" y="49"/>
                      <a:pt x="46" y="50"/>
                    </a:cubicBezTo>
                    <a:cubicBezTo>
                      <a:pt x="47" y="51"/>
                      <a:pt x="49" y="51"/>
                      <a:pt x="50" y="49"/>
                    </a:cubicBezTo>
                    <a:cubicBezTo>
                      <a:pt x="52" y="47"/>
                      <a:pt x="52" y="45"/>
                      <a:pt x="51" y="44"/>
                    </a:cubicBezTo>
                    <a:cubicBezTo>
                      <a:pt x="50" y="43"/>
                      <a:pt x="50" y="40"/>
                      <a:pt x="50" y="40"/>
                    </a:cubicBezTo>
                    <a:cubicBezTo>
                      <a:pt x="51" y="39"/>
                      <a:pt x="52" y="38"/>
                      <a:pt x="54" y="39"/>
                    </a:cubicBezTo>
                    <a:cubicBezTo>
                      <a:pt x="55" y="39"/>
                      <a:pt x="57" y="38"/>
                      <a:pt x="57" y="35"/>
                    </a:cubicBezTo>
                    <a:cubicBezTo>
                      <a:pt x="58" y="33"/>
                      <a:pt x="57" y="31"/>
                      <a:pt x="55" y="31"/>
                    </a:cubicBezTo>
                    <a:cubicBezTo>
                      <a:pt x="54" y="31"/>
                      <a:pt x="53" y="28"/>
                      <a:pt x="52" y="27"/>
                    </a:cubicBezTo>
                    <a:cubicBezTo>
                      <a:pt x="52" y="26"/>
                      <a:pt x="54" y="25"/>
                      <a:pt x="55" y="25"/>
                    </a:cubicBezTo>
                    <a:cubicBezTo>
                      <a:pt x="56" y="24"/>
                      <a:pt x="57" y="22"/>
                      <a:pt x="56" y="20"/>
                    </a:cubicBezTo>
                    <a:cubicBezTo>
                      <a:pt x="56" y="18"/>
                      <a:pt x="54" y="17"/>
                      <a:pt x="53" y="18"/>
                    </a:cubicBezTo>
                    <a:cubicBezTo>
                      <a:pt x="51" y="18"/>
                      <a:pt x="49" y="16"/>
                      <a:pt x="48" y="16"/>
                    </a:cubicBezTo>
                    <a:cubicBezTo>
                      <a:pt x="48" y="15"/>
                      <a:pt x="48" y="13"/>
                      <a:pt x="49" y="12"/>
                    </a:cubicBezTo>
                    <a:cubicBezTo>
                      <a:pt x="50" y="11"/>
                      <a:pt x="50" y="9"/>
                      <a:pt x="48" y="8"/>
                    </a:cubicBezTo>
                    <a:cubicBezTo>
                      <a:pt x="47" y="6"/>
                      <a:pt x="45" y="6"/>
                      <a:pt x="44" y="7"/>
                    </a:cubicBezTo>
                    <a:cubicBezTo>
                      <a:pt x="42" y="8"/>
                      <a:pt x="40" y="8"/>
                      <a:pt x="39" y="8"/>
                    </a:cubicBezTo>
                    <a:cubicBezTo>
                      <a:pt x="38" y="7"/>
                      <a:pt x="38" y="6"/>
                      <a:pt x="38" y="4"/>
                    </a:cubicBezTo>
                    <a:cubicBezTo>
                      <a:pt x="38" y="3"/>
                      <a:pt x="37" y="1"/>
                      <a:pt x="35" y="1"/>
                    </a:cubicBezTo>
                    <a:cubicBezTo>
                      <a:pt x="33" y="0"/>
                      <a:pt x="31" y="1"/>
                      <a:pt x="30" y="3"/>
                    </a:cubicBezTo>
                    <a:cubicBezTo>
                      <a:pt x="30" y="4"/>
                      <a:pt x="28" y="5"/>
                      <a:pt x="27" y="5"/>
                    </a:cubicBezTo>
                    <a:cubicBezTo>
                      <a:pt x="26" y="6"/>
                      <a:pt x="25" y="4"/>
                      <a:pt x="24" y="3"/>
                    </a:cubicBezTo>
                    <a:cubicBezTo>
                      <a:pt x="24" y="1"/>
                      <a:pt x="22" y="1"/>
                      <a:pt x="20" y="1"/>
                    </a:cubicBezTo>
                    <a:cubicBezTo>
                      <a:pt x="18" y="2"/>
                      <a:pt x="16" y="4"/>
                      <a:pt x="17" y="5"/>
                    </a:cubicBezTo>
                    <a:cubicBezTo>
                      <a:pt x="17" y="7"/>
                      <a:pt x="16" y="9"/>
                      <a:pt x="15" y="10"/>
                    </a:cubicBezTo>
                    <a:cubicBezTo>
                      <a:pt x="14" y="10"/>
                      <a:pt x="13" y="10"/>
                      <a:pt x="12" y="9"/>
                    </a:cubicBezTo>
                    <a:cubicBezTo>
                      <a:pt x="10" y="8"/>
                      <a:pt x="8" y="8"/>
                      <a:pt x="7" y="10"/>
                    </a:cubicBezTo>
                    <a:cubicBezTo>
                      <a:pt x="6" y="11"/>
                      <a:pt x="5" y="13"/>
                      <a:pt x="6" y="14"/>
                    </a:cubicBezTo>
                    <a:close/>
                    <a:moveTo>
                      <a:pt x="23" y="13"/>
                    </a:moveTo>
                    <a:cubicBezTo>
                      <a:pt x="32" y="10"/>
                      <a:pt x="42" y="15"/>
                      <a:pt x="45" y="24"/>
                    </a:cubicBezTo>
                    <a:cubicBezTo>
                      <a:pt x="47" y="33"/>
                      <a:pt x="43" y="42"/>
                      <a:pt x="34" y="45"/>
                    </a:cubicBezTo>
                    <a:cubicBezTo>
                      <a:pt x="25" y="48"/>
                      <a:pt x="15" y="43"/>
                      <a:pt x="13" y="34"/>
                    </a:cubicBezTo>
                    <a:cubicBezTo>
                      <a:pt x="10" y="26"/>
                      <a:pt x="15" y="16"/>
                      <a:pt x="23" y="13"/>
                    </a:cubicBezTo>
                    <a:close/>
                  </a:path>
                </a:pathLst>
              </a:custGeom>
              <a:solidFill>
                <a:srgbClr val="123E6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70" dirty="0">
                  <a:latin typeface="微软雅黑" panose="020B0503020204020204" pitchFamily="34" charset="-122"/>
                  <a:ea typeface="微软雅黑" panose="020B0503020204020204" pitchFamily="34" charset="-122"/>
                  <a:cs typeface="+mn-ea"/>
                  <a:sym typeface="+mn-lt"/>
                </a:endParaRPr>
              </a:p>
            </p:txBody>
          </p:sp>
          <p:sp>
            <p:nvSpPr>
              <p:cNvPr id="22" name="Freeform 302"/>
              <p:cNvSpPr>
                <a:spLocks noEditPoints="1"/>
              </p:cNvSpPr>
              <p:nvPr/>
            </p:nvSpPr>
            <p:spPr bwMode="auto">
              <a:xfrm>
                <a:off x="5084763" y="971550"/>
                <a:ext cx="139700" cy="139700"/>
              </a:xfrm>
              <a:custGeom>
                <a:avLst/>
                <a:gdLst>
                  <a:gd name="T0" fmla="*/ 4 w 37"/>
                  <a:gd name="T1" fmla="*/ 9 h 37"/>
                  <a:gd name="T2" fmla="*/ 5 w 37"/>
                  <a:gd name="T3" fmla="*/ 12 h 37"/>
                  <a:gd name="T4" fmla="*/ 2 w 37"/>
                  <a:gd name="T5" fmla="*/ 12 h 37"/>
                  <a:gd name="T6" fmla="*/ 0 w 37"/>
                  <a:gd name="T7" fmla="*/ 14 h 37"/>
                  <a:gd name="T8" fmla="*/ 1 w 37"/>
                  <a:gd name="T9" fmla="*/ 17 h 37"/>
                  <a:gd name="T10" fmla="*/ 3 w 37"/>
                  <a:gd name="T11" fmla="*/ 20 h 37"/>
                  <a:gd name="T12" fmla="*/ 2 w 37"/>
                  <a:gd name="T13" fmla="*/ 21 h 37"/>
                  <a:gd name="T14" fmla="*/ 1 w 37"/>
                  <a:gd name="T15" fmla="*/ 24 h 37"/>
                  <a:gd name="T16" fmla="*/ 3 w 37"/>
                  <a:gd name="T17" fmla="*/ 26 h 37"/>
                  <a:gd name="T18" fmla="*/ 5 w 37"/>
                  <a:gd name="T19" fmla="*/ 26 h 37"/>
                  <a:gd name="T20" fmla="*/ 5 w 37"/>
                  <a:gd name="T21" fmla="*/ 29 h 37"/>
                  <a:gd name="T22" fmla="*/ 6 w 37"/>
                  <a:gd name="T23" fmla="*/ 32 h 37"/>
                  <a:gd name="T24" fmla="*/ 9 w 37"/>
                  <a:gd name="T25" fmla="*/ 33 h 37"/>
                  <a:gd name="T26" fmla="*/ 12 w 37"/>
                  <a:gd name="T27" fmla="*/ 32 h 37"/>
                  <a:gd name="T28" fmla="*/ 12 w 37"/>
                  <a:gd name="T29" fmla="*/ 34 h 37"/>
                  <a:gd name="T30" fmla="*/ 15 w 37"/>
                  <a:gd name="T31" fmla="*/ 37 h 37"/>
                  <a:gd name="T32" fmla="*/ 17 w 37"/>
                  <a:gd name="T33" fmla="*/ 35 h 37"/>
                  <a:gd name="T34" fmla="*/ 20 w 37"/>
                  <a:gd name="T35" fmla="*/ 34 h 37"/>
                  <a:gd name="T36" fmla="*/ 21 w 37"/>
                  <a:gd name="T37" fmla="*/ 35 h 37"/>
                  <a:gd name="T38" fmla="*/ 24 w 37"/>
                  <a:gd name="T39" fmla="*/ 36 h 37"/>
                  <a:gd name="T40" fmla="*/ 26 w 37"/>
                  <a:gd name="T41" fmla="*/ 34 h 37"/>
                  <a:gd name="T42" fmla="*/ 27 w 37"/>
                  <a:gd name="T43" fmla="*/ 31 h 37"/>
                  <a:gd name="T44" fmla="*/ 29 w 37"/>
                  <a:gd name="T45" fmla="*/ 32 h 37"/>
                  <a:gd name="T46" fmla="*/ 32 w 37"/>
                  <a:gd name="T47" fmla="*/ 31 h 37"/>
                  <a:gd name="T48" fmla="*/ 33 w 37"/>
                  <a:gd name="T49" fmla="*/ 28 h 37"/>
                  <a:gd name="T50" fmla="*/ 32 w 37"/>
                  <a:gd name="T51" fmla="*/ 25 h 37"/>
                  <a:gd name="T52" fmla="*/ 35 w 37"/>
                  <a:gd name="T53" fmla="*/ 24 h 37"/>
                  <a:gd name="T54" fmla="*/ 37 w 37"/>
                  <a:gd name="T55" fmla="*/ 22 h 37"/>
                  <a:gd name="T56" fmla="*/ 36 w 37"/>
                  <a:gd name="T57" fmla="*/ 19 h 37"/>
                  <a:gd name="T58" fmla="*/ 34 w 37"/>
                  <a:gd name="T59" fmla="*/ 17 h 37"/>
                  <a:gd name="T60" fmla="*/ 35 w 37"/>
                  <a:gd name="T61" fmla="*/ 15 h 37"/>
                  <a:gd name="T62" fmla="*/ 36 w 37"/>
                  <a:gd name="T63" fmla="*/ 12 h 37"/>
                  <a:gd name="T64" fmla="*/ 34 w 37"/>
                  <a:gd name="T65" fmla="*/ 11 h 37"/>
                  <a:gd name="T66" fmla="*/ 31 w 37"/>
                  <a:gd name="T67" fmla="*/ 9 h 37"/>
                  <a:gd name="T68" fmla="*/ 32 w 37"/>
                  <a:gd name="T69" fmla="*/ 7 h 37"/>
                  <a:gd name="T70" fmla="*/ 31 w 37"/>
                  <a:gd name="T71" fmla="*/ 4 h 37"/>
                  <a:gd name="T72" fmla="*/ 28 w 37"/>
                  <a:gd name="T73" fmla="*/ 4 h 37"/>
                  <a:gd name="T74" fmla="*/ 25 w 37"/>
                  <a:gd name="T75" fmla="*/ 4 h 37"/>
                  <a:gd name="T76" fmla="*/ 25 w 37"/>
                  <a:gd name="T77" fmla="*/ 2 h 37"/>
                  <a:gd name="T78" fmla="*/ 22 w 37"/>
                  <a:gd name="T79" fmla="*/ 0 h 37"/>
                  <a:gd name="T80" fmla="*/ 20 w 37"/>
                  <a:gd name="T81" fmla="*/ 1 h 37"/>
                  <a:gd name="T82" fmla="*/ 17 w 37"/>
                  <a:gd name="T83" fmla="*/ 3 h 37"/>
                  <a:gd name="T84" fmla="*/ 16 w 37"/>
                  <a:gd name="T85" fmla="*/ 1 h 37"/>
                  <a:gd name="T86" fmla="*/ 13 w 37"/>
                  <a:gd name="T87" fmla="*/ 0 h 37"/>
                  <a:gd name="T88" fmla="*/ 11 w 37"/>
                  <a:gd name="T89" fmla="*/ 3 h 37"/>
                  <a:gd name="T90" fmla="*/ 10 w 37"/>
                  <a:gd name="T91" fmla="*/ 6 h 37"/>
                  <a:gd name="T92" fmla="*/ 8 w 37"/>
                  <a:gd name="T93" fmla="*/ 5 h 37"/>
                  <a:gd name="T94" fmla="*/ 5 w 37"/>
                  <a:gd name="T95" fmla="*/ 6 h 37"/>
                  <a:gd name="T96" fmla="*/ 4 w 37"/>
                  <a:gd name="T97" fmla="*/ 9 h 37"/>
                  <a:gd name="T98" fmla="*/ 15 w 37"/>
                  <a:gd name="T99" fmla="*/ 8 h 37"/>
                  <a:gd name="T100" fmla="*/ 29 w 37"/>
                  <a:gd name="T101" fmla="*/ 15 h 37"/>
                  <a:gd name="T102" fmla="*/ 22 w 37"/>
                  <a:gd name="T103" fmla="*/ 29 h 37"/>
                  <a:gd name="T104" fmla="*/ 8 w 37"/>
                  <a:gd name="T105" fmla="*/ 22 h 37"/>
                  <a:gd name="T106" fmla="*/ 15 w 37"/>
                  <a:gd name="T107" fmla="*/ 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37">
                    <a:moveTo>
                      <a:pt x="4" y="9"/>
                    </a:moveTo>
                    <a:cubicBezTo>
                      <a:pt x="5" y="9"/>
                      <a:pt x="5" y="11"/>
                      <a:pt x="5" y="12"/>
                    </a:cubicBezTo>
                    <a:cubicBezTo>
                      <a:pt x="4" y="12"/>
                      <a:pt x="3" y="12"/>
                      <a:pt x="2" y="12"/>
                    </a:cubicBezTo>
                    <a:cubicBezTo>
                      <a:pt x="1" y="12"/>
                      <a:pt x="0" y="13"/>
                      <a:pt x="0" y="14"/>
                    </a:cubicBezTo>
                    <a:cubicBezTo>
                      <a:pt x="0" y="16"/>
                      <a:pt x="0" y="17"/>
                      <a:pt x="1" y="17"/>
                    </a:cubicBezTo>
                    <a:cubicBezTo>
                      <a:pt x="2" y="17"/>
                      <a:pt x="3" y="19"/>
                      <a:pt x="3" y="20"/>
                    </a:cubicBezTo>
                    <a:cubicBezTo>
                      <a:pt x="3" y="20"/>
                      <a:pt x="2" y="21"/>
                      <a:pt x="2" y="21"/>
                    </a:cubicBezTo>
                    <a:cubicBezTo>
                      <a:pt x="1" y="21"/>
                      <a:pt x="0" y="23"/>
                      <a:pt x="1" y="24"/>
                    </a:cubicBezTo>
                    <a:cubicBezTo>
                      <a:pt x="1" y="25"/>
                      <a:pt x="2" y="26"/>
                      <a:pt x="3" y="26"/>
                    </a:cubicBezTo>
                    <a:cubicBezTo>
                      <a:pt x="4" y="26"/>
                      <a:pt x="5" y="26"/>
                      <a:pt x="5" y="26"/>
                    </a:cubicBezTo>
                    <a:cubicBezTo>
                      <a:pt x="6" y="27"/>
                      <a:pt x="6" y="28"/>
                      <a:pt x="5" y="29"/>
                    </a:cubicBezTo>
                    <a:cubicBezTo>
                      <a:pt x="5" y="30"/>
                      <a:pt x="5" y="31"/>
                      <a:pt x="6" y="32"/>
                    </a:cubicBezTo>
                    <a:cubicBezTo>
                      <a:pt x="7" y="33"/>
                      <a:pt x="8" y="33"/>
                      <a:pt x="9" y="33"/>
                    </a:cubicBezTo>
                    <a:cubicBezTo>
                      <a:pt x="10" y="32"/>
                      <a:pt x="11" y="32"/>
                      <a:pt x="12" y="32"/>
                    </a:cubicBezTo>
                    <a:cubicBezTo>
                      <a:pt x="12" y="32"/>
                      <a:pt x="13" y="33"/>
                      <a:pt x="12" y="34"/>
                    </a:cubicBezTo>
                    <a:cubicBezTo>
                      <a:pt x="12" y="35"/>
                      <a:pt x="13" y="36"/>
                      <a:pt x="15" y="37"/>
                    </a:cubicBezTo>
                    <a:cubicBezTo>
                      <a:pt x="16" y="37"/>
                      <a:pt x="17" y="36"/>
                      <a:pt x="17" y="35"/>
                    </a:cubicBezTo>
                    <a:cubicBezTo>
                      <a:pt x="18" y="34"/>
                      <a:pt x="19" y="34"/>
                      <a:pt x="20" y="34"/>
                    </a:cubicBezTo>
                    <a:cubicBezTo>
                      <a:pt x="20" y="34"/>
                      <a:pt x="21" y="34"/>
                      <a:pt x="21" y="35"/>
                    </a:cubicBezTo>
                    <a:cubicBezTo>
                      <a:pt x="22" y="36"/>
                      <a:pt x="23" y="37"/>
                      <a:pt x="24" y="36"/>
                    </a:cubicBezTo>
                    <a:cubicBezTo>
                      <a:pt x="26" y="36"/>
                      <a:pt x="26" y="35"/>
                      <a:pt x="26" y="34"/>
                    </a:cubicBezTo>
                    <a:cubicBezTo>
                      <a:pt x="26" y="33"/>
                      <a:pt x="27" y="31"/>
                      <a:pt x="27" y="31"/>
                    </a:cubicBezTo>
                    <a:cubicBezTo>
                      <a:pt x="28" y="31"/>
                      <a:pt x="29" y="31"/>
                      <a:pt x="29" y="32"/>
                    </a:cubicBezTo>
                    <a:cubicBezTo>
                      <a:pt x="30" y="32"/>
                      <a:pt x="32" y="32"/>
                      <a:pt x="32" y="31"/>
                    </a:cubicBezTo>
                    <a:cubicBezTo>
                      <a:pt x="33" y="30"/>
                      <a:pt x="34" y="28"/>
                      <a:pt x="33" y="28"/>
                    </a:cubicBezTo>
                    <a:cubicBezTo>
                      <a:pt x="32" y="27"/>
                      <a:pt x="32" y="25"/>
                      <a:pt x="32" y="25"/>
                    </a:cubicBezTo>
                    <a:cubicBezTo>
                      <a:pt x="33" y="24"/>
                      <a:pt x="34" y="24"/>
                      <a:pt x="35" y="24"/>
                    </a:cubicBezTo>
                    <a:cubicBezTo>
                      <a:pt x="36" y="24"/>
                      <a:pt x="37" y="24"/>
                      <a:pt x="37" y="22"/>
                    </a:cubicBezTo>
                    <a:cubicBezTo>
                      <a:pt x="37" y="21"/>
                      <a:pt x="37" y="20"/>
                      <a:pt x="36" y="19"/>
                    </a:cubicBezTo>
                    <a:cubicBezTo>
                      <a:pt x="35" y="19"/>
                      <a:pt x="34" y="18"/>
                      <a:pt x="34" y="17"/>
                    </a:cubicBezTo>
                    <a:cubicBezTo>
                      <a:pt x="34" y="16"/>
                      <a:pt x="35" y="16"/>
                      <a:pt x="35" y="15"/>
                    </a:cubicBezTo>
                    <a:cubicBezTo>
                      <a:pt x="36" y="15"/>
                      <a:pt x="37" y="14"/>
                      <a:pt x="36" y="12"/>
                    </a:cubicBezTo>
                    <a:cubicBezTo>
                      <a:pt x="36" y="11"/>
                      <a:pt x="35" y="10"/>
                      <a:pt x="34" y="11"/>
                    </a:cubicBezTo>
                    <a:cubicBezTo>
                      <a:pt x="33" y="11"/>
                      <a:pt x="31" y="10"/>
                      <a:pt x="31" y="9"/>
                    </a:cubicBezTo>
                    <a:cubicBezTo>
                      <a:pt x="31" y="9"/>
                      <a:pt x="31" y="8"/>
                      <a:pt x="32" y="7"/>
                    </a:cubicBezTo>
                    <a:cubicBezTo>
                      <a:pt x="32" y="7"/>
                      <a:pt x="32" y="5"/>
                      <a:pt x="31" y="4"/>
                    </a:cubicBezTo>
                    <a:cubicBezTo>
                      <a:pt x="30" y="3"/>
                      <a:pt x="29" y="3"/>
                      <a:pt x="28" y="4"/>
                    </a:cubicBezTo>
                    <a:cubicBezTo>
                      <a:pt x="27" y="5"/>
                      <a:pt x="26" y="5"/>
                      <a:pt x="25" y="4"/>
                    </a:cubicBezTo>
                    <a:cubicBezTo>
                      <a:pt x="25" y="4"/>
                      <a:pt x="24" y="3"/>
                      <a:pt x="25" y="2"/>
                    </a:cubicBezTo>
                    <a:cubicBezTo>
                      <a:pt x="25" y="1"/>
                      <a:pt x="24" y="0"/>
                      <a:pt x="22" y="0"/>
                    </a:cubicBezTo>
                    <a:cubicBezTo>
                      <a:pt x="21" y="0"/>
                      <a:pt x="20" y="0"/>
                      <a:pt x="20" y="1"/>
                    </a:cubicBezTo>
                    <a:cubicBezTo>
                      <a:pt x="19" y="2"/>
                      <a:pt x="18" y="3"/>
                      <a:pt x="17" y="3"/>
                    </a:cubicBezTo>
                    <a:cubicBezTo>
                      <a:pt x="17" y="3"/>
                      <a:pt x="16" y="2"/>
                      <a:pt x="16" y="1"/>
                    </a:cubicBezTo>
                    <a:cubicBezTo>
                      <a:pt x="15" y="0"/>
                      <a:pt x="14" y="0"/>
                      <a:pt x="13" y="0"/>
                    </a:cubicBezTo>
                    <a:cubicBezTo>
                      <a:pt x="11" y="1"/>
                      <a:pt x="11" y="2"/>
                      <a:pt x="11" y="3"/>
                    </a:cubicBezTo>
                    <a:cubicBezTo>
                      <a:pt x="11" y="4"/>
                      <a:pt x="10" y="5"/>
                      <a:pt x="10" y="6"/>
                    </a:cubicBezTo>
                    <a:cubicBezTo>
                      <a:pt x="9" y="6"/>
                      <a:pt x="8" y="6"/>
                      <a:pt x="8" y="5"/>
                    </a:cubicBezTo>
                    <a:cubicBezTo>
                      <a:pt x="7" y="4"/>
                      <a:pt x="5" y="5"/>
                      <a:pt x="5" y="6"/>
                    </a:cubicBezTo>
                    <a:cubicBezTo>
                      <a:pt x="4" y="7"/>
                      <a:pt x="3" y="8"/>
                      <a:pt x="4" y="9"/>
                    </a:cubicBezTo>
                    <a:close/>
                    <a:moveTo>
                      <a:pt x="15" y="8"/>
                    </a:moveTo>
                    <a:cubicBezTo>
                      <a:pt x="21" y="6"/>
                      <a:pt x="27" y="9"/>
                      <a:pt x="29" y="15"/>
                    </a:cubicBezTo>
                    <a:cubicBezTo>
                      <a:pt x="31" y="21"/>
                      <a:pt x="27" y="27"/>
                      <a:pt x="22" y="29"/>
                    </a:cubicBezTo>
                    <a:cubicBezTo>
                      <a:pt x="16" y="30"/>
                      <a:pt x="10" y="27"/>
                      <a:pt x="8" y="22"/>
                    </a:cubicBezTo>
                    <a:cubicBezTo>
                      <a:pt x="6" y="16"/>
                      <a:pt x="10" y="10"/>
                      <a:pt x="15" y="8"/>
                    </a:cubicBezTo>
                    <a:close/>
                  </a:path>
                </a:pathLst>
              </a:custGeom>
              <a:solidFill>
                <a:srgbClr val="123E6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70" dirty="0">
                  <a:latin typeface="微软雅黑" panose="020B0503020204020204" pitchFamily="34" charset="-122"/>
                  <a:ea typeface="微软雅黑" panose="020B0503020204020204" pitchFamily="34" charset="-122"/>
                  <a:cs typeface="+mn-ea"/>
                  <a:sym typeface="+mn-lt"/>
                </a:endParaRPr>
              </a:p>
            </p:txBody>
          </p:sp>
          <p:sp>
            <p:nvSpPr>
              <p:cNvPr id="23" name="Freeform 303"/>
              <p:cNvSpPr>
                <a:spLocks noEditPoints="1"/>
              </p:cNvSpPr>
              <p:nvPr/>
            </p:nvSpPr>
            <p:spPr bwMode="auto">
              <a:xfrm>
                <a:off x="5084763" y="1111250"/>
                <a:ext cx="109538" cy="104775"/>
              </a:xfrm>
              <a:custGeom>
                <a:avLst/>
                <a:gdLst>
                  <a:gd name="T0" fmla="*/ 3 w 29"/>
                  <a:gd name="T1" fmla="*/ 7 h 28"/>
                  <a:gd name="T2" fmla="*/ 4 w 29"/>
                  <a:gd name="T3" fmla="*/ 9 h 28"/>
                  <a:gd name="T4" fmla="*/ 2 w 29"/>
                  <a:gd name="T5" fmla="*/ 9 h 28"/>
                  <a:gd name="T6" fmla="*/ 0 w 29"/>
                  <a:gd name="T7" fmla="*/ 11 h 28"/>
                  <a:gd name="T8" fmla="*/ 1 w 29"/>
                  <a:gd name="T9" fmla="*/ 13 h 28"/>
                  <a:gd name="T10" fmla="*/ 3 w 29"/>
                  <a:gd name="T11" fmla="*/ 15 h 28"/>
                  <a:gd name="T12" fmla="*/ 1 w 29"/>
                  <a:gd name="T13" fmla="*/ 16 h 28"/>
                  <a:gd name="T14" fmla="*/ 1 w 29"/>
                  <a:gd name="T15" fmla="*/ 19 h 28"/>
                  <a:gd name="T16" fmla="*/ 3 w 29"/>
                  <a:gd name="T17" fmla="*/ 20 h 28"/>
                  <a:gd name="T18" fmla="*/ 4 w 29"/>
                  <a:gd name="T19" fmla="*/ 20 h 28"/>
                  <a:gd name="T20" fmla="*/ 4 w 29"/>
                  <a:gd name="T21" fmla="*/ 23 h 28"/>
                  <a:gd name="T22" fmla="*/ 5 w 29"/>
                  <a:gd name="T23" fmla="*/ 25 h 28"/>
                  <a:gd name="T24" fmla="*/ 7 w 29"/>
                  <a:gd name="T25" fmla="*/ 25 h 28"/>
                  <a:gd name="T26" fmla="*/ 9 w 29"/>
                  <a:gd name="T27" fmla="*/ 25 h 28"/>
                  <a:gd name="T28" fmla="*/ 10 w 29"/>
                  <a:gd name="T29" fmla="*/ 27 h 28"/>
                  <a:gd name="T30" fmla="*/ 11 w 29"/>
                  <a:gd name="T31" fmla="*/ 28 h 28"/>
                  <a:gd name="T32" fmla="*/ 13 w 29"/>
                  <a:gd name="T33" fmla="*/ 27 h 28"/>
                  <a:gd name="T34" fmla="*/ 15 w 29"/>
                  <a:gd name="T35" fmla="*/ 26 h 28"/>
                  <a:gd name="T36" fmla="*/ 17 w 29"/>
                  <a:gd name="T37" fmla="*/ 27 h 28"/>
                  <a:gd name="T38" fmla="*/ 19 w 29"/>
                  <a:gd name="T39" fmla="*/ 28 h 28"/>
                  <a:gd name="T40" fmla="*/ 20 w 29"/>
                  <a:gd name="T41" fmla="*/ 26 h 28"/>
                  <a:gd name="T42" fmla="*/ 21 w 29"/>
                  <a:gd name="T43" fmla="*/ 24 h 28"/>
                  <a:gd name="T44" fmla="*/ 23 w 29"/>
                  <a:gd name="T45" fmla="*/ 24 h 28"/>
                  <a:gd name="T46" fmla="*/ 25 w 29"/>
                  <a:gd name="T47" fmla="*/ 24 h 28"/>
                  <a:gd name="T48" fmla="*/ 25 w 29"/>
                  <a:gd name="T49" fmla="*/ 21 h 28"/>
                  <a:gd name="T50" fmla="*/ 25 w 29"/>
                  <a:gd name="T51" fmla="*/ 19 h 28"/>
                  <a:gd name="T52" fmla="*/ 27 w 29"/>
                  <a:gd name="T53" fmla="*/ 19 h 28"/>
                  <a:gd name="T54" fmla="*/ 29 w 29"/>
                  <a:gd name="T55" fmla="*/ 17 h 28"/>
                  <a:gd name="T56" fmla="*/ 28 w 29"/>
                  <a:gd name="T57" fmla="*/ 15 h 28"/>
                  <a:gd name="T58" fmla="*/ 26 w 29"/>
                  <a:gd name="T59" fmla="*/ 13 h 28"/>
                  <a:gd name="T60" fmla="*/ 27 w 29"/>
                  <a:gd name="T61" fmla="*/ 12 h 28"/>
                  <a:gd name="T62" fmla="*/ 28 w 29"/>
                  <a:gd name="T63" fmla="*/ 10 h 28"/>
                  <a:gd name="T64" fmla="*/ 26 w 29"/>
                  <a:gd name="T65" fmla="*/ 8 h 28"/>
                  <a:gd name="T66" fmla="*/ 24 w 29"/>
                  <a:gd name="T67" fmla="*/ 7 h 28"/>
                  <a:gd name="T68" fmla="*/ 25 w 29"/>
                  <a:gd name="T69" fmla="*/ 6 h 28"/>
                  <a:gd name="T70" fmla="*/ 24 w 29"/>
                  <a:gd name="T71" fmla="*/ 3 h 28"/>
                  <a:gd name="T72" fmla="*/ 22 w 29"/>
                  <a:gd name="T73" fmla="*/ 3 h 28"/>
                  <a:gd name="T74" fmla="*/ 19 w 29"/>
                  <a:gd name="T75" fmla="*/ 3 h 28"/>
                  <a:gd name="T76" fmla="*/ 19 w 29"/>
                  <a:gd name="T77" fmla="*/ 2 h 28"/>
                  <a:gd name="T78" fmla="*/ 17 w 29"/>
                  <a:gd name="T79" fmla="*/ 0 h 28"/>
                  <a:gd name="T80" fmla="*/ 15 w 29"/>
                  <a:gd name="T81" fmla="*/ 1 h 28"/>
                  <a:gd name="T82" fmla="*/ 13 w 29"/>
                  <a:gd name="T83" fmla="*/ 2 h 28"/>
                  <a:gd name="T84" fmla="*/ 12 w 29"/>
                  <a:gd name="T85" fmla="*/ 1 h 28"/>
                  <a:gd name="T86" fmla="*/ 10 w 29"/>
                  <a:gd name="T87" fmla="*/ 0 h 28"/>
                  <a:gd name="T88" fmla="*/ 9 w 29"/>
                  <a:gd name="T89" fmla="*/ 2 h 28"/>
                  <a:gd name="T90" fmla="*/ 8 w 29"/>
                  <a:gd name="T91" fmla="*/ 4 h 28"/>
                  <a:gd name="T92" fmla="*/ 6 w 29"/>
                  <a:gd name="T93" fmla="*/ 4 h 28"/>
                  <a:gd name="T94" fmla="*/ 4 w 29"/>
                  <a:gd name="T95" fmla="*/ 4 h 28"/>
                  <a:gd name="T96" fmla="*/ 3 w 29"/>
                  <a:gd name="T97" fmla="*/ 7 h 28"/>
                  <a:gd name="T98" fmla="*/ 12 w 29"/>
                  <a:gd name="T99" fmla="*/ 6 h 28"/>
                  <a:gd name="T100" fmla="*/ 22 w 29"/>
                  <a:gd name="T101" fmla="*/ 12 h 28"/>
                  <a:gd name="T102" fmla="*/ 17 w 29"/>
                  <a:gd name="T103" fmla="*/ 22 h 28"/>
                  <a:gd name="T104" fmla="*/ 6 w 29"/>
                  <a:gd name="T105" fmla="*/ 17 h 28"/>
                  <a:gd name="T106" fmla="*/ 12 w 29"/>
                  <a:gd name="T107"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 h="28">
                    <a:moveTo>
                      <a:pt x="3" y="7"/>
                    </a:moveTo>
                    <a:cubicBezTo>
                      <a:pt x="4" y="7"/>
                      <a:pt x="4" y="9"/>
                      <a:pt x="4" y="9"/>
                    </a:cubicBezTo>
                    <a:cubicBezTo>
                      <a:pt x="4" y="9"/>
                      <a:pt x="3" y="10"/>
                      <a:pt x="2" y="9"/>
                    </a:cubicBezTo>
                    <a:cubicBezTo>
                      <a:pt x="1" y="9"/>
                      <a:pt x="0" y="10"/>
                      <a:pt x="0" y="11"/>
                    </a:cubicBezTo>
                    <a:cubicBezTo>
                      <a:pt x="0" y="12"/>
                      <a:pt x="0" y="13"/>
                      <a:pt x="1" y="13"/>
                    </a:cubicBezTo>
                    <a:cubicBezTo>
                      <a:pt x="2" y="13"/>
                      <a:pt x="3" y="15"/>
                      <a:pt x="3" y="15"/>
                    </a:cubicBezTo>
                    <a:cubicBezTo>
                      <a:pt x="3" y="16"/>
                      <a:pt x="2" y="16"/>
                      <a:pt x="1" y="16"/>
                    </a:cubicBezTo>
                    <a:cubicBezTo>
                      <a:pt x="1" y="17"/>
                      <a:pt x="0" y="18"/>
                      <a:pt x="1" y="19"/>
                    </a:cubicBezTo>
                    <a:cubicBezTo>
                      <a:pt x="1" y="20"/>
                      <a:pt x="2" y="20"/>
                      <a:pt x="3" y="20"/>
                    </a:cubicBezTo>
                    <a:cubicBezTo>
                      <a:pt x="3" y="20"/>
                      <a:pt x="4" y="20"/>
                      <a:pt x="4" y="20"/>
                    </a:cubicBezTo>
                    <a:cubicBezTo>
                      <a:pt x="4" y="21"/>
                      <a:pt x="5" y="22"/>
                      <a:pt x="4" y="23"/>
                    </a:cubicBezTo>
                    <a:cubicBezTo>
                      <a:pt x="4" y="23"/>
                      <a:pt x="4" y="24"/>
                      <a:pt x="5" y="25"/>
                    </a:cubicBezTo>
                    <a:cubicBezTo>
                      <a:pt x="5" y="26"/>
                      <a:pt x="7" y="26"/>
                      <a:pt x="7" y="25"/>
                    </a:cubicBezTo>
                    <a:cubicBezTo>
                      <a:pt x="8" y="25"/>
                      <a:pt x="9" y="25"/>
                      <a:pt x="9" y="25"/>
                    </a:cubicBezTo>
                    <a:cubicBezTo>
                      <a:pt x="10" y="25"/>
                      <a:pt x="10" y="26"/>
                      <a:pt x="10" y="27"/>
                    </a:cubicBezTo>
                    <a:cubicBezTo>
                      <a:pt x="10" y="27"/>
                      <a:pt x="10" y="28"/>
                      <a:pt x="11" y="28"/>
                    </a:cubicBezTo>
                    <a:cubicBezTo>
                      <a:pt x="12" y="28"/>
                      <a:pt x="13" y="28"/>
                      <a:pt x="13" y="27"/>
                    </a:cubicBezTo>
                    <a:cubicBezTo>
                      <a:pt x="14" y="27"/>
                      <a:pt x="15" y="26"/>
                      <a:pt x="15" y="26"/>
                    </a:cubicBezTo>
                    <a:cubicBezTo>
                      <a:pt x="16" y="26"/>
                      <a:pt x="16" y="26"/>
                      <a:pt x="17" y="27"/>
                    </a:cubicBezTo>
                    <a:cubicBezTo>
                      <a:pt x="17" y="28"/>
                      <a:pt x="18" y="28"/>
                      <a:pt x="19" y="28"/>
                    </a:cubicBezTo>
                    <a:cubicBezTo>
                      <a:pt x="20" y="28"/>
                      <a:pt x="20" y="27"/>
                      <a:pt x="20" y="26"/>
                    </a:cubicBezTo>
                    <a:cubicBezTo>
                      <a:pt x="20" y="25"/>
                      <a:pt x="21" y="24"/>
                      <a:pt x="21" y="24"/>
                    </a:cubicBezTo>
                    <a:cubicBezTo>
                      <a:pt x="21" y="24"/>
                      <a:pt x="22" y="24"/>
                      <a:pt x="23" y="24"/>
                    </a:cubicBezTo>
                    <a:cubicBezTo>
                      <a:pt x="23" y="25"/>
                      <a:pt x="24" y="25"/>
                      <a:pt x="25" y="24"/>
                    </a:cubicBezTo>
                    <a:cubicBezTo>
                      <a:pt x="26" y="23"/>
                      <a:pt x="26" y="22"/>
                      <a:pt x="25" y="21"/>
                    </a:cubicBezTo>
                    <a:cubicBezTo>
                      <a:pt x="25" y="21"/>
                      <a:pt x="25" y="20"/>
                      <a:pt x="25" y="19"/>
                    </a:cubicBezTo>
                    <a:cubicBezTo>
                      <a:pt x="25" y="19"/>
                      <a:pt x="26" y="19"/>
                      <a:pt x="27" y="19"/>
                    </a:cubicBezTo>
                    <a:cubicBezTo>
                      <a:pt x="28" y="19"/>
                      <a:pt x="28" y="18"/>
                      <a:pt x="29" y="17"/>
                    </a:cubicBezTo>
                    <a:cubicBezTo>
                      <a:pt x="29" y="16"/>
                      <a:pt x="28" y="15"/>
                      <a:pt x="28" y="15"/>
                    </a:cubicBezTo>
                    <a:cubicBezTo>
                      <a:pt x="27" y="15"/>
                      <a:pt x="26" y="14"/>
                      <a:pt x="26" y="13"/>
                    </a:cubicBezTo>
                    <a:cubicBezTo>
                      <a:pt x="26" y="13"/>
                      <a:pt x="27" y="12"/>
                      <a:pt x="27" y="12"/>
                    </a:cubicBezTo>
                    <a:cubicBezTo>
                      <a:pt x="28" y="12"/>
                      <a:pt x="28" y="11"/>
                      <a:pt x="28" y="10"/>
                    </a:cubicBezTo>
                    <a:cubicBezTo>
                      <a:pt x="28" y="9"/>
                      <a:pt x="27" y="8"/>
                      <a:pt x="26" y="8"/>
                    </a:cubicBezTo>
                    <a:cubicBezTo>
                      <a:pt x="26" y="9"/>
                      <a:pt x="24" y="8"/>
                      <a:pt x="24" y="7"/>
                    </a:cubicBezTo>
                    <a:cubicBezTo>
                      <a:pt x="24" y="7"/>
                      <a:pt x="24" y="6"/>
                      <a:pt x="25" y="6"/>
                    </a:cubicBezTo>
                    <a:cubicBezTo>
                      <a:pt x="25" y="5"/>
                      <a:pt x="25" y="4"/>
                      <a:pt x="24" y="3"/>
                    </a:cubicBezTo>
                    <a:cubicBezTo>
                      <a:pt x="23" y="3"/>
                      <a:pt x="22" y="3"/>
                      <a:pt x="22" y="3"/>
                    </a:cubicBezTo>
                    <a:cubicBezTo>
                      <a:pt x="21" y="4"/>
                      <a:pt x="20" y="4"/>
                      <a:pt x="19" y="3"/>
                    </a:cubicBezTo>
                    <a:cubicBezTo>
                      <a:pt x="19" y="3"/>
                      <a:pt x="19" y="2"/>
                      <a:pt x="19" y="2"/>
                    </a:cubicBezTo>
                    <a:cubicBezTo>
                      <a:pt x="19" y="1"/>
                      <a:pt x="18" y="0"/>
                      <a:pt x="17" y="0"/>
                    </a:cubicBezTo>
                    <a:cubicBezTo>
                      <a:pt x="16" y="0"/>
                      <a:pt x="15" y="0"/>
                      <a:pt x="15" y="1"/>
                    </a:cubicBezTo>
                    <a:cubicBezTo>
                      <a:pt x="15" y="2"/>
                      <a:pt x="14" y="2"/>
                      <a:pt x="13" y="2"/>
                    </a:cubicBezTo>
                    <a:cubicBezTo>
                      <a:pt x="13" y="2"/>
                      <a:pt x="12" y="2"/>
                      <a:pt x="12" y="1"/>
                    </a:cubicBezTo>
                    <a:cubicBezTo>
                      <a:pt x="12" y="0"/>
                      <a:pt x="11" y="0"/>
                      <a:pt x="10" y="0"/>
                    </a:cubicBezTo>
                    <a:cubicBezTo>
                      <a:pt x="9" y="1"/>
                      <a:pt x="8" y="2"/>
                      <a:pt x="9" y="2"/>
                    </a:cubicBezTo>
                    <a:cubicBezTo>
                      <a:pt x="9" y="3"/>
                      <a:pt x="8" y="4"/>
                      <a:pt x="8" y="4"/>
                    </a:cubicBezTo>
                    <a:cubicBezTo>
                      <a:pt x="7" y="5"/>
                      <a:pt x="7" y="4"/>
                      <a:pt x="6" y="4"/>
                    </a:cubicBezTo>
                    <a:cubicBezTo>
                      <a:pt x="5" y="3"/>
                      <a:pt x="4" y="4"/>
                      <a:pt x="4" y="4"/>
                    </a:cubicBezTo>
                    <a:cubicBezTo>
                      <a:pt x="3" y="5"/>
                      <a:pt x="3" y="6"/>
                      <a:pt x="3" y="7"/>
                    </a:cubicBezTo>
                    <a:close/>
                    <a:moveTo>
                      <a:pt x="12" y="6"/>
                    </a:moveTo>
                    <a:cubicBezTo>
                      <a:pt x="16" y="5"/>
                      <a:pt x="21" y="7"/>
                      <a:pt x="22" y="12"/>
                    </a:cubicBezTo>
                    <a:cubicBezTo>
                      <a:pt x="24" y="16"/>
                      <a:pt x="21" y="21"/>
                      <a:pt x="17" y="22"/>
                    </a:cubicBezTo>
                    <a:cubicBezTo>
                      <a:pt x="13" y="23"/>
                      <a:pt x="8" y="21"/>
                      <a:pt x="6" y="17"/>
                    </a:cubicBezTo>
                    <a:cubicBezTo>
                      <a:pt x="5" y="12"/>
                      <a:pt x="7" y="8"/>
                      <a:pt x="12" y="6"/>
                    </a:cubicBezTo>
                    <a:close/>
                  </a:path>
                </a:pathLst>
              </a:custGeom>
              <a:solidFill>
                <a:srgbClr val="123E61"/>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70" dirty="0">
                  <a:latin typeface="微软雅黑" panose="020B0503020204020204" pitchFamily="34" charset="-122"/>
                  <a:ea typeface="微软雅黑" panose="020B0503020204020204" pitchFamily="34" charset="-122"/>
                  <a:cs typeface="+mn-ea"/>
                  <a:sym typeface="+mn-lt"/>
                </a:endParaRPr>
              </a:p>
            </p:txBody>
          </p:sp>
        </p:grpSp>
      </p:grpSp>
      <p:sp>
        <p:nvSpPr>
          <p:cNvPr id="28" name="TextBox 67"/>
          <p:cNvSpPr txBox="1"/>
          <p:nvPr/>
        </p:nvSpPr>
        <p:spPr>
          <a:xfrm>
            <a:off x="4738345" y="3854750"/>
            <a:ext cx="1598515" cy="553998"/>
          </a:xfrm>
          <a:prstGeom prst="rect">
            <a:avLst/>
          </a:prstGeom>
          <a:noFill/>
        </p:spPr>
        <p:txBody>
          <a:bodyPr wrap="none" rtlCol="0">
            <a:spAutoFit/>
          </a:bodyPr>
          <a:lstStyle/>
          <a:p>
            <a:pPr algn="ctr"/>
            <a:r>
              <a:rPr lang="en-US" altLang="zh-CN" sz="1500" dirty="0" smtClean="0">
                <a:solidFill>
                  <a:srgbClr val="123E61"/>
                </a:solidFill>
                <a:latin typeface="微软雅黑" panose="020B0503020204020204" pitchFamily="34" charset="-122"/>
                <a:ea typeface="微软雅黑" panose="020B0503020204020204" pitchFamily="34" charset="-122"/>
                <a:cs typeface="+mn-ea"/>
                <a:sym typeface="+mn-lt"/>
              </a:rPr>
              <a:t>PART 03 </a:t>
            </a:r>
          </a:p>
          <a:p>
            <a:pPr algn="ctr"/>
            <a:r>
              <a:rPr lang="zh-CN" altLang="en-US" sz="1500" b="1" spc="75" dirty="0" smtClean="0">
                <a:solidFill>
                  <a:srgbClr val="123E61"/>
                </a:solidFill>
                <a:latin typeface="微软雅黑" panose="020B0503020204020204" pitchFamily="34" charset="-122"/>
                <a:ea typeface="微软雅黑" panose="020B0503020204020204" pitchFamily="34" charset="-122"/>
                <a:cs typeface="+mn-ea"/>
                <a:sym typeface="+mn-lt"/>
              </a:rPr>
              <a:t>建议及技能评估</a:t>
            </a:r>
            <a:endParaRPr lang="zh-CN" altLang="en-US" sz="1500" b="1" spc="75" dirty="0">
              <a:solidFill>
                <a:srgbClr val="123E61"/>
              </a:solidFill>
              <a:latin typeface="微软雅黑" panose="020B0503020204020204" pitchFamily="34" charset="-122"/>
              <a:ea typeface="微软雅黑" panose="020B0503020204020204" pitchFamily="34" charset="-122"/>
              <a:cs typeface="+mn-ea"/>
              <a:sym typeface="+mn-lt"/>
            </a:endParaRPr>
          </a:p>
        </p:txBody>
      </p:sp>
      <p:grpSp>
        <p:nvGrpSpPr>
          <p:cNvPr id="29" name="组合 28"/>
          <p:cNvGrpSpPr/>
          <p:nvPr/>
        </p:nvGrpSpPr>
        <p:grpSpPr>
          <a:xfrm>
            <a:off x="5241457" y="3039268"/>
            <a:ext cx="585863" cy="585863"/>
            <a:chOff x="4840168" y="3172533"/>
            <a:chExt cx="522572" cy="522572"/>
          </a:xfrm>
          <a:effectLst>
            <a:outerShdw blurRad="50800" dist="38100" dir="2700000" algn="tl" rotWithShape="0">
              <a:prstClr val="black">
                <a:alpha val="40000"/>
              </a:prstClr>
            </a:outerShdw>
          </a:effectLst>
        </p:grpSpPr>
        <p:sp>
          <p:nvSpPr>
            <p:cNvPr id="30" name="矩形 29"/>
            <p:cNvSpPr/>
            <p:nvPr/>
          </p:nvSpPr>
          <p:spPr>
            <a:xfrm>
              <a:off x="4840168" y="3172533"/>
              <a:ext cx="522572" cy="522572"/>
            </a:xfrm>
            <a:prstGeom prst="rect">
              <a:avLst/>
            </a:prstGeom>
            <a:gradFill>
              <a:gsLst>
                <a:gs pos="0">
                  <a:schemeClr val="bg1">
                    <a:lumMod val="95000"/>
                  </a:schemeClr>
                </a:gs>
                <a:gs pos="50000">
                  <a:schemeClr val="bg1">
                    <a:lumMod val="95000"/>
                  </a:schemeClr>
                </a:gs>
                <a:gs pos="100000">
                  <a:schemeClr val="bg1">
                    <a:lumMod val="95000"/>
                  </a:schemeClr>
                </a:gs>
              </a:gsLst>
              <a:lin ang="5400000" scaled="0"/>
            </a:gra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70" dirty="0">
                <a:latin typeface="微软雅黑" panose="020B0503020204020204" pitchFamily="34" charset="-122"/>
                <a:ea typeface="微软雅黑" panose="020B0503020204020204" pitchFamily="34" charset="-122"/>
                <a:cs typeface="+mn-ea"/>
                <a:sym typeface="+mn-lt"/>
              </a:endParaRPr>
            </a:p>
          </p:txBody>
        </p:sp>
        <p:sp>
          <p:nvSpPr>
            <p:cNvPr id="31" name="Freeform 18"/>
            <p:cNvSpPr>
              <a:spLocks noEditPoints="1"/>
            </p:cNvSpPr>
            <p:nvPr/>
          </p:nvSpPr>
          <p:spPr bwMode="auto">
            <a:xfrm>
              <a:off x="4919070" y="3264088"/>
              <a:ext cx="320477" cy="339462"/>
            </a:xfrm>
            <a:custGeom>
              <a:avLst/>
              <a:gdLst>
                <a:gd name="T0" fmla="*/ 309263 w 568"/>
                <a:gd name="T1" fmla="*/ 627699 h 601"/>
                <a:gd name="T2" fmla="*/ 310356 w 568"/>
                <a:gd name="T3" fmla="*/ 364153 h 601"/>
                <a:gd name="T4" fmla="*/ 495040 w 568"/>
                <a:gd name="T5" fmla="*/ 329159 h 601"/>
                <a:gd name="T6" fmla="*/ 379203 w 568"/>
                <a:gd name="T7" fmla="*/ 375088 h 601"/>
                <a:gd name="T8" fmla="*/ 103816 w 568"/>
                <a:gd name="T9" fmla="*/ 234020 h 601"/>
                <a:gd name="T10" fmla="*/ 138786 w 568"/>
                <a:gd name="T11" fmla="*/ 238394 h 601"/>
                <a:gd name="T12" fmla="*/ 183591 w 568"/>
                <a:gd name="T13" fmla="*/ 242769 h 601"/>
                <a:gd name="T14" fmla="*/ 182498 w 568"/>
                <a:gd name="T15" fmla="*/ 213243 h 601"/>
                <a:gd name="T16" fmla="*/ 310356 w 568"/>
                <a:gd name="T17" fmla="*/ 331346 h 601"/>
                <a:gd name="T18" fmla="*/ 451328 w 568"/>
                <a:gd name="T19" fmla="*/ 228552 h 601"/>
                <a:gd name="T20" fmla="*/ 483019 w 568"/>
                <a:gd name="T21" fmla="*/ 223085 h 601"/>
                <a:gd name="T22" fmla="*/ 500504 w 568"/>
                <a:gd name="T23" fmla="*/ 229646 h 601"/>
                <a:gd name="T24" fmla="*/ 454606 w 568"/>
                <a:gd name="T25" fmla="*/ 279949 h 601"/>
                <a:gd name="T26" fmla="*/ 534381 w 568"/>
                <a:gd name="T27" fmla="*/ 372901 h 601"/>
                <a:gd name="T28" fmla="*/ 510339 w 568"/>
                <a:gd name="T29" fmla="*/ 287604 h 601"/>
                <a:gd name="T30" fmla="*/ 510339 w 568"/>
                <a:gd name="T31" fmla="*/ 546776 h 601"/>
                <a:gd name="T32" fmla="*/ 539845 w 568"/>
                <a:gd name="T33" fmla="*/ 540215 h 601"/>
                <a:gd name="T34" fmla="*/ 338769 w 568"/>
                <a:gd name="T35" fmla="*/ 650664 h 601"/>
                <a:gd name="T36" fmla="*/ 311449 w 568"/>
                <a:gd name="T37" fmla="*/ 657225 h 601"/>
                <a:gd name="T38" fmla="*/ 81960 w 568"/>
                <a:gd name="T39" fmla="*/ 540215 h 601"/>
                <a:gd name="T40" fmla="*/ 111466 w 568"/>
                <a:gd name="T41" fmla="*/ 546776 h 601"/>
                <a:gd name="T42" fmla="*/ 111466 w 568"/>
                <a:gd name="T43" fmla="*/ 287604 h 601"/>
                <a:gd name="T44" fmla="*/ 87424 w 568"/>
                <a:gd name="T45" fmla="*/ 372901 h 601"/>
                <a:gd name="T46" fmla="*/ 155178 w 568"/>
                <a:gd name="T47" fmla="*/ 275575 h 601"/>
                <a:gd name="T48" fmla="*/ 67754 w 568"/>
                <a:gd name="T49" fmla="*/ 437421 h 601"/>
                <a:gd name="T50" fmla="*/ 80867 w 568"/>
                <a:gd name="T51" fmla="*/ 463666 h 601"/>
                <a:gd name="T52" fmla="*/ 92888 w 568"/>
                <a:gd name="T53" fmla="*/ 487724 h 601"/>
                <a:gd name="T54" fmla="*/ 49176 w 568"/>
                <a:gd name="T55" fmla="*/ 519437 h 601"/>
                <a:gd name="T56" fmla="*/ 30598 w 568"/>
                <a:gd name="T57" fmla="*/ 412269 h 601"/>
                <a:gd name="T58" fmla="*/ 59011 w 568"/>
                <a:gd name="T59" fmla="*/ 364153 h 601"/>
                <a:gd name="T60" fmla="*/ 516896 w 568"/>
                <a:gd name="T61" fmla="*/ 416643 h 601"/>
                <a:gd name="T62" fmla="*/ 505968 w 568"/>
                <a:gd name="T63" fmla="*/ 443982 h 601"/>
                <a:gd name="T64" fmla="*/ 497225 w 568"/>
                <a:gd name="T65" fmla="*/ 471321 h 601"/>
                <a:gd name="T66" fmla="*/ 491761 w 568"/>
                <a:gd name="T67" fmla="*/ 492099 h 601"/>
                <a:gd name="T68" fmla="*/ 526731 w 568"/>
                <a:gd name="T69" fmla="*/ 396960 h 601"/>
                <a:gd name="T70" fmla="*/ 560608 w 568"/>
                <a:gd name="T71" fmla="*/ 393679 h 601"/>
                <a:gd name="T72" fmla="*/ 308170 w 568"/>
                <a:gd name="T73" fmla="*/ 0 h 601"/>
                <a:gd name="T74" fmla="*/ 456792 w 568"/>
                <a:gd name="T75" fmla="*/ 117010 h 601"/>
                <a:gd name="T76" fmla="*/ 430564 w 568"/>
                <a:gd name="T77" fmla="*/ 195746 h 601"/>
                <a:gd name="T78" fmla="*/ 398873 w 568"/>
                <a:gd name="T79" fmla="*/ 88578 h 601"/>
                <a:gd name="T80" fmla="*/ 212004 w 568"/>
                <a:gd name="T81" fmla="*/ 200120 h 601"/>
                <a:gd name="T82" fmla="*/ 166106 w 568"/>
                <a:gd name="T83" fmla="*/ 168407 h 601"/>
                <a:gd name="T84" fmla="*/ 216375 w 568"/>
                <a:gd name="T85" fmla="*/ 44836 h 60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68" h="601">
                  <a:moveTo>
                    <a:pt x="266" y="331"/>
                  </a:moveTo>
                  <a:lnTo>
                    <a:pt x="266" y="571"/>
                  </a:lnTo>
                  <a:cubicBezTo>
                    <a:pt x="272" y="573"/>
                    <a:pt x="277" y="575"/>
                    <a:pt x="283" y="574"/>
                  </a:cubicBezTo>
                  <a:cubicBezTo>
                    <a:pt x="290" y="574"/>
                    <a:pt x="297" y="572"/>
                    <a:pt x="303" y="570"/>
                  </a:cubicBezTo>
                  <a:lnTo>
                    <a:pt x="303" y="331"/>
                  </a:lnTo>
                  <a:cubicBezTo>
                    <a:pt x="297" y="332"/>
                    <a:pt x="290" y="333"/>
                    <a:pt x="284" y="333"/>
                  </a:cubicBezTo>
                  <a:cubicBezTo>
                    <a:pt x="278" y="333"/>
                    <a:pt x="272" y="332"/>
                    <a:pt x="266" y="331"/>
                  </a:cubicBezTo>
                  <a:close/>
                  <a:moveTo>
                    <a:pt x="347" y="343"/>
                  </a:moveTo>
                  <a:lnTo>
                    <a:pt x="453" y="301"/>
                  </a:lnTo>
                  <a:lnTo>
                    <a:pt x="453" y="345"/>
                  </a:lnTo>
                  <a:lnTo>
                    <a:pt x="347" y="386"/>
                  </a:lnTo>
                  <a:lnTo>
                    <a:pt x="347" y="343"/>
                  </a:lnTo>
                  <a:close/>
                  <a:moveTo>
                    <a:pt x="142" y="252"/>
                  </a:moveTo>
                  <a:lnTo>
                    <a:pt x="99" y="228"/>
                  </a:lnTo>
                  <a:cubicBezTo>
                    <a:pt x="94" y="225"/>
                    <a:pt x="93" y="219"/>
                    <a:pt x="95" y="214"/>
                  </a:cubicBezTo>
                  <a:cubicBezTo>
                    <a:pt x="98" y="209"/>
                    <a:pt x="104" y="208"/>
                    <a:pt x="109" y="210"/>
                  </a:cubicBezTo>
                  <a:lnTo>
                    <a:pt x="149" y="233"/>
                  </a:lnTo>
                  <a:lnTo>
                    <a:pt x="127" y="218"/>
                  </a:lnTo>
                  <a:cubicBezTo>
                    <a:pt x="123" y="215"/>
                    <a:pt x="122" y="209"/>
                    <a:pt x="125" y="204"/>
                  </a:cubicBezTo>
                  <a:cubicBezTo>
                    <a:pt x="128" y="200"/>
                    <a:pt x="134" y="199"/>
                    <a:pt x="138" y="202"/>
                  </a:cubicBezTo>
                  <a:lnTo>
                    <a:pt x="168" y="222"/>
                  </a:lnTo>
                  <a:lnTo>
                    <a:pt x="154" y="209"/>
                  </a:lnTo>
                  <a:cubicBezTo>
                    <a:pt x="150" y="205"/>
                    <a:pt x="149" y="199"/>
                    <a:pt x="153" y="195"/>
                  </a:cubicBezTo>
                  <a:cubicBezTo>
                    <a:pt x="157" y="191"/>
                    <a:pt x="163" y="191"/>
                    <a:pt x="167" y="195"/>
                  </a:cubicBezTo>
                  <a:lnTo>
                    <a:pt x="282" y="303"/>
                  </a:lnTo>
                  <a:cubicBezTo>
                    <a:pt x="283" y="303"/>
                    <a:pt x="283" y="303"/>
                    <a:pt x="283" y="304"/>
                  </a:cubicBezTo>
                  <a:cubicBezTo>
                    <a:pt x="283" y="303"/>
                    <a:pt x="284" y="303"/>
                    <a:pt x="284" y="303"/>
                  </a:cubicBezTo>
                  <a:lnTo>
                    <a:pt x="399" y="195"/>
                  </a:lnTo>
                  <a:cubicBezTo>
                    <a:pt x="403" y="191"/>
                    <a:pt x="409" y="191"/>
                    <a:pt x="413" y="195"/>
                  </a:cubicBezTo>
                  <a:cubicBezTo>
                    <a:pt x="417" y="199"/>
                    <a:pt x="417" y="205"/>
                    <a:pt x="413" y="209"/>
                  </a:cubicBezTo>
                  <a:lnTo>
                    <a:pt x="399" y="222"/>
                  </a:lnTo>
                  <a:lnTo>
                    <a:pt x="428" y="202"/>
                  </a:lnTo>
                  <a:cubicBezTo>
                    <a:pt x="432" y="199"/>
                    <a:pt x="438" y="200"/>
                    <a:pt x="442" y="204"/>
                  </a:cubicBezTo>
                  <a:cubicBezTo>
                    <a:pt x="445" y="209"/>
                    <a:pt x="444" y="215"/>
                    <a:pt x="439" y="218"/>
                  </a:cubicBezTo>
                  <a:lnTo>
                    <a:pt x="417" y="233"/>
                  </a:lnTo>
                  <a:lnTo>
                    <a:pt x="458" y="210"/>
                  </a:lnTo>
                  <a:cubicBezTo>
                    <a:pt x="462" y="208"/>
                    <a:pt x="468" y="209"/>
                    <a:pt x="471" y="214"/>
                  </a:cubicBezTo>
                  <a:cubicBezTo>
                    <a:pt x="474" y="219"/>
                    <a:pt x="472" y="225"/>
                    <a:pt x="467" y="228"/>
                  </a:cubicBezTo>
                  <a:lnTo>
                    <a:pt x="416" y="256"/>
                  </a:lnTo>
                  <a:lnTo>
                    <a:pt x="494" y="224"/>
                  </a:lnTo>
                  <a:lnTo>
                    <a:pt x="494" y="342"/>
                  </a:lnTo>
                  <a:cubicBezTo>
                    <a:pt x="492" y="342"/>
                    <a:pt x="491" y="342"/>
                    <a:pt x="489" y="341"/>
                  </a:cubicBezTo>
                  <a:lnTo>
                    <a:pt x="473" y="339"/>
                  </a:lnTo>
                  <a:lnTo>
                    <a:pt x="467" y="351"/>
                  </a:lnTo>
                  <a:lnTo>
                    <a:pt x="467" y="263"/>
                  </a:lnTo>
                  <a:lnTo>
                    <a:pt x="329" y="322"/>
                  </a:lnTo>
                  <a:lnTo>
                    <a:pt x="329" y="559"/>
                  </a:lnTo>
                  <a:lnTo>
                    <a:pt x="467" y="500"/>
                  </a:lnTo>
                  <a:lnTo>
                    <a:pt x="467" y="483"/>
                  </a:lnTo>
                  <a:cubicBezTo>
                    <a:pt x="472" y="486"/>
                    <a:pt x="477" y="488"/>
                    <a:pt x="482" y="490"/>
                  </a:cubicBezTo>
                  <a:cubicBezTo>
                    <a:pt x="486" y="492"/>
                    <a:pt x="490" y="493"/>
                    <a:pt x="494" y="494"/>
                  </a:cubicBezTo>
                  <a:lnTo>
                    <a:pt x="494" y="518"/>
                  </a:lnTo>
                  <a:lnTo>
                    <a:pt x="321" y="591"/>
                  </a:lnTo>
                  <a:cubicBezTo>
                    <a:pt x="318" y="592"/>
                    <a:pt x="314" y="594"/>
                    <a:pt x="310" y="595"/>
                  </a:cubicBezTo>
                  <a:lnTo>
                    <a:pt x="303" y="598"/>
                  </a:lnTo>
                  <a:cubicBezTo>
                    <a:pt x="297" y="599"/>
                    <a:pt x="291" y="601"/>
                    <a:pt x="285" y="601"/>
                  </a:cubicBezTo>
                  <a:cubicBezTo>
                    <a:pt x="271" y="601"/>
                    <a:pt x="258" y="598"/>
                    <a:pt x="247" y="590"/>
                  </a:cubicBezTo>
                  <a:lnTo>
                    <a:pt x="75" y="518"/>
                  </a:lnTo>
                  <a:lnTo>
                    <a:pt x="75" y="494"/>
                  </a:lnTo>
                  <a:cubicBezTo>
                    <a:pt x="79" y="493"/>
                    <a:pt x="83" y="492"/>
                    <a:pt x="87" y="490"/>
                  </a:cubicBezTo>
                  <a:cubicBezTo>
                    <a:pt x="91" y="488"/>
                    <a:pt x="96" y="486"/>
                    <a:pt x="102" y="483"/>
                  </a:cubicBezTo>
                  <a:lnTo>
                    <a:pt x="102" y="500"/>
                  </a:lnTo>
                  <a:lnTo>
                    <a:pt x="240" y="559"/>
                  </a:lnTo>
                  <a:lnTo>
                    <a:pt x="240" y="322"/>
                  </a:lnTo>
                  <a:lnTo>
                    <a:pt x="102" y="263"/>
                  </a:lnTo>
                  <a:lnTo>
                    <a:pt x="102" y="351"/>
                  </a:lnTo>
                  <a:lnTo>
                    <a:pt x="95" y="339"/>
                  </a:lnTo>
                  <a:lnTo>
                    <a:pt x="80" y="341"/>
                  </a:lnTo>
                  <a:cubicBezTo>
                    <a:pt x="78" y="342"/>
                    <a:pt x="77" y="342"/>
                    <a:pt x="75" y="342"/>
                  </a:cubicBezTo>
                  <a:lnTo>
                    <a:pt x="75" y="224"/>
                  </a:lnTo>
                  <a:lnTo>
                    <a:pt x="142" y="252"/>
                  </a:lnTo>
                  <a:close/>
                  <a:moveTo>
                    <a:pt x="86" y="363"/>
                  </a:moveTo>
                  <a:cubicBezTo>
                    <a:pt x="89" y="369"/>
                    <a:pt x="91" y="375"/>
                    <a:pt x="94" y="381"/>
                  </a:cubicBezTo>
                  <a:lnTo>
                    <a:pt x="62" y="400"/>
                  </a:lnTo>
                  <a:lnTo>
                    <a:pt x="97" y="387"/>
                  </a:lnTo>
                  <a:cubicBezTo>
                    <a:pt x="99" y="393"/>
                    <a:pt x="102" y="399"/>
                    <a:pt x="104" y="406"/>
                  </a:cubicBezTo>
                  <a:lnTo>
                    <a:pt x="74" y="424"/>
                  </a:lnTo>
                  <a:lnTo>
                    <a:pt x="106" y="411"/>
                  </a:lnTo>
                  <a:cubicBezTo>
                    <a:pt x="108" y="418"/>
                    <a:pt x="110" y="424"/>
                    <a:pt x="112" y="431"/>
                  </a:cubicBezTo>
                  <a:lnTo>
                    <a:pt x="85" y="446"/>
                  </a:lnTo>
                  <a:lnTo>
                    <a:pt x="113" y="435"/>
                  </a:lnTo>
                  <a:cubicBezTo>
                    <a:pt x="115" y="440"/>
                    <a:pt x="116" y="445"/>
                    <a:pt x="117" y="450"/>
                  </a:cubicBezTo>
                  <a:cubicBezTo>
                    <a:pt x="111" y="454"/>
                    <a:pt x="66" y="483"/>
                    <a:pt x="45" y="475"/>
                  </a:cubicBezTo>
                  <a:cubicBezTo>
                    <a:pt x="23" y="467"/>
                    <a:pt x="2" y="437"/>
                    <a:pt x="1" y="410"/>
                  </a:cubicBezTo>
                  <a:cubicBezTo>
                    <a:pt x="0" y="383"/>
                    <a:pt x="70" y="366"/>
                    <a:pt x="86" y="363"/>
                  </a:cubicBezTo>
                  <a:close/>
                  <a:moveTo>
                    <a:pt x="28" y="377"/>
                  </a:moveTo>
                  <a:lnTo>
                    <a:pt x="45" y="369"/>
                  </a:lnTo>
                  <a:lnTo>
                    <a:pt x="54" y="360"/>
                  </a:lnTo>
                  <a:lnTo>
                    <a:pt x="54" y="333"/>
                  </a:lnTo>
                  <a:cubicBezTo>
                    <a:pt x="38" y="340"/>
                    <a:pt x="31" y="356"/>
                    <a:pt x="28" y="377"/>
                  </a:cubicBezTo>
                  <a:close/>
                  <a:moveTo>
                    <a:pt x="482" y="363"/>
                  </a:moveTo>
                  <a:cubicBezTo>
                    <a:pt x="479" y="369"/>
                    <a:pt x="476" y="375"/>
                    <a:pt x="473" y="381"/>
                  </a:cubicBezTo>
                  <a:lnTo>
                    <a:pt x="505" y="400"/>
                  </a:lnTo>
                  <a:lnTo>
                    <a:pt x="471" y="387"/>
                  </a:lnTo>
                  <a:cubicBezTo>
                    <a:pt x="468" y="393"/>
                    <a:pt x="465" y="399"/>
                    <a:pt x="463" y="406"/>
                  </a:cubicBezTo>
                  <a:lnTo>
                    <a:pt x="493" y="424"/>
                  </a:lnTo>
                  <a:lnTo>
                    <a:pt x="461" y="411"/>
                  </a:lnTo>
                  <a:cubicBezTo>
                    <a:pt x="459" y="418"/>
                    <a:pt x="457" y="424"/>
                    <a:pt x="455" y="431"/>
                  </a:cubicBezTo>
                  <a:lnTo>
                    <a:pt x="482" y="446"/>
                  </a:lnTo>
                  <a:lnTo>
                    <a:pt x="454" y="435"/>
                  </a:lnTo>
                  <a:cubicBezTo>
                    <a:pt x="453" y="440"/>
                    <a:pt x="451" y="445"/>
                    <a:pt x="450" y="450"/>
                  </a:cubicBezTo>
                  <a:cubicBezTo>
                    <a:pt x="456" y="454"/>
                    <a:pt x="501" y="483"/>
                    <a:pt x="523" y="475"/>
                  </a:cubicBezTo>
                  <a:cubicBezTo>
                    <a:pt x="544" y="467"/>
                    <a:pt x="566" y="437"/>
                    <a:pt x="567" y="410"/>
                  </a:cubicBezTo>
                  <a:cubicBezTo>
                    <a:pt x="568" y="383"/>
                    <a:pt x="497" y="366"/>
                    <a:pt x="482" y="363"/>
                  </a:cubicBezTo>
                  <a:close/>
                  <a:moveTo>
                    <a:pt x="540" y="377"/>
                  </a:moveTo>
                  <a:lnTo>
                    <a:pt x="522" y="369"/>
                  </a:lnTo>
                  <a:lnTo>
                    <a:pt x="513" y="360"/>
                  </a:lnTo>
                  <a:lnTo>
                    <a:pt x="513" y="333"/>
                  </a:lnTo>
                  <a:cubicBezTo>
                    <a:pt x="529" y="340"/>
                    <a:pt x="536" y="356"/>
                    <a:pt x="540" y="377"/>
                  </a:cubicBezTo>
                  <a:close/>
                  <a:moveTo>
                    <a:pt x="282" y="0"/>
                  </a:moveTo>
                  <a:cubicBezTo>
                    <a:pt x="315" y="0"/>
                    <a:pt x="344" y="16"/>
                    <a:pt x="366" y="41"/>
                  </a:cubicBezTo>
                  <a:cubicBezTo>
                    <a:pt x="379" y="58"/>
                    <a:pt x="390" y="78"/>
                    <a:pt x="395" y="101"/>
                  </a:cubicBezTo>
                  <a:cubicBezTo>
                    <a:pt x="403" y="99"/>
                    <a:pt x="415" y="98"/>
                    <a:pt x="418" y="107"/>
                  </a:cubicBezTo>
                  <a:cubicBezTo>
                    <a:pt x="423" y="120"/>
                    <a:pt x="421" y="151"/>
                    <a:pt x="412" y="154"/>
                  </a:cubicBezTo>
                  <a:cubicBezTo>
                    <a:pt x="408" y="156"/>
                    <a:pt x="403" y="156"/>
                    <a:pt x="398" y="155"/>
                  </a:cubicBezTo>
                  <a:cubicBezTo>
                    <a:pt x="398" y="163"/>
                    <a:pt x="396" y="171"/>
                    <a:pt x="394" y="179"/>
                  </a:cubicBezTo>
                  <a:cubicBezTo>
                    <a:pt x="386" y="180"/>
                    <a:pt x="378" y="182"/>
                    <a:pt x="370" y="183"/>
                  </a:cubicBezTo>
                  <a:cubicBezTo>
                    <a:pt x="375" y="169"/>
                    <a:pt x="377" y="154"/>
                    <a:pt x="377" y="138"/>
                  </a:cubicBezTo>
                  <a:cubicBezTo>
                    <a:pt x="377" y="117"/>
                    <a:pt x="373" y="98"/>
                    <a:pt x="365" y="81"/>
                  </a:cubicBezTo>
                  <a:cubicBezTo>
                    <a:pt x="301" y="132"/>
                    <a:pt x="218" y="95"/>
                    <a:pt x="197" y="86"/>
                  </a:cubicBezTo>
                  <a:cubicBezTo>
                    <a:pt x="190" y="101"/>
                    <a:pt x="187" y="119"/>
                    <a:pt x="187" y="138"/>
                  </a:cubicBezTo>
                  <a:cubicBezTo>
                    <a:pt x="187" y="154"/>
                    <a:pt x="189" y="169"/>
                    <a:pt x="194" y="183"/>
                  </a:cubicBezTo>
                  <a:cubicBezTo>
                    <a:pt x="186" y="181"/>
                    <a:pt x="178" y="180"/>
                    <a:pt x="170" y="179"/>
                  </a:cubicBezTo>
                  <a:cubicBezTo>
                    <a:pt x="168" y="171"/>
                    <a:pt x="167" y="163"/>
                    <a:pt x="166" y="155"/>
                  </a:cubicBezTo>
                  <a:cubicBezTo>
                    <a:pt x="161" y="156"/>
                    <a:pt x="156" y="156"/>
                    <a:pt x="152" y="154"/>
                  </a:cubicBezTo>
                  <a:cubicBezTo>
                    <a:pt x="143" y="151"/>
                    <a:pt x="141" y="120"/>
                    <a:pt x="146" y="107"/>
                  </a:cubicBezTo>
                  <a:cubicBezTo>
                    <a:pt x="149" y="98"/>
                    <a:pt x="161" y="99"/>
                    <a:pt x="169" y="101"/>
                  </a:cubicBezTo>
                  <a:cubicBezTo>
                    <a:pt x="174" y="78"/>
                    <a:pt x="185" y="58"/>
                    <a:pt x="198" y="41"/>
                  </a:cubicBezTo>
                  <a:cubicBezTo>
                    <a:pt x="220" y="16"/>
                    <a:pt x="249" y="0"/>
                    <a:pt x="282" y="0"/>
                  </a:cubicBezTo>
                  <a:close/>
                </a:path>
              </a:pathLst>
            </a:custGeom>
            <a:solidFill>
              <a:srgbClr val="123E61"/>
            </a:solidFill>
            <a:ln>
              <a:noFill/>
            </a:ln>
          </p:spPr>
          <p:txBody>
            <a:bodyPr lIns="68557" tIns="34279" rIns="68557" bIns="34279"/>
            <a:lstStyle/>
            <a:p>
              <a:pPr fontAlgn="base">
                <a:spcBef>
                  <a:spcPct val="0"/>
                </a:spcBef>
                <a:spcAft>
                  <a:spcPct val="0"/>
                </a:spcAft>
                <a:buFont typeface="Arial" pitchFamily="34" charset="0"/>
                <a:buNone/>
              </a:pPr>
              <a:endParaRPr lang="zh-CN" altLang="en-US" dirty="0" smtClean="0">
                <a:solidFill>
                  <a:srgbClr val="294A5A"/>
                </a:solidFill>
                <a:latin typeface="微软雅黑" panose="020B0503020204020204" pitchFamily="34" charset="-122"/>
                <a:ea typeface="微软雅黑" panose="020B0503020204020204" pitchFamily="34" charset="-122"/>
                <a:cs typeface="+mn-ea"/>
                <a:sym typeface="+mn-lt"/>
              </a:endParaRPr>
            </a:p>
          </p:txBody>
        </p:sp>
      </p:grpSp>
      <p:sp>
        <p:nvSpPr>
          <p:cNvPr id="32" name="TextBox 67"/>
          <p:cNvSpPr txBox="1"/>
          <p:nvPr/>
        </p:nvSpPr>
        <p:spPr>
          <a:xfrm>
            <a:off x="6667189" y="3854750"/>
            <a:ext cx="1396537" cy="553998"/>
          </a:xfrm>
          <a:prstGeom prst="rect">
            <a:avLst/>
          </a:prstGeom>
          <a:noFill/>
        </p:spPr>
        <p:txBody>
          <a:bodyPr wrap="none" rtlCol="0">
            <a:spAutoFit/>
          </a:bodyPr>
          <a:lstStyle/>
          <a:p>
            <a:pPr algn="ctr"/>
            <a:r>
              <a:rPr lang="en-US" altLang="zh-CN" sz="1500" dirty="0">
                <a:solidFill>
                  <a:srgbClr val="123E61"/>
                </a:solidFill>
                <a:latin typeface="微软雅黑" panose="020B0503020204020204" pitchFamily="34" charset="-122"/>
                <a:ea typeface="微软雅黑" panose="020B0503020204020204" pitchFamily="34" charset="-122"/>
                <a:cs typeface="+mn-ea"/>
                <a:sym typeface="+mn-lt"/>
              </a:rPr>
              <a:t>PART </a:t>
            </a:r>
            <a:r>
              <a:rPr lang="en-US" altLang="zh-CN" sz="1500" dirty="0" smtClean="0">
                <a:solidFill>
                  <a:srgbClr val="123E61"/>
                </a:solidFill>
                <a:latin typeface="微软雅黑" panose="020B0503020204020204" pitchFamily="34" charset="-122"/>
                <a:ea typeface="微软雅黑" panose="020B0503020204020204" pitchFamily="34" charset="-122"/>
                <a:cs typeface="+mn-ea"/>
                <a:sym typeface="+mn-lt"/>
              </a:rPr>
              <a:t>04 </a:t>
            </a:r>
          </a:p>
          <a:p>
            <a:pPr algn="ctr"/>
            <a:r>
              <a:rPr lang="zh-CN" altLang="en-US" sz="1500" b="1" spc="75" dirty="0" smtClean="0">
                <a:solidFill>
                  <a:srgbClr val="123E61"/>
                </a:solidFill>
                <a:latin typeface="微软雅黑" panose="020B0503020204020204" pitchFamily="34" charset="-122"/>
                <a:ea typeface="微软雅黑" panose="020B0503020204020204" pitchFamily="34" charset="-122"/>
                <a:cs typeface="+mn-ea"/>
                <a:sym typeface="+mn-lt"/>
              </a:rPr>
              <a:t>未来工作</a:t>
            </a:r>
            <a:r>
              <a:rPr lang="zh-CN" altLang="en-US" sz="1500" b="1" spc="75" dirty="0">
                <a:solidFill>
                  <a:srgbClr val="123E61"/>
                </a:solidFill>
                <a:latin typeface="微软雅黑" panose="020B0503020204020204" pitchFamily="34" charset="-122"/>
                <a:ea typeface="微软雅黑" panose="020B0503020204020204" pitchFamily="34" charset="-122"/>
                <a:cs typeface="+mn-ea"/>
                <a:sym typeface="+mn-lt"/>
              </a:rPr>
              <a:t>计划</a:t>
            </a:r>
          </a:p>
        </p:txBody>
      </p:sp>
      <p:grpSp>
        <p:nvGrpSpPr>
          <p:cNvPr id="33" name="组合 32"/>
          <p:cNvGrpSpPr/>
          <p:nvPr/>
        </p:nvGrpSpPr>
        <p:grpSpPr>
          <a:xfrm>
            <a:off x="7063894" y="3039268"/>
            <a:ext cx="585863" cy="585863"/>
            <a:chOff x="4840168" y="3971584"/>
            <a:chExt cx="522572" cy="522572"/>
          </a:xfrm>
          <a:effectLst>
            <a:outerShdw blurRad="50800" dist="38100" dir="2700000" algn="tl" rotWithShape="0">
              <a:prstClr val="black">
                <a:alpha val="40000"/>
              </a:prstClr>
            </a:outerShdw>
          </a:effectLst>
        </p:grpSpPr>
        <p:sp>
          <p:nvSpPr>
            <p:cNvPr id="34" name="矩形 33"/>
            <p:cNvSpPr/>
            <p:nvPr/>
          </p:nvSpPr>
          <p:spPr>
            <a:xfrm>
              <a:off x="4840168" y="3971584"/>
              <a:ext cx="522572" cy="522572"/>
            </a:xfrm>
            <a:prstGeom prst="rect">
              <a:avLst/>
            </a:prstGeom>
            <a:gradFill>
              <a:gsLst>
                <a:gs pos="0">
                  <a:schemeClr val="bg1">
                    <a:lumMod val="95000"/>
                  </a:schemeClr>
                </a:gs>
                <a:gs pos="50000">
                  <a:schemeClr val="bg1">
                    <a:lumMod val="95000"/>
                  </a:schemeClr>
                </a:gs>
                <a:gs pos="100000">
                  <a:schemeClr val="bg1">
                    <a:lumMod val="95000"/>
                  </a:schemeClr>
                </a:gs>
              </a:gsLst>
              <a:lin ang="5400000" scaled="0"/>
            </a:gradFill>
            <a:ln>
              <a:solidFill>
                <a:schemeClr val="bg1"/>
              </a:solid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70" dirty="0">
                <a:latin typeface="微软雅黑" panose="020B0503020204020204" pitchFamily="34" charset="-122"/>
                <a:ea typeface="微软雅黑" panose="020B0503020204020204" pitchFamily="34" charset="-122"/>
                <a:cs typeface="+mn-ea"/>
                <a:sym typeface="+mn-lt"/>
              </a:endParaRPr>
            </a:p>
          </p:txBody>
        </p:sp>
        <p:grpSp>
          <p:nvGrpSpPr>
            <p:cNvPr id="35" name="组合 34"/>
            <p:cNvGrpSpPr/>
            <p:nvPr/>
          </p:nvGrpSpPr>
          <p:grpSpPr>
            <a:xfrm>
              <a:off x="4981489" y="4078661"/>
              <a:ext cx="239931" cy="308418"/>
              <a:chOff x="731016" y="1671338"/>
              <a:chExt cx="366231" cy="470769"/>
            </a:xfrm>
            <a:solidFill>
              <a:srgbClr val="B91F38"/>
            </a:solidFill>
          </p:grpSpPr>
          <p:sp>
            <p:nvSpPr>
              <p:cNvPr id="36" name="Freeform 108"/>
              <p:cNvSpPr/>
              <p:nvPr/>
            </p:nvSpPr>
            <p:spPr bwMode="auto">
              <a:xfrm flipH="1">
                <a:off x="731016" y="2089492"/>
                <a:ext cx="51923" cy="52615"/>
              </a:xfrm>
              <a:custGeom>
                <a:avLst/>
                <a:gdLst>
                  <a:gd name="T0" fmla="*/ 0 w 32"/>
                  <a:gd name="T1" fmla="*/ 32 h 32"/>
                  <a:gd name="T2" fmla="*/ 16 w 32"/>
                  <a:gd name="T3" fmla="*/ 32 h 32"/>
                  <a:gd name="T4" fmla="*/ 32 w 32"/>
                  <a:gd name="T5" fmla="*/ 16 h 32"/>
                  <a:gd name="T6" fmla="*/ 32 w 32"/>
                  <a:gd name="T7" fmla="*/ 0 h 32"/>
                  <a:gd name="T8" fmla="*/ 0 w 32"/>
                  <a:gd name="T9" fmla="*/ 0 h 32"/>
                  <a:gd name="T10" fmla="*/ 0 w 32"/>
                  <a:gd name="T11" fmla="*/ 32 h 32"/>
                </a:gdLst>
                <a:ahLst/>
                <a:cxnLst>
                  <a:cxn ang="0">
                    <a:pos x="T0" y="T1"/>
                  </a:cxn>
                  <a:cxn ang="0">
                    <a:pos x="T2" y="T3"/>
                  </a:cxn>
                  <a:cxn ang="0">
                    <a:pos x="T4" y="T5"/>
                  </a:cxn>
                  <a:cxn ang="0">
                    <a:pos x="T6" y="T7"/>
                  </a:cxn>
                  <a:cxn ang="0">
                    <a:pos x="T8" y="T9"/>
                  </a:cxn>
                  <a:cxn ang="0">
                    <a:pos x="T10" y="T11"/>
                  </a:cxn>
                </a:cxnLst>
                <a:rect l="0" t="0" r="r" b="b"/>
                <a:pathLst>
                  <a:path w="32" h="32">
                    <a:moveTo>
                      <a:pt x="0" y="32"/>
                    </a:moveTo>
                    <a:cubicBezTo>
                      <a:pt x="16" y="32"/>
                      <a:pt x="16" y="32"/>
                      <a:pt x="16" y="32"/>
                    </a:cubicBezTo>
                    <a:cubicBezTo>
                      <a:pt x="25" y="32"/>
                      <a:pt x="32" y="25"/>
                      <a:pt x="32" y="16"/>
                    </a:cubicBezTo>
                    <a:cubicBezTo>
                      <a:pt x="32" y="0"/>
                      <a:pt x="32" y="0"/>
                      <a:pt x="32" y="0"/>
                    </a:cubicBezTo>
                    <a:cubicBezTo>
                      <a:pt x="0" y="0"/>
                      <a:pt x="0" y="0"/>
                      <a:pt x="0" y="0"/>
                    </a:cubicBezTo>
                    <a:lnTo>
                      <a:pt x="0" y="32"/>
                    </a:lnTo>
                    <a:close/>
                  </a:path>
                </a:pathLst>
              </a:custGeom>
              <a:solidFill>
                <a:srgbClr val="123E6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37" name="Freeform 109"/>
              <p:cNvSpPr>
                <a:spLocks noEditPoints="1"/>
              </p:cNvSpPr>
              <p:nvPr/>
            </p:nvSpPr>
            <p:spPr bwMode="auto">
              <a:xfrm flipH="1">
                <a:off x="731016" y="1671338"/>
                <a:ext cx="366231" cy="470769"/>
              </a:xfrm>
              <a:custGeom>
                <a:avLst/>
                <a:gdLst>
                  <a:gd name="T0" fmla="*/ 208 w 224"/>
                  <a:gd name="T1" fmla="*/ 0 h 288"/>
                  <a:gd name="T2" fmla="*/ 16 w 224"/>
                  <a:gd name="T3" fmla="*/ 0 h 288"/>
                  <a:gd name="T4" fmla="*/ 0 w 224"/>
                  <a:gd name="T5" fmla="*/ 16 h 288"/>
                  <a:gd name="T6" fmla="*/ 0 w 224"/>
                  <a:gd name="T7" fmla="*/ 272 h 288"/>
                  <a:gd name="T8" fmla="*/ 16 w 224"/>
                  <a:gd name="T9" fmla="*/ 288 h 288"/>
                  <a:gd name="T10" fmla="*/ 176 w 224"/>
                  <a:gd name="T11" fmla="*/ 288 h 288"/>
                  <a:gd name="T12" fmla="*/ 176 w 224"/>
                  <a:gd name="T13" fmla="*/ 144 h 288"/>
                  <a:gd name="T14" fmla="*/ 224 w 224"/>
                  <a:gd name="T15" fmla="*/ 144 h 288"/>
                  <a:gd name="T16" fmla="*/ 224 w 224"/>
                  <a:gd name="T17" fmla="*/ 16 h 288"/>
                  <a:gd name="T18" fmla="*/ 208 w 224"/>
                  <a:gd name="T19" fmla="*/ 0 h 288"/>
                  <a:gd name="T20" fmla="*/ 168 w 224"/>
                  <a:gd name="T21" fmla="*/ 104 h 288"/>
                  <a:gd name="T22" fmla="*/ 56 w 224"/>
                  <a:gd name="T23" fmla="*/ 104 h 288"/>
                  <a:gd name="T24" fmla="*/ 56 w 224"/>
                  <a:gd name="T25" fmla="*/ 88 h 288"/>
                  <a:gd name="T26" fmla="*/ 168 w 224"/>
                  <a:gd name="T27" fmla="*/ 88 h 288"/>
                  <a:gd name="T28" fmla="*/ 168 w 224"/>
                  <a:gd name="T29" fmla="*/ 104 h 288"/>
                  <a:gd name="T30" fmla="*/ 168 w 224"/>
                  <a:gd name="T31" fmla="*/ 72 h 288"/>
                  <a:gd name="T32" fmla="*/ 56 w 224"/>
                  <a:gd name="T33" fmla="*/ 72 h 288"/>
                  <a:gd name="T34" fmla="*/ 56 w 224"/>
                  <a:gd name="T35" fmla="*/ 56 h 288"/>
                  <a:gd name="T36" fmla="*/ 168 w 224"/>
                  <a:gd name="T37" fmla="*/ 56 h 288"/>
                  <a:gd name="T38" fmla="*/ 168 w 224"/>
                  <a:gd name="T39" fmla="*/ 7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4" h="288">
                    <a:moveTo>
                      <a:pt x="208" y="0"/>
                    </a:moveTo>
                    <a:cubicBezTo>
                      <a:pt x="16" y="0"/>
                      <a:pt x="16" y="0"/>
                      <a:pt x="16" y="0"/>
                    </a:cubicBezTo>
                    <a:cubicBezTo>
                      <a:pt x="7" y="0"/>
                      <a:pt x="0" y="7"/>
                      <a:pt x="0" y="16"/>
                    </a:cubicBezTo>
                    <a:cubicBezTo>
                      <a:pt x="0" y="272"/>
                      <a:pt x="0" y="272"/>
                      <a:pt x="0" y="272"/>
                    </a:cubicBezTo>
                    <a:cubicBezTo>
                      <a:pt x="0" y="281"/>
                      <a:pt x="7" y="288"/>
                      <a:pt x="16" y="288"/>
                    </a:cubicBezTo>
                    <a:cubicBezTo>
                      <a:pt x="176" y="288"/>
                      <a:pt x="176" y="288"/>
                      <a:pt x="176" y="288"/>
                    </a:cubicBezTo>
                    <a:cubicBezTo>
                      <a:pt x="176" y="144"/>
                      <a:pt x="176" y="144"/>
                      <a:pt x="176" y="144"/>
                    </a:cubicBezTo>
                    <a:cubicBezTo>
                      <a:pt x="224" y="144"/>
                      <a:pt x="224" y="144"/>
                      <a:pt x="224" y="144"/>
                    </a:cubicBezTo>
                    <a:cubicBezTo>
                      <a:pt x="224" y="16"/>
                      <a:pt x="224" y="16"/>
                      <a:pt x="224" y="16"/>
                    </a:cubicBezTo>
                    <a:cubicBezTo>
                      <a:pt x="224" y="7"/>
                      <a:pt x="217" y="0"/>
                      <a:pt x="208" y="0"/>
                    </a:cubicBezTo>
                    <a:close/>
                    <a:moveTo>
                      <a:pt x="168" y="104"/>
                    </a:moveTo>
                    <a:cubicBezTo>
                      <a:pt x="56" y="104"/>
                      <a:pt x="56" y="104"/>
                      <a:pt x="56" y="104"/>
                    </a:cubicBezTo>
                    <a:cubicBezTo>
                      <a:pt x="56" y="88"/>
                      <a:pt x="56" y="88"/>
                      <a:pt x="56" y="88"/>
                    </a:cubicBezTo>
                    <a:cubicBezTo>
                      <a:pt x="168" y="88"/>
                      <a:pt x="168" y="88"/>
                      <a:pt x="168" y="88"/>
                    </a:cubicBezTo>
                    <a:lnTo>
                      <a:pt x="168" y="104"/>
                    </a:lnTo>
                    <a:close/>
                    <a:moveTo>
                      <a:pt x="168" y="72"/>
                    </a:moveTo>
                    <a:cubicBezTo>
                      <a:pt x="56" y="72"/>
                      <a:pt x="56" y="72"/>
                      <a:pt x="56" y="72"/>
                    </a:cubicBezTo>
                    <a:cubicBezTo>
                      <a:pt x="56" y="56"/>
                      <a:pt x="56" y="56"/>
                      <a:pt x="56" y="56"/>
                    </a:cubicBezTo>
                    <a:cubicBezTo>
                      <a:pt x="168" y="56"/>
                      <a:pt x="168" y="56"/>
                      <a:pt x="168" y="56"/>
                    </a:cubicBezTo>
                    <a:lnTo>
                      <a:pt x="168" y="72"/>
                    </a:lnTo>
                    <a:close/>
                  </a:path>
                </a:pathLst>
              </a:custGeom>
              <a:solidFill>
                <a:srgbClr val="123E6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38" name="Rectangle 110"/>
              <p:cNvSpPr>
                <a:spLocks noChangeArrowheads="1"/>
              </p:cNvSpPr>
              <p:nvPr/>
            </p:nvSpPr>
            <p:spPr bwMode="auto">
              <a:xfrm flipH="1">
                <a:off x="731016" y="1933030"/>
                <a:ext cx="51923" cy="51923"/>
              </a:xfrm>
              <a:prstGeom prst="rect">
                <a:avLst/>
              </a:prstGeom>
              <a:solidFill>
                <a:srgbClr val="123E6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sp>
            <p:nvSpPr>
              <p:cNvPr id="39" name="Rectangle 111"/>
              <p:cNvSpPr>
                <a:spLocks noChangeArrowheads="1"/>
              </p:cNvSpPr>
              <p:nvPr/>
            </p:nvSpPr>
            <p:spPr bwMode="auto">
              <a:xfrm flipH="1">
                <a:off x="731016" y="2011261"/>
                <a:ext cx="51923" cy="5261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ysClr val="windowText" lastClr="000000"/>
                  </a:solidFill>
                  <a:effectLst/>
                  <a:uLnTx/>
                  <a:uFillTx/>
                  <a:latin typeface="微软雅黑" panose="020B0503020204020204" pitchFamily="34" charset="-122"/>
                  <a:ea typeface="微软雅黑" panose="020B0503020204020204" pitchFamily="34" charset="-122"/>
                  <a:cs typeface="+mn-ea"/>
                  <a:sym typeface="+mn-lt"/>
                </a:endParaRPr>
              </a:p>
            </p:txBody>
          </p:sp>
        </p:grpSp>
      </p:grpSp>
    </p:spTree>
    <p:extLst>
      <p:ext uri="{BB962C8B-B14F-4D97-AF65-F5344CB8AC3E}">
        <p14:creationId xmlns:p14="http://schemas.microsoft.com/office/powerpoint/2010/main" val="13801815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p:cTn id="7" dur="500" fill="hold"/>
                                        <p:tgtEl>
                                          <p:spTgt spid="42"/>
                                        </p:tgtEl>
                                        <p:attrNameLst>
                                          <p:attrName>ppt_w</p:attrName>
                                        </p:attrNameLst>
                                      </p:cBhvr>
                                      <p:tavLst>
                                        <p:tav tm="0">
                                          <p:val>
                                            <p:fltVal val="0"/>
                                          </p:val>
                                        </p:tav>
                                        <p:tav tm="100000">
                                          <p:val>
                                            <p:strVal val="#ppt_w"/>
                                          </p:val>
                                        </p:tav>
                                      </p:tavLst>
                                    </p:anim>
                                    <p:anim calcmode="lin" valueType="num">
                                      <p:cBhvr>
                                        <p:cTn id="8" dur="500" fill="hold"/>
                                        <p:tgtEl>
                                          <p:spTgt spid="42"/>
                                        </p:tgtEl>
                                        <p:attrNameLst>
                                          <p:attrName>ppt_h</p:attrName>
                                        </p:attrNameLst>
                                      </p:cBhvr>
                                      <p:tavLst>
                                        <p:tav tm="0">
                                          <p:val>
                                            <p:fltVal val="0"/>
                                          </p:val>
                                        </p:tav>
                                        <p:tav tm="100000">
                                          <p:val>
                                            <p:strVal val="#ppt_h"/>
                                          </p:val>
                                        </p:tav>
                                      </p:tavLst>
                                    </p:anim>
                                    <p:animEffect transition="in" filter="fade">
                                      <p:cBhvr>
                                        <p:cTn id="9" dur="500"/>
                                        <p:tgtEl>
                                          <p:spTgt spid="42"/>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wipe(left)">
                                      <p:cBhvr>
                                        <p:cTn id="12" dur="500"/>
                                        <p:tgtEl>
                                          <p:spTgt spid="41"/>
                                        </p:tgtEl>
                                      </p:cBhvr>
                                    </p:animEffect>
                                  </p:childTnLst>
                                </p:cTn>
                              </p:par>
                              <p:par>
                                <p:cTn id="13" presetID="10" presetClass="entr" presetSubtype="0" fill="hold" nodeType="withEffect">
                                  <p:stCondLst>
                                    <p:cond delay="1200"/>
                                  </p:stCondLst>
                                  <p:childTnLst>
                                    <p:set>
                                      <p:cBhvr>
                                        <p:cTn id="14" dur="1" fill="hold">
                                          <p:stCondLst>
                                            <p:cond delay="0"/>
                                          </p:stCondLst>
                                        </p:cTn>
                                        <p:tgtEl>
                                          <p:spTgt spid="43"/>
                                        </p:tgtEl>
                                        <p:attrNameLst>
                                          <p:attrName>style.visibility</p:attrName>
                                        </p:attrNameLst>
                                      </p:cBhvr>
                                      <p:to>
                                        <p:strVal val="visible"/>
                                      </p:to>
                                    </p:set>
                                    <p:animEffect transition="in" filter="fade">
                                      <p:cBhvr>
                                        <p:cTn id="15" dur="500"/>
                                        <p:tgtEl>
                                          <p:spTgt spid="43"/>
                                        </p:tgtEl>
                                      </p:cBhvr>
                                    </p:animEffect>
                                  </p:childTnLst>
                                </p:cTn>
                              </p:par>
                              <p:par>
                                <p:cTn id="16" presetID="10" presetClass="entr" presetSubtype="0" fill="hold" nodeType="withEffect">
                                  <p:stCondLst>
                                    <p:cond delay="1200"/>
                                  </p:stCondLst>
                                  <p:childTnLst>
                                    <p:set>
                                      <p:cBhvr>
                                        <p:cTn id="17" dur="1" fill="hold">
                                          <p:stCondLst>
                                            <p:cond delay="0"/>
                                          </p:stCondLst>
                                        </p:cTn>
                                        <p:tgtEl>
                                          <p:spTgt spid="60"/>
                                        </p:tgtEl>
                                        <p:attrNameLst>
                                          <p:attrName>style.visibility</p:attrName>
                                        </p:attrNameLst>
                                      </p:cBhvr>
                                      <p:to>
                                        <p:strVal val="visible"/>
                                      </p:to>
                                    </p:set>
                                    <p:animEffect transition="in" filter="fade">
                                      <p:cBhvr>
                                        <p:cTn id="18" dur="500"/>
                                        <p:tgtEl>
                                          <p:spTgt spid="60"/>
                                        </p:tgtEl>
                                      </p:cBhvr>
                                    </p:animEffect>
                                  </p:childTnLst>
                                </p:cTn>
                              </p:par>
                              <p:par>
                                <p:cTn id="19" presetID="10" presetClass="entr" presetSubtype="0" fill="hold" nodeType="withEffect">
                                  <p:stCondLst>
                                    <p:cond delay="1200"/>
                                  </p:st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8" presetClass="emph" presetSubtype="0" fill="hold" nodeType="withEffect">
                                  <p:stCondLst>
                                    <p:cond delay="1700"/>
                                  </p:stCondLst>
                                  <p:childTnLst>
                                    <p:animRot by="1200000">
                                      <p:cBhvr>
                                        <p:cTn id="23" dur="5000" fill="hold"/>
                                        <p:tgtEl>
                                          <p:spTgt spid="60"/>
                                        </p:tgtEl>
                                        <p:attrNameLst>
                                          <p:attrName>r</p:attrName>
                                        </p:attrNameLst>
                                      </p:cBhvr>
                                    </p:animRot>
                                  </p:childTnLst>
                                </p:cTn>
                              </p:par>
                              <p:par>
                                <p:cTn id="24" presetID="8" presetClass="emph" presetSubtype="0" fill="hold" nodeType="withEffect">
                                  <p:stCondLst>
                                    <p:cond delay="1700"/>
                                  </p:stCondLst>
                                  <p:childTnLst>
                                    <p:animRot by="21600000">
                                      <p:cBhvr>
                                        <p:cTn id="25" dur="5000" fill="hold"/>
                                        <p:tgtEl>
                                          <p:spTgt spid="57"/>
                                        </p:tgtEl>
                                        <p:attrNameLst>
                                          <p:attrName>r</p:attrName>
                                        </p:attrNameLst>
                                      </p:cBhvr>
                                    </p:animRot>
                                  </p:childTnLst>
                                </p:cTn>
                              </p:par>
                            </p:childTnLst>
                          </p:cTn>
                        </p:par>
                        <p:par>
                          <p:cTn id="26" fill="hold">
                            <p:stCondLst>
                              <p:cond delay="6700"/>
                            </p:stCondLst>
                            <p:childTnLst>
                              <p:par>
                                <p:cTn id="27" presetID="10" presetClass="entr" presetSubtype="0" fill="hold" nodeType="afterEffect">
                                  <p:stCondLst>
                                    <p:cond delay="50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par>
                                <p:cTn id="30" presetID="26" presetClass="emph" presetSubtype="0" fill="hold" nodeType="withEffect">
                                  <p:stCondLst>
                                    <p:cond delay="750"/>
                                  </p:stCondLst>
                                  <p:childTnLst>
                                    <p:animEffect transition="out" filter="fade">
                                      <p:cBhvr>
                                        <p:cTn id="31" dur="500" tmFilter="0, 0; .2, .5; .8, .5; 1, 0"/>
                                        <p:tgtEl>
                                          <p:spTgt spid="11"/>
                                        </p:tgtEl>
                                      </p:cBhvr>
                                    </p:animEffect>
                                    <p:animScale>
                                      <p:cBhvr>
                                        <p:cTn id="32" dur="250" autoRev="1" fill="hold"/>
                                        <p:tgtEl>
                                          <p:spTgt spid="11"/>
                                        </p:tgtEl>
                                      </p:cBhvr>
                                      <p:by x="105000" y="105000"/>
                                    </p:animScale>
                                  </p:childTnLst>
                                </p:cTn>
                              </p:par>
                              <p:par>
                                <p:cTn id="33" presetID="22" presetClass="entr" presetSubtype="8" fill="hold" grpId="0" nodeType="withEffect">
                                  <p:stCondLst>
                                    <p:cond delay="750"/>
                                  </p:stCondLst>
                                  <p:childTnLst>
                                    <p:set>
                                      <p:cBhvr>
                                        <p:cTn id="34" dur="1" fill="hold">
                                          <p:stCondLst>
                                            <p:cond delay="0"/>
                                          </p:stCondLst>
                                        </p:cTn>
                                        <p:tgtEl>
                                          <p:spTgt spid="63"/>
                                        </p:tgtEl>
                                        <p:attrNameLst>
                                          <p:attrName>style.visibility</p:attrName>
                                        </p:attrNameLst>
                                      </p:cBhvr>
                                      <p:to>
                                        <p:strVal val="visible"/>
                                      </p:to>
                                    </p:set>
                                    <p:animEffect transition="in" filter="wipe(left)">
                                      <p:cBhvr>
                                        <p:cTn id="35" dur="500"/>
                                        <p:tgtEl>
                                          <p:spTgt spid="63"/>
                                        </p:tgtEl>
                                      </p:cBhvr>
                                    </p:animEffect>
                                  </p:childTnLst>
                                </p:cTn>
                              </p:par>
                            </p:childTnLst>
                          </p:cTn>
                        </p:par>
                        <p:par>
                          <p:cTn id="36" fill="hold">
                            <p:stCondLst>
                              <p:cond delay="7950"/>
                            </p:stCondLst>
                            <p:childTnLst>
                              <p:par>
                                <p:cTn id="37" presetID="22" presetClass="entr" presetSubtype="8" fill="hold" grpId="0" nodeType="after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wipe(left)">
                                      <p:cBhvr>
                                        <p:cTn id="39" dur="500"/>
                                        <p:tgtEl>
                                          <p:spTgt spid="16"/>
                                        </p:tgtEl>
                                      </p:cBhvr>
                                    </p:animEffect>
                                  </p:childTnLst>
                                </p:cTn>
                              </p:par>
                            </p:childTnLst>
                          </p:cTn>
                        </p:par>
                        <p:par>
                          <p:cTn id="40" fill="hold">
                            <p:stCondLst>
                              <p:cond delay="8450"/>
                            </p:stCondLst>
                            <p:childTnLst>
                              <p:par>
                                <p:cTn id="41" presetID="10" presetClass="entr" presetSubtype="0" fill="hold"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par>
                                <p:cTn id="44" presetID="26" presetClass="emph" presetSubtype="0" fill="hold" nodeType="withEffect">
                                  <p:stCondLst>
                                    <p:cond delay="250"/>
                                  </p:stCondLst>
                                  <p:childTnLst>
                                    <p:animEffect transition="out" filter="fade">
                                      <p:cBhvr>
                                        <p:cTn id="45" dur="500" tmFilter="0, 0; .2, .5; .8, .5; 1, 0"/>
                                        <p:tgtEl>
                                          <p:spTgt spid="18"/>
                                        </p:tgtEl>
                                      </p:cBhvr>
                                    </p:animEffect>
                                    <p:animScale>
                                      <p:cBhvr>
                                        <p:cTn id="46" dur="250" autoRev="1" fill="hold"/>
                                        <p:tgtEl>
                                          <p:spTgt spid="18"/>
                                        </p:tgtEl>
                                      </p:cBhvr>
                                      <p:by x="105000" y="105000"/>
                                    </p:animScale>
                                  </p:childTnLst>
                                </p:cTn>
                              </p:par>
                              <p:par>
                                <p:cTn id="47" presetID="22" presetClass="entr" presetSubtype="8" fill="hold" grpId="0" nodeType="withEffect">
                                  <p:stCondLst>
                                    <p:cond delay="250"/>
                                  </p:stCondLst>
                                  <p:childTnLst>
                                    <p:set>
                                      <p:cBhvr>
                                        <p:cTn id="48" dur="1" fill="hold">
                                          <p:stCondLst>
                                            <p:cond delay="0"/>
                                          </p:stCondLst>
                                        </p:cTn>
                                        <p:tgtEl>
                                          <p:spTgt spid="64"/>
                                        </p:tgtEl>
                                        <p:attrNameLst>
                                          <p:attrName>style.visibility</p:attrName>
                                        </p:attrNameLst>
                                      </p:cBhvr>
                                      <p:to>
                                        <p:strVal val="visible"/>
                                      </p:to>
                                    </p:set>
                                    <p:animEffect transition="in" filter="wipe(left)">
                                      <p:cBhvr>
                                        <p:cTn id="49" dur="500"/>
                                        <p:tgtEl>
                                          <p:spTgt spid="64"/>
                                        </p:tgtEl>
                                      </p:cBhvr>
                                    </p:animEffect>
                                  </p:childTnLst>
                                </p:cTn>
                              </p:par>
                            </p:childTnLst>
                          </p:cTn>
                        </p:par>
                        <p:par>
                          <p:cTn id="50" fill="hold">
                            <p:stCondLst>
                              <p:cond delay="9200"/>
                            </p:stCondLst>
                            <p:childTnLst>
                              <p:par>
                                <p:cTn id="51" presetID="22" presetClass="entr" presetSubtype="8" fill="hold" grpId="0" nodeType="after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wipe(left)">
                                      <p:cBhvr>
                                        <p:cTn id="53" dur="500"/>
                                        <p:tgtEl>
                                          <p:spTgt spid="17"/>
                                        </p:tgtEl>
                                      </p:cBhvr>
                                    </p:animEffect>
                                  </p:childTnLst>
                                </p:cTn>
                              </p:par>
                            </p:childTnLst>
                          </p:cTn>
                        </p:par>
                        <p:par>
                          <p:cTn id="54" fill="hold">
                            <p:stCondLst>
                              <p:cond delay="9700"/>
                            </p:stCondLst>
                            <p:childTnLst>
                              <p:par>
                                <p:cTn id="55" presetID="10" presetClass="entr" presetSubtype="0" fill="hold" nodeType="after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fade">
                                      <p:cBhvr>
                                        <p:cTn id="57" dur="500"/>
                                        <p:tgtEl>
                                          <p:spTgt spid="29"/>
                                        </p:tgtEl>
                                      </p:cBhvr>
                                    </p:animEffect>
                                  </p:childTnLst>
                                </p:cTn>
                              </p:par>
                              <p:par>
                                <p:cTn id="58" presetID="26" presetClass="emph" presetSubtype="0" fill="hold" nodeType="withEffect">
                                  <p:stCondLst>
                                    <p:cond delay="250"/>
                                  </p:stCondLst>
                                  <p:childTnLst>
                                    <p:animEffect transition="out" filter="fade">
                                      <p:cBhvr>
                                        <p:cTn id="59" dur="500" tmFilter="0, 0; .2, .5; .8, .5; 1, 0"/>
                                        <p:tgtEl>
                                          <p:spTgt spid="29"/>
                                        </p:tgtEl>
                                      </p:cBhvr>
                                    </p:animEffect>
                                    <p:animScale>
                                      <p:cBhvr>
                                        <p:cTn id="60" dur="250" autoRev="1" fill="hold"/>
                                        <p:tgtEl>
                                          <p:spTgt spid="29"/>
                                        </p:tgtEl>
                                      </p:cBhvr>
                                      <p:by x="105000" y="105000"/>
                                    </p:animScale>
                                  </p:childTnLst>
                                </p:cTn>
                              </p:par>
                              <p:par>
                                <p:cTn id="61" presetID="22" presetClass="entr" presetSubtype="8" fill="hold" grpId="0" nodeType="withEffect">
                                  <p:stCondLst>
                                    <p:cond delay="250"/>
                                  </p:stCondLst>
                                  <p:childTnLst>
                                    <p:set>
                                      <p:cBhvr>
                                        <p:cTn id="62" dur="1" fill="hold">
                                          <p:stCondLst>
                                            <p:cond delay="0"/>
                                          </p:stCondLst>
                                        </p:cTn>
                                        <p:tgtEl>
                                          <p:spTgt spid="65"/>
                                        </p:tgtEl>
                                        <p:attrNameLst>
                                          <p:attrName>style.visibility</p:attrName>
                                        </p:attrNameLst>
                                      </p:cBhvr>
                                      <p:to>
                                        <p:strVal val="visible"/>
                                      </p:to>
                                    </p:set>
                                    <p:animEffect transition="in" filter="wipe(left)">
                                      <p:cBhvr>
                                        <p:cTn id="63" dur="500"/>
                                        <p:tgtEl>
                                          <p:spTgt spid="65"/>
                                        </p:tgtEl>
                                      </p:cBhvr>
                                    </p:animEffect>
                                  </p:childTnLst>
                                </p:cTn>
                              </p:par>
                            </p:childTnLst>
                          </p:cTn>
                        </p:par>
                        <p:par>
                          <p:cTn id="64" fill="hold">
                            <p:stCondLst>
                              <p:cond delay="10450"/>
                            </p:stCondLst>
                            <p:childTnLst>
                              <p:par>
                                <p:cTn id="65" presetID="22" presetClass="entr" presetSubtype="8" fill="hold" grpId="0" nodeType="after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wipe(left)">
                                      <p:cBhvr>
                                        <p:cTn id="67" dur="500"/>
                                        <p:tgtEl>
                                          <p:spTgt spid="28"/>
                                        </p:tgtEl>
                                      </p:cBhvr>
                                    </p:animEffect>
                                  </p:childTnLst>
                                </p:cTn>
                              </p:par>
                            </p:childTnLst>
                          </p:cTn>
                        </p:par>
                        <p:par>
                          <p:cTn id="68" fill="hold">
                            <p:stCondLst>
                              <p:cond delay="10950"/>
                            </p:stCondLst>
                            <p:childTnLst>
                              <p:par>
                                <p:cTn id="69" presetID="10" presetClass="entr" presetSubtype="0" fill="hold" nodeType="afterEffect">
                                  <p:stCondLst>
                                    <p:cond delay="0"/>
                                  </p:stCondLst>
                                  <p:childTnLst>
                                    <p:set>
                                      <p:cBhvr>
                                        <p:cTn id="70" dur="1" fill="hold">
                                          <p:stCondLst>
                                            <p:cond delay="0"/>
                                          </p:stCondLst>
                                        </p:cTn>
                                        <p:tgtEl>
                                          <p:spTgt spid="33"/>
                                        </p:tgtEl>
                                        <p:attrNameLst>
                                          <p:attrName>style.visibility</p:attrName>
                                        </p:attrNameLst>
                                      </p:cBhvr>
                                      <p:to>
                                        <p:strVal val="visible"/>
                                      </p:to>
                                    </p:set>
                                    <p:animEffect transition="in" filter="fade">
                                      <p:cBhvr>
                                        <p:cTn id="71" dur="500"/>
                                        <p:tgtEl>
                                          <p:spTgt spid="33"/>
                                        </p:tgtEl>
                                      </p:cBhvr>
                                    </p:animEffect>
                                  </p:childTnLst>
                                </p:cTn>
                              </p:par>
                              <p:par>
                                <p:cTn id="72" presetID="26" presetClass="emph" presetSubtype="0" fill="hold" nodeType="withEffect">
                                  <p:stCondLst>
                                    <p:cond delay="250"/>
                                  </p:stCondLst>
                                  <p:childTnLst>
                                    <p:animEffect transition="out" filter="fade">
                                      <p:cBhvr>
                                        <p:cTn id="73" dur="500" tmFilter="0, 0; .2, .5; .8, .5; 1, 0"/>
                                        <p:tgtEl>
                                          <p:spTgt spid="33"/>
                                        </p:tgtEl>
                                      </p:cBhvr>
                                    </p:animEffect>
                                    <p:animScale>
                                      <p:cBhvr>
                                        <p:cTn id="74" dur="250" autoRev="1" fill="hold"/>
                                        <p:tgtEl>
                                          <p:spTgt spid="33"/>
                                        </p:tgtEl>
                                      </p:cBhvr>
                                      <p:by x="105000" y="105000"/>
                                    </p:animScale>
                                  </p:childTnLst>
                                </p:cTn>
                              </p:par>
                              <p:par>
                                <p:cTn id="75" presetID="22" presetClass="entr" presetSubtype="8" fill="hold" grpId="0" nodeType="withEffect">
                                  <p:stCondLst>
                                    <p:cond delay="250"/>
                                  </p:stCondLst>
                                  <p:childTnLst>
                                    <p:set>
                                      <p:cBhvr>
                                        <p:cTn id="76" dur="1" fill="hold">
                                          <p:stCondLst>
                                            <p:cond delay="0"/>
                                          </p:stCondLst>
                                        </p:cTn>
                                        <p:tgtEl>
                                          <p:spTgt spid="66"/>
                                        </p:tgtEl>
                                        <p:attrNameLst>
                                          <p:attrName>style.visibility</p:attrName>
                                        </p:attrNameLst>
                                      </p:cBhvr>
                                      <p:to>
                                        <p:strVal val="visible"/>
                                      </p:to>
                                    </p:set>
                                    <p:animEffect transition="in" filter="wipe(left)">
                                      <p:cBhvr>
                                        <p:cTn id="77" dur="500"/>
                                        <p:tgtEl>
                                          <p:spTgt spid="66"/>
                                        </p:tgtEl>
                                      </p:cBhvr>
                                    </p:animEffect>
                                  </p:childTnLst>
                                </p:cTn>
                              </p:par>
                            </p:childTnLst>
                          </p:cTn>
                        </p:par>
                        <p:par>
                          <p:cTn id="78" fill="hold">
                            <p:stCondLst>
                              <p:cond delay="11700"/>
                            </p:stCondLst>
                            <p:childTnLst>
                              <p:par>
                                <p:cTn id="79" presetID="22" presetClass="entr" presetSubtype="8" fill="hold" grpId="0" nodeType="afterEffect">
                                  <p:stCondLst>
                                    <p:cond delay="0"/>
                                  </p:stCondLst>
                                  <p:childTnLst>
                                    <p:set>
                                      <p:cBhvr>
                                        <p:cTn id="80" dur="1" fill="hold">
                                          <p:stCondLst>
                                            <p:cond delay="0"/>
                                          </p:stCondLst>
                                        </p:cTn>
                                        <p:tgtEl>
                                          <p:spTgt spid="32"/>
                                        </p:tgtEl>
                                        <p:attrNameLst>
                                          <p:attrName>style.visibility</p:attrName>
                                        </p:attrNameLst>
                                      </p:cBhvr>
                                      <p:to>
                                        <p:strVal val="visible"/>
                                      </p:to>
                                    </p:set>
                                    <p:animEffect transition="in" filter="wipe(left)">
                                      <p:cBhvr>
                                        <p:cTn id="8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5" grpId="0" animBg="1"/>
      <p:bldP spid="66" grpId="0" animBg="1"/>
      <p:bldP spid="63" grpId="0" animBg="1"/>
      <p:bldP spid="41" grpId="0" animBg="1"/>
      <p:bldP spid="42" grpId="0" animBg="1"/>
      <p:bldP spid="16" grpId="0"/>
      <p:bldP spid="17" grpId="0"/>
      <p:bldP spid="28" grpId="0"/>
      <p:bldP spid="3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矩形 3"/>
          <p:cNvSpPr/>
          <p:nvPr/>
        </p:nvSpPr>
        <p:spPr>
          <a:xfrm rot="18900000">
            <a:off x="4635692" y="1161349"/>
            <a:ext cx="2275704" cy="3083598"/>
          </a:xfrm>
          <a:custGeom>
            <a:avLst/>
            <a:gdLst>
              <a:gd name="connsiteX0" fmla="*/ 0 w 1930309"/>
              <a:gd name="connsiteY0" fmla="*/ 0 h 2615584"/>
              <a:gd name="connsiteX1" fmla="*/ 1930309 w 1930309"/>
              <a:gd name="connsiteY1" fmla="*/ 0 h 2615584"/>
              <a:gd name="connsiteX2" fmla="*/ 1930309 w 1930309"/>
              <a:gd name="connsiteY2" fmla="*/ 2615584 h 2615584"/>
              <a:gd name="connsiteX3" fmla="*/ 0 w 1930309"/>
              <a:gd name="connsiteY3" fmla="*/ 2615584 h 2615584"/>
              <a:gd name="connsiteX4" fmla="*/ 0 w 1930309"/>
              <a:gd name="connsiteY4" fmla="*/ 0 h 2615584"/>
              <a:gd name="connsiteX0" fmla="*/ 0 w 1930309"/>
              <a:gd name="connsiteY0" fmla="*/ 0 h 2615584"/>
              <a:gd name="connsiteX1" fmla="*/ 1930309 w 1930309"/>
              <a:gd name="connsiteY1" fmla="*/ 0 h 2615584"/>
              <a:gd name="connsiteX2" fmla="*/ 1917878 w 1930309"/>
              <a:gd name="connsiteY2" fmla="*/ 217763 h 2615584"/>
              <a:gd name="connsiteX3" fmla="*/ 1930309 w 1930309"/>
              <a:gd name="connsiteY3" fmla="*/ 2615584 h 2615584"/>
              <a:gd name="connsiteX4" fmla="*/ 0 w 1930309"/>
              <a:gd name="connsiteY4" fmla="*/ 2615584 h 2615584"/>
              <a:gd name="connsiteX5" fmla="*/ 0 w 1930309"/>
              <a:gd name="connsiteY5" fmla="*/ 0 h 2615584"/>
              <a:gd name="connsiteX0" fmla="*/ 0 w 1930309"/>
              <a:gd name="connsiteY0" fmla="*/ 0 h 2615584"/>
              <a:gd name="connsiteX1" fmla="*/ 1917878 w 1930309"/>
              <a:gd name="connsiteY1" fmla="*/ 217763 h 2615584"/>
              <a:gd name="connsiteX2" fmla="*/ 1930309 w 1930309"/>
              <a:gd name="connsiteY2" fmla="*/ 2615584 h 2615584"/>
              <a:gd name="connsiteX3" fmla="*/ 0 w 1930309"/>
              <a:gd name="connsiteY3" fmla="*/ 2615584 h 2615584"/>
              <a:gd name="connsiteX4" fmla="*/ 0 w 1930309"/>
              <a:gd name="connsiteY4" fmla="*/ 0 h 2615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0309" h="2615584">
                <a:moveTo>
                  <a:pt x="0" y="0"/>
                </a:moveTo>
                <a:lnTo>
                  <a:pt x="1917878" y="217763"/>
                </a:lnTo>
                <a:cubicBezTo>
                  <a:pt x="1922022" y="1017037"/>
                  <a:pt x="1926165" y="1816310"/>
                  <a:pt x="1930309" y="2615584"/>
                </a:cubicBezTo>
                <a:lnTo>
                  <a:pt x="0" y="2615584"/>
                </a:lnTo>
                <a:lnTo>
                  <a:pt x="0" y="0"/>
                </a:lnTo>
                <a:close/>
              </a:path>
            </a:pathLst>
          </a:custGeom>
          <a:gradFill>
            <a:gsLst>
              <a:gs pos="0">
                <a:schemeClr val="bg1">
                  <a:lumMod val="85000"/>
                </a:schemeClr>
              </a:gs>
              <a:gs pos="100000">
                <a:schemeClr val="bg1">
                  <a:lumMod val="75000"/>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67" name="泪滴形 66"/>
          <p:cNvSpPr/>
          <p:nvPr/>
        </p:nvSpPr>
        <p:spPr>
          <a:xfrm rot="572159">
            <a:off x="3583957" y="798050"/>
            <a:ext cx="1910084" cy="1910084"/>
          </a:xfrm>
          <a:prstGeom prst="teardrop">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nvGrpSpPr>
          <p:cNvPr id="68" name="3         _12"/>
          <p:cNvGrpSpPr>
            <a:grpSpLocks/>
          </p:cNvGrpSpPr>
          <p:nvPr/>
        </p:nvGrpSpPr>
        <p:grpSpPr bwMode="auto">
          <a:xfrm>
            <a:off x="3719609" y="945031"/>
            <a:ext cx="1644238" cy="1648030"/>
            <a:chOff x="183" y="1395"/>
            <a:chExt cx="867" cy="869"/>
          </a:xfrm>
          <a:solidFill>
            <a:schemeClr val="tx1">
              <a:lumMod val="50000"/>
              <a:lumOff val="50000"/>
            </a:schemeClr>
          </a:solidFill>
        </p:grpSpPr>
        <p:sp>
          <p:nvSpPr>
            <p:cNvPr id="69" name="Freeform 5"/>
            <p:cNvSpPr>
              <a:spLocks/>
            </p:cNvSpPr>
            <p:nvPr/>
          </p:nvSpPr>
          <p:spPr bwMode="auto">
            <a:xfrm>
              <a:off x="183" y="1395"/>
              <a:ext cx="867" cy="869"/>
            </a:xfrm>
            <a:custGeom>
              <a:avLst/>
              <a:gdLst>
                <a:gd name="T0" fmla="*/ 0 w 478"/>
                <a:gd name="T1" fmla="*/ 239 h 478"/>
                <a:gd name="T2" fmla="*/ 239 w 478"/>
                <a:gd name="T3" fmla="*/ 478 h 478"/>
                <a:gd name="T4" fmla="*/ 478 w 478"/>
                <a:gd name="T5" fmla="*/ 239 h 478"/>
                <a:gd name="T6" fmla="*/ 239 w 478"/>
                <a:gd name="T7" fmla="*/ 0 h 478"/>
                <a:gd name="T8" fmla="*/ 0 w 478"/>
                <a:gd name="T9" fmla="*/ 239 h 478"/>
                <a:gd name="T10" fmla="*/ 17 w 478"/>
                <a:gd name="T11" fmla="*/ 239 h 478"/>
                <a:gd name="T12" fmla="*/ 239 w 478"/>
                <a:gd name="T13" fmla="*/ 17 h 478"/>
                <a:gd name="T14" fmla="*/ 461 w 478"/>
                <a:gd name="T15" fmla="*/ 239 h 478"/>
                <a:gd name="T16" fmla="*/ 239 w 478"/>
                <a:gd name="T17" fmla="*/ 461 h 478"/>
                <a:gd name="T18" fmla="*/ 17 w 478"/>
                <a:gd name="T19" fmla="*/ 239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8" h="478">
                  <a:moveTo>
                    <a:pt x="0" y="239"/>
                  </a:moveTo>
                  <a:cubicBezTo>
                    <a:pt x="0" y="371"/>
                    <a:pt x="107" y="478"/>
                    <a:pt x="239" y="478"/>
                  </a:cubicBezTo>
                  <a:cubicBezTo>
                    <a:pt x="371" y="478"/>
                    <a:pt x="478" y="371"/>
                    <a:pt x="478" y="239"/>
                  </a:cubicBezTo>
                  <a:cubicBezTo>
                    <a:pt x="478" y="107"/>
                    <a:pt x="371" y="0"/>
                    <a:pt x="239" y="0"/>
                  </a:cubicBezTo>
                  <a:cubicBezTo>
                    <a:pt x="107" y="0"/>
                    <a:pt x="0" y="107"/>
                    <a:pt x="0" y="239"/>
                  </a:cubicBezTo>
                  <a:close/>
                  <a:moveTo>
                    <a:pt x="17" y="239"/>
                  </a:moveTo>
                  <a:cubicBezTo>
                    <a:pt x="17" y="116"/>
                    <a:pt x="117" y="17"/>
                    <a:pt x="239" y="17"/>
                  </a:cubicBezTo>
                  <a:cubicBezTo>
                    <a:pt x="362" y="17"/>
                    <a:pt x="461" y="116"/>
                    <a:pt x="461" y="239"/>
                  </a:cubicBezTo>
                  <a:cubicBezTo>
                    <a:pt x="461" y="361"/>
                    <a:pt x="362" y="461"/>
                    <a:pt x="239" y="461"/>
                  </a:cubicBezTo>
                  <a:cubicBezTo>
                    <a:pt x="117" y="461"/>
                    <a:pt x="17" y="361"/>
                    <a:pt x="17" y="2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0" name="Rectangle 6"/>
            <p:cNvSpPr>
              <a:spLocks/>
            </p:cNvSpPr>
            <p:nvPr/>
          </p:nvSpPr>
          <p:spPr bwMode="auto">
            <a:xfrm>
              <a:off x="593" y="1475"/>
              <a:ext cx="47" cy="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1" name="Freeform 7"/>
            <p:cNvSpPr>
              <a:spLocks/>
            </p:cNvSpPr>
            <p:nvPr/>
          </p:nvSpPr>
          <p:spPr bwMode="auto">
            <a:xfrm>
              <a:off x="435" y="1519"/>
              <a:ext cx="36" cy="51"/>
            </a:xfrm>
            <a:custGeom>
              <a:avLst/>
              <a:gdLst>
                <a:gd name="T0" fmla="*/ 0 w 36"/>
                <a:gd name="T1" fmla="*/ 5 h 51"/>
                <a:gd name="T2" fmla="*/ 26 w 36"/>
                <a:gd name="T3" fmla="*/ 51 h 51"/>
                <a:gd name="T4" fmla="*/ 36 w 36"/>
                <a:gd name="T5" fmla="*/ 45 h 51"/>
                <a:gd name="T6" fmla="*/ 9 w 36"/>
                <a:gd name="T7" fmla="*/ 0 h 51"/>
                <a:gd name="T8" fmla="*/ 0 w 36"/>
                <a:gd name="T9" fmla="*/ 5 h 51"/>
              </a:gdLst>
              <a:ahLst/>
              <a:cxnLst>
                <a:cxn ang="0">
                  <a:pos x="T0" y="T1"/>
                </a:cxn>
                <a:cxn ang="0">
                  <a:pos x="T2" y="T3"/>
                </a:cxn>
                <a:cxn ang="0">
                  <a:pos x="T4" y="T5"/>
                </a:cxn>
                <a:cxn ang="0">
                  <a:pos x="T6" y="T7"/>
                </a:cxn>
                <a:cxn ang="0">
                  <a:pos x="T8" y="T9"/>
                </a:cxn>
              </a:cxnLst>
              <a:rect l="0" t="0" r="r" b="b"/>
              <a:pathLst>
                <a:path w="36" h="51">
                  <a:moveTo>
                    <a:pt x="0" y="5"/>
                  </a:moveTo>
                  <a:lnTo>
                    <a:pt x="26" y="51"/>
                  </a:lnTo>
                  <a:lnTo>
                    <a:pt x="36" y="45"/>
                  </a:lnTo>
                  <a:lnTo>
                    <a:pt x="9" y="0"/>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3" name="Freeform 8"/>
            <p:cNvSpPr>
              <a:spLocks/>
            </p:cNvSpPr>
            <p:nvPr/>
          </p:nvSpPr>
          <p:spPr bwMode="auto">
            <a:xfrm>
              <a:off x="306" y="1646"/>
              <a:ext cx="51" cy="36"/>
            </a:xfrm>
            <a:custGeom>
              <a:avLst/>
              <a:gdLst>
                <a:gd name="T0" fmla="*/ 0 w 51"/>
                <a:gd name="T1" fmla="*/ 11 h 36"/>
                <a:gd name="T2" fmla="*/ 46 w 51"/>
                <a:gd name="T3" fmla="*/ 36 h 36"/>
                <a:gd name="T4" fmla="*/ 51 w 51"/>
                <a:gd name="T5" fmla="*/ 27 h 36"/>
                <a:gd name="T6" fmla="*/ 8 w 51"/>
                <a:gd name="T7" fmla="*/ 0 h 36"/>
                <a:gd name="T8" fmla="*/ 0 w 51"/>
                <a:gd name="T9" fmla="*/ 11 h 36"/>
              </a:gdLst>
              <a:ahLst/>
              <a:cxnLst>
                <a:cxn ang="0">
                  <a:pos x="T0" y="T1"/>
                </a:cxn>
                <a:cxn ang="0">
                  <a:pos x="T2" y="T3"/>
                </a:cxn>
                <a:cxn ang="0">
                  <a:pos x="T4" y="T5"/>
                </a:cxn>
                <a:cxn ang="0">
                  <a:pos x="T6" y="T7"/>
                </a:cxn>
                <a:cxn ang="0">
                  <a:pos x="T8" y="T9"/>
                </a:cxn>
              </a:cxnLst>
              <a:rect l="0" t="0" r="r" b="b"/>
              <a:pathLst>
                <a:path w="51" h="36">
                  <a:moveTo>
                    <a:pt x="0" y="11"/>
                  </a:moveTo>
                  <a:lnTo>
                    <a:pt x="46" y="36"/>
                  </a:lnTo>
                  <a:lnTo>
                    <a:pt x="51" y="27"/>
                  </a:lnTo>
                  <a:lnTo>
                    <a:pt x="8" y="0"/>
                  </a:lnTo>
                  <a:lnTo>
                    <a:pt x="0"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4" name="Rectangle 9"/>
            <p:cNvSpPr>
              <a:spLocks/>
            </p:cNvSpPr>
            <p:nvPr/>
          </p:nvSpPr>
          <p:spPr bwMode="auto">
            <a:xfrm>
              <a:off x="263" y="1806"/>
              <a:ext cx="51" cy="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5" name="Freeform 10"/>
            <p:cNvSpPr>
              <a:spLocks/>
            </p:cNvSpPr>
            <p:nvPr/>
          </p:nvSpPr>
          <p:spPr bwMode="auto">
            <a:xfrm>
              <a:off x="306" y="1975"/>
              <a:ext cx="51" cy="38"/>
            </a:xfrm>
            <a:custGeom>
              <a:avLst/>
              <a:gdLst>
                <a:gd name="T0" fmla="*/ 0 w 51"/>
                <a:gd name="T1" fmla="*/ 27 h 38"/>
                <a:gd name="T2" fmla="*/ 8 w 51"/>
                <a:gd name="T3" fmla="*/ 38 h 38"/>
                <a:gd name="T4" fmla="*/ 51 w 51"/>
                <a:gd name="T5" fmla="*/ 11 h 38"/>
                <a:gd name="T6" fmla="*/ 46 w 51"/>
                <a:gd name="T7" fmla="*/ 0 h 38"/>
                <a:gd name="T8" fmla="*/ 0 w 51"/>
                <a:gd name="T9" fmla="*/ 27 h 38"/>
              </a:gdLst>
              <a:ahLst/>
              <a:cxnLst>
                <a:cxn ang="0">
                  <a:pos x="T0" y="T1"/>
                </a:cxn>
                <a:cxn ang="0">
                  <a:pos x="T2" y="T3"/>
                </a:cxn>
                <a:cxn ang="0">
                  <a:pos x="T4" y="T5"/>
                </a:cxn>
                <a:cxn ang="0">
                  <a:pos x="T6" y="T7"/>
                </a:cxn>
                <a:cxn ang="0">
                  <a:pos x="T8" y="T9"/>
                </a:cxn>
              </a:cxnLst>
              <a:rect l="0" t="0" r="r" b="b"/>
              <a:pathLst>
                <a:path w="51" h="38">
                  <a:moveTo>
                    <a:pt x="0" y="27"/>
                  </a:moveTo>
                  <a:lnTo>
                    <a:pt x="8" y="38"/>
                  </a:lnTo>
                  <a:lnTo>
                    <a:pt x="51" y="11"/>
                  </a:lnTo>
                  <a:lnTo>
                    <a:pt x="46" y="0"/>
                  </a:lnTo>
                  <a:lnTo>
                    <a:pt x="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6" name="Freeform 11"/>
            <p:cNvSpPr>
              <a:spLocks/>
            </p:cNvSpPr>
            <p:nvPr/>
          </p:nvSpPr>
          <p:spPr bwMode="auto">
            <a:xfrm>
              <a:off x="435" y="2090"/>
              <a:ext cx="36" cy="50"/>
            </a:xfrm>
            <a:custGeom>
              <a:avLst/>
              <a:gdLst>
                <a:gd name="T0" fmla="*/ 0 w 36"/>
                <a:gd name="T1" fmla="*/ 43 h 50"/>
                <a:gd name="T2" fmla="*/ 9 w 36"/>
                <a:gd name="T3" fmla="*/ 50 h 50"/>
                <a:gd name="T4" fmla="*/ 36 w 36"/>
                <a:gd name="T5" fmla="*/ 5 h 50"/>
                <a:gd name="T6" fmla="*/ 26 w 36"/>
                <a:gd name="T7" fmla="*/ 0 h 50"/>
                <a:gd name="T8" fmla="*/ 0 w 36"/>
                <a:gd name="T9" fmla="*/ 43 h 50"/>
              </a:gdLst>
              <a:ahLst/>
              <a:cxnLst>
                <a:cxn ang="0">
                  <a:pos x="T0" y="T1"/>
                </a:cxn>
                <a:cxn ang="0">
                  <a:pos x="T2" y="T3"/>
                </a:cxn>
                <a:cxn ang="0">
                  <a:pos x="T4" y="T5"/>
                </a:cxn>
                <a:cxn ang="0">
                  <a:pos x="T6" y="T7"/>
                </a:cxn>
                <a:cxn ang="0">
                  <a:pos x="T8" y="T9"/>
                </a:cxn>
              </a:cxnLst>
              <a:rect l="0" t="0" r="r" b="b"/>
              <a:pathLst>
                <a:path w="36" h="50">
                  <a:moveTo>
                    <a:pt x="0" y="43"/>
                  </a:moveTo>
                  <a:lnTo>
                    <a:pt x="9" y="50"/>
                  </a:lnTo>
                  <a:lnTo>
                    <a:pt x="36" y="5"/>
                  </a:lnTo>
                  <a:lnTo>
                    <a:pt x="26" y="0"/>
                  </a:lnTo>
                  <a:lnTo>
                    <a:pt x="0"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7" name="Rectangle 12"/>
            <p:cNvSpPr>
              <a:spLocks/>
            </p:cNvSpPr>
            <p:nvPr/>
          </p:nvSpPr>
          <p:spPr bwMode="auto">
            <a:xfrm>
              <a:off x="593" y="2133"/>
              <a:ext cx="47" cy="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8" name="Freeform 13"/>
            <p:cNvSpPr>
              <a:spLocks/>
            </p:cNvSpPr>
            <p:nvPr/>
          </p:nvSpPr>
          <p:spPr bwMode="auto">
            <a:xfrm>
              <a:off x="764" y="2090"/>
              <a:ext cx="36" cy="50"/>
            </a:xfrm>
            <a:custGeom>
              <a:avLst/>
              <a:gdLst>
                <a:gd name="T0" fmla="*/ 0 w 36"/>
                <a:gd name="T1" fmla="*/ 5 h 50"/>
                <a:gd name="T2" fmla="*/ 25 w 36"/>
                <a:gd name="T3" fmla="*/ 50 h 50"/>
                <a:gd name="T4" fmla="*/ 36 w 36"/>
                <a:gd name="T5" fmla="*/ 43 h 50"/>
                <a:gd name="T6" fmla="*/ 10 w 36"/>
                <a:gd name="T7" fmla="*/ 0 h 50"/>
                <a:gd name="T8" fmla="*/ 0 w 36"/>
                <a:gd name="T9" fmla="*/ 5 h 50"/>
              </a:gdLst>
              <a:ahLst/>
              <a:cxnLst>
                <a:cxn ang="0">
                  <a:pos x="T0" y="T1"/>
                </a:cxn>
                <a:cxn ang="0">
                  <a:pos x="T2" y="T3"/>
                </a:cxn>
                <a:cxn ang="0">
                  <a:pos x="T4" y="T5"/>
                </a:cxn>
                <a:cxn ang="0">
                  <a:pos x="T6" y="T7"/>
                </a:cxn>
                <a:cxn ang="0">
                  <a:pos x="T8" y="T9"/>
                </a:cxn>
              </a:cxnLst>
              <a:rect l="0" t="0" r="r" b="b"/>
              <a:pathLst>
                <a:path w="36" h="50">
                  <a:moveTo>
                    <a:pt x="0" y="5"/>
                  </a:moveTo>
                  <a:lnTo>
                    <a:pt x="25" y="50"/>
                  </a:lnTo>
                  <a:lnTo>
                    <a:pt x="36" y="43"/>
                  </a:lnTo>
                  <a:lnTo>
                    <a:pt x="10" y="0"/>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9" name="Freeform 14"/>
            <p:cNvSpPr>
              <a:spLocks/>
            </p:cNvSpPr>
            <p:nvPr/>
          </p:nvSpPr>
          <p:spPr bwMode="auto">
            <a:xfrm>
              <a:off x="876" y="1975"/>
              <a:ext cx="51" cy="38"/>
            </a:xfrm>
            <a:custGeom>
              <a:avLst/>
              <a:gdLst>
                <a:gd name="T0" fmla="*/ 0 w 51"/>
                <a:gd name="T1" fmla="*/ 11 h 38"/>
                <a:gd name="T2" fmla="*/ 45 w 51"/>
                <a:gd name="T3" fmla="*/ 38 h 38"/>
                <a:gd name="T4" fmla="*/ 51 w 51"/>
                <a:gd name="T5" fmla="*/ 27 h 38"/>
                <a:gd name="T6" fmla="*/ 5 w 51"/>
                <a:gd name="T7" fmla="*/ 0 h 38"/>
                <a:gd name="T8" fmla="*/ 0 w 51"/>
                <a:gd name="T9" fmla="*/ 11 h 38"/>
              </a:gdLst>
              <a:ahLst/>
              <a:cxnLst>
                <a:cxn ang="0">
                  <a:pos x="T0" y="T1"/>
                </a:cxn>
                <a:cxn ang="0">
                  <a:pos x="T2" y="T3"/>
                </a:cxn>
                <a:cxn ang="0">
                  <a:pos x="T4" y="T5"/>
                </a:cxn>
                <a:cxn ang="0">
                  <a:pos x="T6" y="T7"/>
                </a:cxn>
                <a:cxn ang="0">
                  <a:pos x="T8" y="T9"/>
                </a:cxn>
              </a:cxnLst>
              <a:rect l="0" t="0" r="r" b="b"/>
              <a:pathLst>
                <a:path w="51" h="38">
                  <a:moveTo>
                    <a:pt x="0" y="11"/>
                  </a:moveTo>
                  <a:lnTo>
                    <a:pt x="45" y="38"/>
                  </a:lnTo>
                  <a:lnTo>
                    <a:pt x="51" y="27"/>
                  </a:lnTo>
                  <a:lnTo>
                    <a:pt x="5" y="0"/>
                  </a:lnTo>
                  <a:lnTo>
                    <a:pt x="0"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80" name="Rectangle 15"/>
            <p:cNvSpPr>
              <a:spLocks/>
            </p:cNvSpPr>
            <p:nvPr/>
          </p:nvSpPr>
          <p:spPr bwMode="auto">
            <a:xfrm>
              <a:off x="920" y="1806"/>
              <a:ext cx="52" cy="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81" name="Freeform 16"/>
            <p:cNvSpPr>
              <a:spLocks/>
            </p:cNvSpPr>
            <p:nvPr/>
          </p:nvSpPr>
          <p:spPr bwMode="auto">
            <a:xfrm>
              <a:off x="876" y="1646"/>
              <a:ext cx="51" cy="36"/>
            </a:xfrm>
            <a:custGeom>
              <a:avLst/>
              <a:gdLst>
                <a:gd name="T0" fmla="*/ 0 w 51"/>
                <a:gd name="T1" fmla="*/ 27 h 36"/>
                <a:gd name="T2" fmla="*/ 5 w 51"/>
                <a:gd name="T3" fmla="*/ 36 h 36"/>
                <a:gd name="T4" fmla="*/ 51 w 51"/>
                <a:gd name="T5" fmla="*/ 11 h 36"/>
                <a:gd name="T6" fmla="*/ 45 w 51"/>
                <a:gd name="T7" fmla="*/ 0 h 36"/>
                <a:gd name="T8" fmla="*/ 0 w 51"/>
                <a:gd name="T9" fmla="*/ 27 h 36"/>
              </a:gdLst>
              <a:ahLst/>
              <a:cxnLst>
                <a:cxn ang="0">
                  <a:pos x="T0" y="T1"/>
                </a:cxn>
                <a:cxn ang="0">
                  <a:pos x="T2" y="T3"/>
                </a:cxn>
                <a:cxn ang="0">
                  <a:pos x="T4" y="T5"/>
                </a:cxn>
                <a:cxn ang="0">
                  <a:pos x="T6" y="T7"/>
                </a:cxn>
                <a:cxn ang="0">
                  <a:pos x="T8" y="T9"/>
                </a:cxn>
              </a:cxnLst>
              <a:rect l="0" t="0" r="r" b="b"/>
              <a:pathLst>
                <a:path w="51" h="36">
                  <a:moveTo>
                    <a:pt x="0" y="27"/>
                  </a:moveTo>
                  <a:lnTo>
                    <a:pt x="5" y="36"/>
                  </a:lnTo>
                  <a:lnTo>
                    <a:pt x="51" y="11"/>
                  </a:lnTo>
                  <a:lnTo>
                    <a:pt x="45" y="0"/>
                  </a:lnTo>
                  <a:lnTo>
                    <a:pt x="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82" name="Freeform 17"/>
            <p:cNvSpPr>
              <a:spLocks/>
            </p:cNvSpPr>
            <p:nvPr/>
          </p:nvSpPr>
          <p:spPr bwMode="auto">
            <a:xfrm>
              <a:off x="764" y="1519"/>
              <a:ext cx="36" cy="51"/>
            </a:xfrm>
            <a:custGeom>
              <a:avLst/>
              <a:gdLst>
                <a:gd name="T0" fmla="*/ 0 w 36"/>
                <a:gd name="T1" fmla="*/ 45 h 51"/>
                <a:gd name="T2" fmla="*/ 10 w 36"/>
                <a:gd name="T3" fmla="*/ 51 h 51"/>
                <a:gd name="T4" fmla="*/ 36 w 36"/>
                <a:gd name="T5" fmla="*/ 5 h 51"/>
                <a:gd name="T6" fmla="*/ 25 w 36"/>
                <a:gd name="T7" fmla="*/ 0 h 51"/>
                <a:gd name="T8" fmla="*/ 0 w 36"/>
                <a:gd name="T9" fmla="*/ 45 h 51"/>
              </a:gdLst>
              <a:ahLst/>
              <a:cxnLst>
                <a:cxn ang="0">
                  <a:pos x="T0" y="T1"/>
                </a:cxn>
                <a:cxn ang="0">
                  <a:pos x="T2" y="T3"/>
                </a:cxn>
                <a:cxn ang="0">
                  <a:pos x="T4" y="T5"/>
                </a:cxn>
                <a:cxn ang="0">
                  <a:pos x="T6" y="T7"/>
                </a:cxn>
                <a:cxn ang="0">
                  <a:pos x="T8" y="T9"/>
                </a:cxn>
              </a:cxnLst>
              <a:rect l="0" t="0" r="r" b="b"/>
              <a:pathLst>
                <a:path w="36" h="51">
                  <a:moveTo>
                    <a:pt x="0" y="45"/>
                  </a:moveTo>
                  <a:lnTo>
                    <a:pt x="10" y="51"/>
                  </a:lnTo>
                  <a:lnTo>
                    <a:pt x="36" y="5"/>
                  </a:lnTo>
                  <a:lnTo>
                    <a:pt x="25" y="0"/>
                  </a:lnTo>
                  <a:lnTo>
                    <a:pt x="0"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grpSp>
      <p:grpSp>
        <p:nvGrpSpPr>
          <p:cNvPr id="83" name="2         _13"/>
          <p:cNvGrpSpPr>
            <a:grpSpLocks/>
          </p:cNvGrpSpPr>
          <p:nvPr/>
        </p:nvGrpSpPr>
        <p:grpSpPr>
          <a:xfrm>
            <a:off x="4509680" y="1222342"/>
            <a:ext cx="63664" cy="1093020"/>
            <a:chOff x="5275684" y="1747635"/>
            <a:chExt cx="46296" cy="794824"/>
          </a:xfrm>
        </p:grpSpPr>
        <p:sp>
          <p:nvSpPr>
            <p:cNvPr id="84" name="矩形 83"/>
            <p:cNvSpPr/>
            <p:nvPr/>
          </p:nvSpPr>
          <p:spPr>
            <a:xfrm>
              <a:off x="5276261" y="1747635"/>
              <a:ext cx="45719" cy="54292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85" name="矩形 84"/>
            <p:cNvSpPr/>
            <p:nvPr/>
          </p:nvSpPr>
          <p:spPr>
            <a:xfrm>
              <a:off x="5275684" y="1999534"/>
              <a:ext cx="45719"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grpSp>
      <p:grpSp>
        <p:nvGrpSpPr>
          <p:cNvPr id="86" name="1          _14"/>
          <p:cNvGrpSpPr>
            <a:grpSpLocks/>
          </p:cNvGrpSpPr>
          <p:nvPr/>
        </p:nvGrpSpPr>
        <p:grpSpPr>
          <a:xfrm>
            <a:off x="4219851" y="1715071"/>
            <a:ext cx="651594" cy="107320"/>
            <a:chOff x="5031626" y="2106315"/>
            <a:chExt cx="545439" cy="89837"/>
          </a:xfrm>
        </p:grpSpPr>
        <p:sp>
          <p:nvSpPr>
            <p:cNvPr id="87" name="矩形 86"/>
            <p:cNvSpPr/>
            <p:nvPr/>
          </p:nvSpPr>
          <p:spPr>
            <a:xfrm rot="5400000">
              <a:off x="5321532" y="1940617"/>
              <a:ext cx="89836" cy="42123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88" name="矩形 87"/>
            <p:cNvSpPr/>
            <p:nvPr/>
          </p:nvSpPr>
          <p:spPr>
            <a:xfrm rot="5400000">
              <a:off x="5197324" y="1940618"/>
              <a:ext cx="89836" cy="4212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grpSp>
      <p:sp>
        <p:nvSpPr>
          <p:cNvPr id="123" name="Rectangle 4"/>
          <p:cNvSpPr txBox="1">
            <a:spLocks noChangeArrowheads="1"/>
          </p:cNvSpPr>
          <p:nvPr/>
        </p:nvSpPr>
        <p:spPr bwMode="auto">
          <a:xfrm>
            <a:off x="1907704" y="3289712"/>
            <a:ext cx="1423465" cy="11521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71" tIns="34285" rIns="68571" bIns="34285"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r>
              <a:rPr lang="en-US" altLang="zh-CN" sz="8000" b="0" spc="300" dirty="0" smtClean="0">
                <a:solidFill>
                  <a:srgbClr val="123E61"/>
                </a:solidFill>
                <a:latin typeface="微软雅黑" panose="020B0503020204020204" pitchFamily="34" charset="-122"/>
                <a:ea typeface="微软雅黑" panose="020B0503020204020204" pitchFamily="34" charset="-122"/>
                <a:cs typeface="+mn-ea"/>
                <a:sym typeface="+mn-lt"/>
              </a:rPr>
              <a:t>01</a:t>
            </a:r>
            <a:endParaRPr lang="zh-CN" altLang="en-US" sz="7200" b="0"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124" name="Rectangle 4"/>
          <p:cNvSpPr txBox="1">
            <a:spLocks noChangeArrowheads="1"/>
          </p:cNvSpPr>
          <p:nvPr/>
        </p:nvSpPr>
        <p:spPr bwMode="auto">
          <a:xfrm>
            <a:off x="3553272" y="3698507"/>
            <a:ext cx="3719028" cy="7462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71" tIns="34285" rIns="68571" bIns="34285"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fontAlgn="base">
              <a:lnSpc>
                <a:spcPct val="150000"/>
              </a:lnSpc>
              <a:spcAft>
                <a:spcPct val="0"/>
              </a:spcAft>
            </a:pPr>
            <a:r>
              <a:rPr lang="zh-CN" altLang="en-US" sz="1200" b="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本章主要介绍自己所了解的公司情况以及个人工作岗位职责的简单描述</a:t>
            </a:r>
            <a:endParaRPr lang="zh-CN" altLang="en-US" sz="1200" b="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22" name="矩形 21"/>
          <p:cNvSpPr/>
          <p:nvPr/>
        </p:nvSpPr>
        <p:spPr>
          <a:xfrm>
            <a:off x="3487227" y="3148608"/>
            <a:ext cx="3416320" cy="646331"/>
          </a:xfrm>
          <a:prstGeom prst="rect">
            <a:avLst/>
          </a:prstGeom>
        </p:spPr>
        <p:txBody>
          <a:bodyPr wrap="none">
            <a:spAutoFit/>
          </a:bodyPr>
          <a:lstStyle/>
          <a:p>
            <a:r>
              <a:rPr lang="zh-CN" altLang="en-US" sz="3600" b="1" dirty="0" smtClean="0">
                <a:solidFill>
                  <a:schemeClr val="accent2"/>
                </a:solidFill>
                <a:latin typeface="微软雅黑" panose="020B0503020204020204" pitchFamily="34" charset="-122"/>
                <a:ea typeface="微软雅黑" panose="020B0503020204020204" pitchFamily="34" charset="-122"/>
                <a:cs typeface="+mn-ea"/>
                <a:sym typeface="+mn-lt"/>
              </a:rPr>
              <a:t>个人及公司概述</a:t>
            </a:r>
            <a:endParaRPr lang="zh-CN" altLang="en-US" sz="3600" b="1" dirty="0">
              <a:solidFill>
                <a:schemeClr val="accent2"/>
              </a:solidFill>
              <a:latin typeface="微软雅黑" panose="020B0503020204020204" pitchFamily="34" charset="-122"/>
              <a:ea typeface="微软雅黑" panose="020B0503020204020204" pitchFamily="34" charset="-122"/>
              <a:cs typeface="+mn-ea"/>
              <a:sym typeface="+mn-lt"/>
            </a:endParaRPr>
          </a:p>
        </p:txBody>
      </p:sp>
      <p:cxnSp>
        <p:nvCxnSpPr>
          <p:cNvPr id="26" name="直接连接符 25"/>
          <p:cNvCxnSpPr/>
          <p:nvPr/>
        </p:nvCxnSpPr>
        <p:spPr>
          <a:xfrm>
            <a:off x="3309534" y="3307608"/>
            <a:ext cx="0" cy="1116124"/>
          </a:xfrm>
          <a:prstGeom prst="line">
            <a:avLst/>
          </a:prstGeom>
          <a:ln w="19050">
            <a:solidFill>
              <a:srgbClr val="18507E"/>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p:cTn id="7" dur="500" fill="hold"/>
                                        <p:tgtEl>
                                          <p:spTgt spid="67"/>
                                        </p:tgtEl>
                                        <p:attrNameLst>
                                          <p:attrName>ppt_w</p:attrName>
                                        </p:attrNameLst>
                                      </p:cBhvr>
                                      <p:tavLst>
                                        <p:tav tm="0">
                                          <p:val>
                                            <p:fltVal val="0"/>
                                          </p:val>
                                        </p:tav>
                                        <p:tav tm="100000">
                                          <p:val>
                                            <p:strVal val="#ppt_w"/>
                                          </p:val>
                                        </p:tav>
                                      </p:tavLst>
                                    </p:anim>
                                    <p:anim calcmode="lin" valueType="num">
                                      <p:cBhvr>
                                        <p:cTn id="8" dur="500" fill="hold"/>
                                        <p:tgtEl>
                                          <p:spTgt spid="67"/>
                                        </p:tgtEl>
                                        <p:attrNameLst>
                                          <p:attrName>ppt_h</p:attrName>
                                        </p:attrNameLst>
                                      </p:cBhvr>
                                      <p:tavLst>
                                        <p:tav tm="0">
                                          <p:val>
                                            <p:fltVal val="0"/>
                                          </p:val>
                                        </p:tav>
                                        <p:tav tm="100000">
                                          <p:val>
                                            <p:strVal val="#ppt_h"/>
                                          </p:val>
                                        </p:tav>
                                      </p:tavLst>
                                    </p:anim>
                                    <p:animEffect transition="in" filter="fade">
                                      <p:cBhvr>
                                        <p:cTn id="9" dur="500"/>
                                        <p:tgtEl>
                                          <p:spTgt spid="67"/>
                                        </p:tgtEl>
                                      </p:cBhvr>
                                    </p:animEffect>
                                  </p:childTnLst>
                                </p:cTn>
                              </p:par>
                              <p:par>
                                <p:cTn id="10" presetID="22" presetClass="entr" presetSubtype="8" fill="hold" grpId="0" nodeType="withEffect">
                                  <p:stCondLst>
                                    <p:cond delay="750"/>
                                  </p:stCondLst>
                                  <p:childTnLst>
                                    <p:set>
                                      <p:cBhvr>
                                        <p:cTn id="11" dur="1" fill="hold">
                                          <p:stCondLst>
                                            <p:cond delay="0"/>
                                          </p:stCondLst>
                                        </p:cTn>
                                        <p:tgtEl>
                                          <p:spTgt spid="66"/>
                                        </p:tgtEl>
                                        <p:attrNameLst>
                                          <p:attrName>style.visibility</p:attrName>
                                        </p:attrNameLst>
                                      </p:cBhvr>
                                      <p:to>
                                        <p:strVal val="visible"/>
                                      </p:to>
                                    </p:set>
                                    <p:animEffect transition="in" filter="wipe(left)">
                                      <p:cBhvr>
                                        <p:cTn id="12" dur="500"/>
                                        <p:tgtEl>
                                          <p:spTgt spid="66"/>
                                        </p:tgtEl>
                                      </p:cBhvr>
                                    </p:animEffect>
                                  </p:childTnLst>
                                </p:cTn>
                              </p:par>
                              <p:par>
                                <p:cTn id="13" presetID="10" presetClass="entr" presetSubtype="0" fill="hold" nodeType="withEffect">
                                  <p:stCondLst>
                                    <p:cond delay="1200"/>
                                  </p:stCondLst>
                                  <p:childTnLst>
                                    <p:set>
                                      <p:cBhvr>
                                        <p:cTn id="14" dur="1" fill="hold">
                                          <p:stCondLst>
                                            <p:cond delay="0"/>
                                          </p:stCondLst>
                                        </p:cTn>
                                        <p:tgtEl>
                                          <p:spTgt spid="68"/>
                                        </p:tgtEl>
                                        <p:attrNameLst>
                                          <p:attrName>style.visibility</p:attrName>
                                        </p:attrNameLst>
                                      </p:cBhvr>
                                      <p:to>
                                        <p:strVal val="visible"/>
                                      </p:to>
                                    </p:set>
                                    <p:animEffect transition="in" filter="fade">
                                      <p:cBhvr>
                                        <p:cTn id="15" dur="500"/>
                                        <p:tgtEl>
                                          <p:spTgt spid="68"/>
                                        </p:tgtEl>
                                      </p:cBhvr>
                                    </p:animEffect>
                                  </p:childTnLst>
                                </p:cTn>
                              </p:par>
                              <p:par>
                                <p:cTn id="16" presetID="10" presetClass="entr" presetSubtype="0" fill="hold" nodeType="withEffect">
                                  <p:stCondLst>
                                    <p:cond delay="1200"/>
                                  </p:stCondLst>
                                  <p:childTnLst>
                                    <p:set>
                                      <p:cBhvr>
                                        <p:cTn id="17" dur="1" fill="hold">
                                          <p:stCondLst>
                                            <p:cond delay="0"/>
                                          </p:stCondLst>
                                        </p:cTn>
                                        <p:tgtEl>
                                          <p:spTgt spid="86"/>
                                        </p:tgtEl>
                                        <p:attrNameLst>
                                          <p:attrName>style.visibility</p:attrName>
                                        </p:attrNameLst>
                                      </p:cBhvr>
                                      <p:to>
                                        <p:strVal val="visible"/>
                                      </p:to>
                                    </p:set>
                                    <p:animEffect transition="in" filter="fade">
                                      <p:cBhvr>
                                        <p:cTn id="18" dur="500"/>
                                        <p:tgtEl>
                                          <p:spTgt spid="86"/>
                                        </p:tgtEl>
                                      </p:cBhvr>
                                    </p:animEffect>
                                  </p:childTnLst>
                                </p:cTn>
                              </p:par>
                              <p:par>
                                <p:cTn id="19" presetID="10" presetClass="entr" presetSubtype="0" fill="hold" nodeType="withEffect">
                                  <p:stCondLst>
                                    <p:cond delay="1200"/>
                                  </p:stCondLst>
                                  <p:childTnLst>
                                    <p:set>
                                      <p:cBhvr>
                                        <p:cTn id="20" dur="1" fill="hold">
                                          <p:stCondLst>
                                            <p:cond delay="0"/>
                                          </p:stCondLst>
                                        </p:cTn>
                                        <p:tgtEl>
                                          <p:spTgt spid="83"/>
                                        </p:tgtEl>
                                        <p:attrNameLst>
                                          <p:attrName>style.visibility</p:attrName>
                                        </p:attrNameLst>
                                      </p:cBhvr>
                                      <p:to>
                                        <p:strVal val="visible"/>
                                      </p:to>
                                    </p:set>
                                    <p:animEffect transition="in" filter="fade">
                                      <p:cBhvr>
                                        <p:cTn id="21" dur="500"/>
                                        <p:tgtEl>
                                          <p:spTgt spid="83"/>
                                        </p:tgtEl>
                                      </p:cBhvr>
                                    </p:animEffect>
                                  </p:childTnLst>
                                </p:cTn>
                              </p:par>
                              <p:par>
                                <p:cTn id="22" presetID="8" presetClass="emph" presetSubtype="0" fill="hold" nodeType="withEffect">
                                  <p:stCondLst>
                                    <p:cond delay="1700"/>
                                  </p:stCondLst>
                                  <p:childTnLst>
                                    <p:animRot by="1200000">
                                      <p:cBhvr>
                                        <p:cTn id="23" dur="5000" fill="hold"/>
                                        <p:tgtEl>
                                          <p:spTgt spid="86"/>
                                        </p:tgtEl>
                                        <p:attrNameLst>
                                          <p:attrName>r</p:attrName>
                                        </p:attrNameLst>
                                      </p:cBhvr>
                                    </p:animRot>
                                  </p:childTnLst>
                                </p:cTn>
                              </p:par>
                              <p:par>
                                <p:cTn id="24" presetID="8" presetClass="emph" presetSubtype="0" fill="hold" nodeType="withEffect">
                                  <p:stCondLst>
                                    <p:cond delay="1700"/>
                                  </p:stCondLst>
                                  <p:childTnLst>
                                    <p:animRot by="21600000">
                                      <p:cBhvr>
                                        <p:cTn id="25" dur="5000" fill="hold"/>
                                        <p:tgtEl>
                                          <p:spTgt spid="83"/>
                                        </p:tgtEl>
                                        <p:attrNameLst>
                                          <p:attrName>r</p:attrName>
                                        </p:attrNameLst>
                                      </p:cBhvr>
                                    </p:animRot>
                                  </p:childTnLst>
                                </p:cTn>
                              </p:par>
                              <p:par>
                                <p:cTn id="26" presetID="22" presetClass="entr" presetSubtype="8" fill="hold" grpId="0" nodeType="withEffect">
                                  <p:stCondLst>
                                    <p:cond delay="2000"/>
                                  </p:stCondLst>
                                  <p:childTnLst>
                                    <p:set>
                                      <p:cBhvr>
                                        <p:cTn id="27" dur="1" fill="hold">
                                          <p:stCondLst>
                                            <p:cond delay="0"/>
                                          </p:stCondLst>
                                        </p:cTn>
                                        <p:tgtEl>
                                          <p:spTgt spid="123"/>
                                        </p:tgtEl>
                                        <p:attrNameLst>
                                          <p:attrName>style.visibility</p:attrName>
                                        </p:attrNameLst>
                                      </p:cBhvr>
                                      <p:to>
                                        <p:strVal val="visible"/>
                                      </p:to>
                                    </p:set>
                                    <p:animEffect transition="in" filter="wipe(left)">
                                      <p:cBhvr>
                                        <p:cTn id="28" dur="700"/>
                                        <p:tgtEl>
                                          <p:spTgt spid="123"/>
                                        </p:tgtEl>
                                      </p:cBhvr>
                                    </p:animEffect>
                                  </p:childTnLst>
                                </p:cTn>
                              </p:par>
                              <p:par>
                                <p:cTn id="29" presetID="16" presetClass="entr" presetSubtype="42" fill="hold" nodeType="withEffect">
                                  <p:stCondLst>
                                    <p:cond delay="2500"/>
                                  </p:stCondLst>
                                  <p:childTnLst>
                                    <p:set>
                                      <p:cBhvr>
                                        <p:cTn id="30" dur="1" fill="hold">
                                          <p:stCondLst>
                                            <p:cond delay="0"/>
                                          </p:stCondLst>
                                        </p:cTn>
                                        <p:tgtEl>
                                          <p:spTgt spid="26"/>
                                        </p:tgtEl>
                                        <p:attrNameLst>
                                          <p:attrName>style.visibility</p:attrName>
                                        </p:attrNameLst>
                                      </p:cBhvr>
                                      <p:to>
                                        <p:strVal val="visible"/>
                                      </p:to>
                                    </p:set>
                                    <p:animEffect transition="in" filter="barn(outHorizontal)">
                                      <p:cBhvr>
                                        <p:cTn id="31" dur="500"/>
                                        <p:tgtEl>
                                          <p:spTgt spid="26"/>
                                        </p:tgtEl>
                                      </p:cBhvr>
                                    </p:animEffect>
                                  </p:childTnLst>
                                </p:cTn>
                              </p:par>
                              <p:par>
                                <p:cTn id="32" presetID="41" presetClass="entr" presetSubtype="0" fill="hold" grpId="0" nodeType="withEffect">
                                  <p:stCondLst>
                                    <p:cond delay="3000"/>
                                  </p:stCondLst>
                                  <p:iterate type="lt">
                                    <p:tmPct val="10000"/>
                                  </p:iterate>
                                  <p:childTnLst>
                                    <p:set>
                                      <p:cBhvr>
                                        <p:cTn id="33" dur="1" fill="hold">
                                          <p:stCondLst>
                                            <p:cond delay="0"/>
                                          </p:stCondLst>
                                        </p:cTn>
                                        <p:tgtEl>
                                          <p:spTgt spid="22"/>
                                        </p:tgtEl>
                                        <p:attrNameLst>
                                          <p:attrName>style.visibility</p:attrName>
                                        </p:attrNameLst>
                                      </p:cBhvr>
                                      <p:to>
                                        <p:strVal val="visible"/>
                                      </p:to>
                                    </p:set>
                                    <p:anim calcmode="lin" valueType="num">
                                      <p:cBhvr>
                                        <p:cTn id="34" dur="5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35" dur="500" fill="hold"/>
                                        <p:tgtEl>
                                          <p:spTgt spid="22"/>
                                        </p:tgtEl>
                                        <p:attrNameLst>
                                          <p:attrName>ppt_y</p:attrName>
                                        </p:attrNameLst>
                                      </p:cBhvr>
                                      <p:tavLst>
                                        <p:tav tm="0">
                                          <p:val>
                                            <p:strVal val="#ppt_y"/>
                                          </p:val>
                                        </p:tav>
                                        <p:tav tm="100000">
                                          <p:val>
                                            <p:strVal val="#ppt_y"/>
                                          </p:val>
                                        </p:tav>
                                      </p:tavLst>
                                    </p:anim>
                                    <p:anim calcmode="lin" valueType="num">
                                      <p:cBhvr>
                                        <p:cTn id="36" dur="5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37" dur="5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38" dur="500" tmFilter="0,0; .5, 1; 1, 1"/>
                                        <p:tgtEl>
                                          <p:spTgt spid="22"/>
                                        </p:tgtEl>
                                      </p:cBhvr>
                                    </p:animEffect>
                                  </p:childTnLst>
                                </p:cTn>
                              </p:par>
                              <p:par>
                                <p:cTn id="39" presetID="22" presetClass="entr" presetSubtype="8" fill="hold" grpId="0" nodeType="withEffect">
                                  <p:stCondLst>
                                    <p:cond delay="3500"/>
                                  </p:stCondLst>
                                  <p:childTnLst>
                                    <p:set>
                                      <p:cBhvr>
                                        <p:cTn id="40" dur="1" fill="hold">
                                          <p:stCondLst>
                                            <p:cond delay="0"/>
                                          </p:stCondLst>
                                        </p:cTn>
                                        <p:tgtEl>
                                          <p:spTgt spid="124"/>
                                        </p:tgtEl>
                                        <p:attrNameLst>
                                          <p:attrName>style.visibility</p:attrName>
                                        </p:attrNameLst>
                                      </p:cBhvr>
                                      <p:to>
                                        <p:strVal val="visible"/>
                                      </p:to>
                                    </p:set>
                                    <p:animEffect transition="in" filter="wipe(left)">
                                      <p:cBhvr>
                                        <p:cTn id="41" dur="5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7" grpId="0" animBg="1"/>
      <p:bldP spid="123" grpId="0"/>
      <p:bldP spid="124" grpId="0"/>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a:extLst>
              <a:ext uri="{FF2B5EF4-FFF2-40B4-BE49-F238E27FC236}">
                <a16:creationId xmlns:a16="http://schemas.microsoft.com/office/drawing/2014/main" xmlns="" id="{12650344-C24D-46CF-AF73-7AAA4DB989D7}"/>
              </a:ext>
            </a:extLst>
          </p:cNvPr>
          <p:cNvSpPr/>
          <p:nvPr/>
        </p:nvSpPr>
        <p:spPr>
          <a:xfrm rot="1400643">
            <a:off x="4797999" y="4432100"/>
            <a:ext cx="3326096" cy="86085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dirty="0">
              <a:latin typeface="微软雅黑" panose="020B0503020204020204" pitchFamily="34" charset="-122"/>
              <a:ea typeface="微软雅黑" panose="020B0503020204020204" pitchFamily="34" charset="-122"/>
              <a:cs typeface="+mn-ea"/>
              <a:sym typeface="+mn-lt"/>
            </a:endParaRPr>
          </a:p>
        </p:txBody>
      </p:sp>
      <p:sp>
        <p:nvSpPr>
          <p:cNvPr id="30" name="矩形 29">
            <a:extLst>
              <a:ext uri="{FF2B5EF4-FFF2-40B4-BE49-F238E27FC236}">
                <a16:creationId xmlns:a16="http://schemas.microsoft.com/office/drawing/2014/main" xmlns="" id="{243FE6C9-5884-46B3-88F4-0654472A4037}"/>
              </a:ext>
            </a:extLst>
          </p:cNvPr>
          <p:cNvSpPr/>
          <p:nvPr/>
        </p:nvSpPr>
        <p:spPr>
          <a:xfrm rot="1400643">
            <a:off x="4026074" y="3528252"/>
            <a:ext cx="3326096" cy="86085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dirty="0">
              <a:latin typeface="微软雅黑" panose="020B0503020204020204" pitchFamily="34" charset="-122"/>
              <a:ea typeface="微软雅黑" panose="020B0503020204020204" pitchFamily="34" charset="-122"/>
              <a:cs typeface="+mn-ea"/>
              <a:sym typeface="+mn-lt"/>
            </a:endParaRPr>
          </a:p>
        </p:txBody>
      </p:sp>
      <p:sp>
        <p:nvSpPr>
          <p:cNvPr id="31" name="矩形 30">
            <a:extLst>
              <a:ext uri="{FF2B5EF4-FFF2-40B4-BE49-F238E27FC236}">
                <a16:creationId xmlns:a16="http://schemas.microsoft.com/office/drawing/2014/main" xmlns="" id="{31BF29D7-0A73-42E2-8C96-D7DBCA7C6D44}"/>
              </a:ext>
            </a:extLst>
          </p:cNvPr>
          <p:cNvSpPr/>
          <p:nvPr/>
        </p:nvSpPr>
        <p:spPr>
          <a:xfrm rot="1400643">
            <a:off x="4983484" y="2744201"/>
            <a:ext cx="3326096" cy="86085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dirty="0">
              <a:latin typeface="微软雅黑" panose="020B0503020204020204" pitchFamily="34" charset="-122"/>
              <a:ea typeface="微软雅黑" panose="020B0503020204020204" pitchFamily="34" charset="-122"/>
              <a:cs typeface="+mn-ea"/>
              <a:sym typeface="+mn-lt"/>
            </a:endParaRPr>
          </a:p>
        </p:txBody>
      </p:sp>
      <p:sp>
        <p:nvSpPr>
          <p:cNvPr id="32" name="矩形 31">
            <a:extLst>
              <a:ext uri="{FF2B5EF4-FFF2-40B4-BE49-F238E27FC236}">
                <a16:creationId xmlns:a16="http://schemas.microsoft.com/office/drawing/2014/main" xmlns="" id="{AE50292B-D166-4240-9BE0-8E0E5B619C12}"/>
              </a:ext>
            </a:extLst>
          </p:cNvPr>
          <p:cNvSpPr/>
          <p:nvPr/>
        </p:nvSpPr>
        <p:spPr>
          <a:xfrm rot="1400643">
            <a:off x="4038199" y="1784538"/>
            <a:ext cx="3326096" cy="860850"/>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99" dirty="0">
              <a:latin typeface="微软雅黑" panose="020B0503020204020204" pitchFamily="34" charset="-122"/>
              <a:ea typeface="微软雅黑" panose="020B0503020204020204" pitchFamily="34" charset="-122"/>
              <a:cs typeface="+mn-ea"/>
              <a:sym typeface="+mn-lt"/>
            </a:endParaRPr>
          </a:p>
        </p:txBody>
      </p:sp>
      <p:sp>
        <p:nvSpPr>
          <p:cNvPr id="34" name="淘宝店chenying0907 5">
            <a:extLst>
              <a:ext uri="{FF2B5EF4-FFF2-40B4-BE49-F238E27FC236}">
                <a16:creationId xmlns:a16="http://schemas.microsoft.com/office/drawing/2014/main" xmlns="" id="{122B203E-D23A-4F9E-B443-ACA0791529EF}"/>
              </a:ext>
            </a:extLst>
          </p:cNvPr>
          <p:cNvSpPr>
            <a:spLocks/>
          </p:cNvSpPr>
          <p:nvPr/>
        </p:nvSpPr>
        <p:spPr bwMode="auto">
          <a:xfrm>
            <a:off x="3673754" y="1132384"/>
            <a:ext cx="966490" cy="966788"/>
          </a:xfrm>
          <a:custGeom>
            <a:avLst/>
            <a:gdLst>
              <a:gd name="T0" fmla="*/ 4869 w 4870"/>
              <a:gd name="T1" fmla="*/ 2493 h 4872"/>
              <a:gd name="T2" fmla="*/ 4866 w 4870"/>
              <a:gd name="T3" fmla="*/ 2310 h 4872"/>
              <a:gd name="T4" fmla="*/ 4793 w 4870"/>
              <a:gd name="T5" fmla="*/ 1827 h 4872"/>
              <a:gd name="T6" fmla="*/ 4630 w 4870"/>
              <a:gd name="T7" fmla="*/ 1380 h 4872"/>
              <a:gd name="T8" fmla="*/ 4386 w 4870"/>
              <a:gd name="T9" fmla="*/ 979 h 4872"/>
              <a:gd name="T10" fmla="*/ 4072 w 4870"/>
              <a:gd name="T11" fmla="*/ 633 h 4872"/>
              <a:gd name="T12" fmla="*/ 3698 w 4870"/>
              <a:gd name="T13" fmla="*/ 353 h 4872"/>
              <a:gd name="T14" fmla="*/ 3272 w 4870"/>
              <a:gd name="T15" fmla="*/ 148 h 4872"/>
              <a:gd name="T16" fmla="*/ 2805 w 4870"/>
              <a:gd name="T17" fmla="*/ 28 h 4872"/>
              <a:gd name="T18" fmla="*/ 2309 w 4870"/>
              <a:gd name="T19" fmla="*/ 3 h 4872"/>
              <a:gd name="T20" fmla="*/ 1826 w 4870"/>
              <a:gd name="T21" fmla="*/ 77 h 4872"/>
              <a:gd name="T22" fmla="*/ 1380 w 4870"/>
              <a:gd name="T23" fmla="*/ 240 h 4872"/>
              <a:gd name="T24" fmla="*/ 979 w 4870"/>
              <a:gd name="T25" fmla="*/ 484 h 4872"/>
              <a:gd name="T26" fmla="*/ 633 w 4870"/>
              <a:gd name="T27" fmla="*/ 798 h 4872"/>
              <a:gd name="T28" fmla="*/ 353 w 4870"/>
              <a:gd name="T29" fmla="*/ 1173 h 4872"/>
              <a:gd name="T30" fmla="*/ 148 w 4870"/>
              <a:gd name="T31" fmla="*/ 1599 h 4872"/>
              <a:gd name="T32" fmla="*/ 29 w 4870"/>
              <a:gd name="T33" fmla="*/ 2064 h 4872"/>
              <a:gd name="T34" fmla="*/ 4 w 4870"/>
              <a:gd name="T35" fmla="*/ 2562 h 4872"/>
              <a:gd name="T36" fmla="*/ 77 w 4870"/>
              <a:gd name="T37" fmla="*/ 3044 h 4872"/>
              <a:gd name="T38" fmla="*/ 240 w 4870"/>
              <a:gd name="T39" fmla="*/ 3492 h 4872"/>
              <a:gd name="T40" fmla="*/ 484 w 4870"/>
              <a:gd name="T41" fmla="*/ 3893 h 4872"/>
              <a:gd name="T42" fmla="*/ 798 w 4870"/>
              <a:gd name="T43" fmla="*/ 4238 h 4872"/>
              <a:gd name="T44" fmla="*/ 1172 w 4870"/>
              <a:gd name="T45" fmla="*/ 4519 h 4872"/>
              <a:gd name="T46" fmla="*/ 1598 w 4870"/>
              <a:gd name="T47" fmla="*/ 4724 h 4872"/>
              <a:gd name="T48" fmla="*/ 2064 w 4870"/>
              <a:gd name="T49" fmla="*/ 4844 h 4872"/>
              <a:gd name="T50" fmla="*/ 2480 w 4870"/>
              <a:gd name="T51" fmla="*/ 4871 h 4872"/>
              <a:gd name="T52" fmla="*/ 2656 w 4870"/>
              <a:gd name="T53" fmla="*/ 4862 h 4872"/>
              <a:gd name="T54" fmla="*/ 2829 w 4870"/>
              <a:gd name="T55" fmla="*/ 4840 h 4872"/>
              <a:gd name="T56" fmla="*/ 2997 w 4870"/>
              <a:gd name="T57" fmla="*/ 4807 h 4872"/>
              <a:gd name="T58" fmla="*/ 3160 w 4870"/>
              <a:gd name="T59" fmla="*/ 4761 h 4872"/>
              <a:gd name="T60" fmla="*/ 3320 w 4870"/>
              <a:gd name="T61" fmla="*/ 4704 h 4872"/>
              <a:gd name="T62" fmla="*/ 3477 w 4870"/>
              <a:gd name="T63" fmla="*/ 4636 h 4872"/>
              <a:gd name="T64" fmla="*/ 3630 w 4870"/>
              <a:gd name="T65" fmla="*/ 4556 h 4872"/>
              <a:gd name="T66" fmla="*/ 3763 w 4870"/>
              <a:gd name="T67" fmla="*/ 4477 h 4872"/>
              <a:gd name="T68" fmla="*/ 3863 w 4870"/>
              <a:gd name="T69" fmla="*/ 4415 h 4872"/>
              <a:gd name="T70" fmla="*/ 3937 w 4870"/>
              <a:gd name="T71" fmla="*/ 4396 h 4872"/>
              <a:gd name="T72" fmla="*/ 3997 w 4870"/>
              <a:gd name="T73" fmla="*/ 4415 h 4872"/>
              <a:gd name="T74" fmla="*/ 4077 w 4870"/>
              <a:gd name="T75" fmla="*/ 4475 h 4872"/>
              <a:gd name="T76" fmla="*/ 4178 w 4870"/>
              <a:gd name="T77" fmla="*/ 4554 h 4872"/>
              <a:gd name="T78" fmla="*/ 4289 w 4870"/>
              <a:gd name="T79" fmla="*/ 4616 h 4872"/>
              <a:gd name="T80" fmla="*/ 4439 w 4870"/>
              <a:gd name="T81" fmla="*/ 4663 h 4872"/>
              <a:gd name="T82" fmla="*/ 4639 w 4870"/>
              <a:gd name="T83" fmla="*/ 4686 h 4872"/>
              <a:gd name="T84" fmla="*/ 4639 w 4870"/>
              <a:gd name="T85" fmla="*/ 4649 h 4872"/>
              <a:gd name="T86" fmla="*/ 4574 w 4870"/>
              <a:gd name="T87" fmla="*/ 4590 h 4872"/>
              <a:gd name="T88" fmla="*/ 4525 w 4870"/>
              <a:gd name="T89" fmla="*/ 4522 h 4872"/>
              <a:gd name="T90" fmla="*/ 4489 w 4870"/>
              <a:gd name="T91" fmla="*/ 4448 h 4872"/>
              <a:gd name="T92" fmla="*/ 4466 w 4870"/>
              <a:gd name="T93" fmla="*/ 4370 h 4872"/>
              <a:gd name="T94" fmla="*/ 4453 w 4870"/>
              <a:gd name="T95" fmla="*/ 4292 h 4872"/>
              <a:gd name="T96" fmla="*/ 4453 w 4870"/>
              <a:gd name="T97" fmla="*/ 4163 h 4872"/>
              <a:gd name="T98" fmla="*/ 4480 w 4870"/>
              <a:gd name="T99" fmla="*/ 4020 h 4872"/>
              <a:gd name="T100" fmla="*/ 4529 w 4870"/>
              <a:gd name="T101" fmla="*/ 3866 h 4872"/>
              <a:gd name="T102" fmla="*/ 4648 w 4870"/>
              <a:gd name="T103" fmla="*/ 3566 h 4872"/>
              <a:gd name="T104" fmla="*/ 4737 w 4870"/>
              <a:gd name="T105" fmla="*/ 3319 h 4872"/>
              <a:gd name="T106" fmla="*/ 4800 w 4870"/>
              <a:gd name="T107" fmla="*/ 3098 h 4872"/>
              <a:gd name="T108" fmla="*/ 4846 w 4870"/>
              <a:gd name="T109" fmla="*/ 2853 h 4872"/>
              <a:gd name="T110" fmla="*/ 4869 w 4870"/>
              <a:gd name="T111" fmla="*/ 2581 h 4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870" h="4872">
                <a:moveTo>
                  <a:pt x="4870" y="2508"/>
                </a:moveTo>
                <a:lnTo>
                  <a:pt x="4869" y="2510"/>
                </a:lnTo>
                <a:lnTo>
                  <a:pt x="4867" y="2512"/>
                </a:lnTo>
                <a:lnTo>
                  <a:pt x="4869" y="2493"/>
                </a:lnTo>
                <a:lnTo>
                  <a:pt x="4869" y="2474"/>
                </a:lnTo>
                <a:lnTo>
                  <a:pt x="4870" y="2455"/>
                </a:lnTo>
                <a:lnTo>
                  <a:pt x="4870" y="2435"/>
                </a:lnTo>
                <a:lnTo>
                  <a:pt x="4866" y="2310"/>
                </a:lnTo>
                <a:lnTo>
                  <a:pt x="4857" y="2186"/>
                </a:lnTo>
                <a:lnTo>
                  <a:pt x="4842" y="2064"/>
                </a:lnTo>
                <a:lnTo>
                  <a:pt x="4820" y="1945"/>
                </a:lnTo>
                <a:lnTo>
                  <a:pt x="4793" y="1827"/>
                </a:lnTo>
                <a:lnTo>
                  <a:pt x="4760" y="1712"/>
                </a:lnTo>
                <a:lnTo>
                  <a:pt x="4722" y="1599"/>
                </a:lnTo>
                <a:lnTo>
                  <a:pt x="4678" y="1487"/>
                </a:lnTo>
                <a:lnTo>
                  <a:pt x="4630" y="1380"/>
                </a:lnTo>
                <a:lnTo>
                  <a:pt x="4576" y="1275"/>
                </a:lnTo>
                <a:lnTo>
                  <a:pt x="4517" y="1173"/>
                </a:lnTo>
                <a:lnTo>
                  <a:pt x="4454" y="1073"/>
                </a:lnTo>
                <a:lnTo>
                  <a:pt x="4386" y="979"/>
                </a:lnTo>
                <a:lnTo>
                  <a:pt x="4313" y="886"/>
                </a:lnTo>
                <a:lnTo>
                  <a:pt x="4238" y="798"/>
                </a:lnTo>
                <a:lnTo>
                  <a:pt x="4156" y="714"/>
                </a:lnTo>
                <a:lnTo>
                  <a:pt x="4072" y="633"/>
                </a:lnTo>
                <a:lnTo>
                  <a:pt x="3984" y="556"/>
                </a:lnTo>
                <a:lnTo>
                  <a:pt x="3892" y="484"/>
                </a:lnTo>
                <a:lnTo>
                  <a:pt x="3796" y="416"/>
                </a:lnTo>
                <a:lnTo>
                  <a:pt x="3698" y="353"/>
                </a:lnTo>
                <a:lnTo>
                  <a:pt x="3595" y="294"/>
                </a:lnTo>
                <a:lnTo>
                  <a:pt x="3490" y="240"/>
                </a:lnTo>
                <a:lnTo>
                  <a:pt x="3382" y="192"/>
                </a:lnTo>
                <a:lnTo>
                  <a:pt x="3272" y="148"/>
                </a:lnTo>
                <a:lnTo>
                  <a:pt x="3159" y="109"/>
                </a:lnTo>
                <a:lnTo>
                  <a:pt x="3043" y="77"/>
                </a:lnTo>
                <a:lnTo>
                  <a:pt x="2926" y="50"/>
                </a:lnTo>
                <a:lnTo>
                  <a:pt x="2805" y="28"/>
                </a:lnTo>
                <a:lnTo>
                  <a:pt x="2684" y="12"/>
                </a:lnTo>
                <a:lnTo>
                  <a:pt x="2561" y="3"/>
                </a:lnTo>
                <a:lnTo>
                  <a:pt x="2434" y="0"/>
                </a:lnTo>
                <a:lnTo>
                  <a:pt x="2309" y="3"/>
                </a:lnTo>
                <a:lnTo>
                  <a:pt x="2187" y="12"/>
                </a:lnTo>
                <a:lnTo>
                  <a:pt x="2064" y="28"/>
                </a:lnTo>
                <a:lnTo>
                  <a:pt x="1944" y="50"/>
                </a:lnTo>
                <a:lnTo>
                  <a:pt x="1826" y="77"/>
                </a:lnTo>
                <a:lnTo>
                  <a:pt x="1711" y="109"/>
                </a:lnTo>
                <a:lnTo>
                  <a:pt x="1598" y="148"/>
                </a:lnTo>
                <a:lnTo>
                  <a:pt x="1488" y="192"/>
                </a:lnTo>
                <a:lnTo>
                  <a:pt x="1380" y="240"/>
                </a:lnTo>
                <a:lnTo>
                  <a:pt x="1275" y="294"/>
                </a:lnTo>
                <a:lnTo>
                  <a:pt x="1172" y="353"/>
                </a:lnTo>
                <a:lnTo>
                  <a:pt x="1074" y="416"/>
                </a:lnTo>
                <a:lnTo>
                  <a:pt x="979" y="484"/>
                </a:lnTo>
                <a:lnTo>
                  <a:pt x="886" y="556"/>
                </a:lnTo>
                <a:lnTo>
                  <a:pt x="798" y="633"/>
                </a:lnTo>
                <a:lnTo>
                  <a:pt x="714" y="714"/>
                </a:lnTo>
                <a:lnTo>
                  <a:pt x="633" y="798"/>
                </a:lnTo>
                <a:lnTo>
                  <a:pt x="556" y="886"/>
                </a:lnTo>
                <a:lnTo>
                  <a:pt x="484" y="979"/>
                </a:lnTo>
                <a:lnTo>
                  <a:pt x="416" y="1073"/>
                </a:lnTo>
                <a:lnTo>
                  <a:pt x="353" y="1173"/>
                </a:lnTo>
                <a:lnTo>
                  <a:pt x="295" y="1275"/>
                </a:lnTo>
                <a:lnTo>
                  <a:pt x="240" y="1380"/>
                </a:lnTo>
                <a:lnTo>
                  <a:pt x="192" y="1487"/>
                </a:lnTo>
                <a:lnTo>
                  <a:pt x="148" y="1599"/>
                </a:lnTo>
                <a:lnTo>
                  <a:pt x="110" y="1712"/>
                </a:lnTo>
                <a:lnTo>
                  <a:pt x="77" y="1827"/>
                </a:lnTo>
                <a:lnTo>
                  <a:pt x="50" y="1945"/>
                </a:lnTo>
                <a:lnTo>
                  <a:pt x="29" y="2064"/>
                </a:lnTo>
                <a:lnTo>
                  <a:pt x="13" y="2186"/>
                </a:lnTo>
                <a:lnTo>
                  <a:pt x="4" y="2310"/>
                </a:lnTo>
                <a:lnTo>
                  <a:pt x="0" y="2435"/>
                </a:lnTo>
                <a:lnTo>
                  <a:pt x="4" y="2562"/>
                </a:lnTo>
                <a:lnTo>
                  <a:pt x="13" y="2685"/>
                </a:lnTo>
                <a:lnTo>
                  <a:pt x="29" y="2806"/>
                </a:lnTo>
                <a:lnTo>
                  <a:pt x="50" y="2927"/>
                </a:lnTo>
                <a:lnTo>
                  <a:pt x="77" y="3044"/>
                </a:lnTo>
                <a:lnTo>
                  <a:pt x="110" y="3160"/>
                </a:lnTo>
                <a:lnTo>
                  <a:pt x="148" y="3273"/>
                </a:lnTo>
                <a:lnTo>
                  <a:pt x="192" y="3384"/>
                </a:lnTo>
                <a:lnTo>
                  <a:pt x="240" y="3492"/>
                </a:lnTo>
                <a:lnTo>
                  <a:pt x="295" y="3597"/>
                </a:lnTo>
                <a:lnTo>
                  <a:pt x="353" y="3699"/>
                </a:lnTo>
                <a:lnTo>
                  <a:pt x="416" y="3797"/>
                </a:lnTo>
                <a:lnTo>
                  <a:pt x="484" y="3893"/>
                </a:lnTo>
                <a:lnTo>
                  <a:pt x="556" y="3985"/>
                </a:lnTo>
                <a:lnTo>
                  <a:pt x="633" y="4074"/>
                </a:lnTo>
                <a:lnTo>
                  <a:pt x="714" y="4158"/>
                </a:lnTo>
                <a:lnTo>
                  <a:pt x="798" y="4238"/>
                </a:lnTo>
                <a:lnTo>
                  <a:pt x="886" y="4315"/>
                </a:lnTo>
                <a:lnTo>
                  <a:pt x="979" y="4387"/>
                </a:lnTo>
                <a:lnTo>
                  <a:pt x="1074" y="4456"/>
                </a:lnTo>
                <a:lnTo>
                  <a:pt x="1172" y="4519"/>
                </a:lnTo>
                <a:lnTo>
                  <a:pt x="1275" y="4578"/>
                </a:lnTo>
                <a:lnTo>
                  <a:pt x="1380" y="4632"/>
                </a:lnTo>
                <a:lnTo>
                  <a:pt x="1488" y="4680"/>
                </a:lnTo>
                <a:lnTo>
                  <a:pt x="1598" y="4724"/>
                </a:lnTo>
                <a:lnTo>
                  <a:pt x="1711" y="4761"/>
                </a:lnTo>
                <a:lnTo>
                  <a:pt x="1826" y="4795"/>
                </a:lnTo>
                <a:lnTo>
                  <a:pt x="1944" y="4822"/>
                </a:lnTo>
                <a:lnTo>
                  <a:pt x="2064" y="4844"/>
                </a:lnTo>
                <a:lnTo>
                  <a:pt x="2187" y="4858"/>
                </a:lnTo>
                <a:lnTo>
                  <a:pt x="2309" y="4869"/>
                </a:lnTo>
                <a:lnTo>
                  <a:pt x="2434" y="4872"/>
                </a:lnTo>
                <a:lnTo>
                  <a:pt x="2480" y="4871"/>
                </a:lnTo>
                <a:lnTo>
                  <a:pt x="2525" y="4870"/>
                </a:lnTo>
                <a:lnTo>
                  <a:pt x="2569" y="4869"/>
                </a:lnTo>
                <a:lnTo>
                  <a:pt x="2614" y="4865"/>
                </a:lnTo>
                <a:lnTo>
                  <a:pt x="2656" y="4862"/>
                </a:lnTo>
                <a:lnTo>
                  <a:pt x="2700" y="4857"/>
                </a:lnTo>
                <a:lnTo>
                  <a:pt x="2743" y="4853"/>
                </a:lnTo>
                <a:lnTo>
                  <a:pt x="2786" y="4847"/>
                </a:lnTo>
                <a:lnTo>
                  <a:pt x="2829" y="4840"/>
                </a:lnTo>
                <a:lnTo>
                  <a:pt x="2872" y="4832"/>
                </a:lnTo>
                <a:lnTo>
                  <a:pt x="2913" y="4825"/>
                </a:lnTo>
                <a:lnTo>
                  <a:pt x="2955" y="4817"/>
                </a:lnTo>
                <a:lnTo>
                  <a:pt x="2997" y="4807"/>
                </a:lnTo>
                <a:lnTo>
                  <a:pt x="3038" y="4796"/>
                </a:lnTo>
                <a:lnTo>
                  <a:pt x="3079" y="4785"/>
                </a:lnTo>
                <a:lnTo>
                  <a:pt x="3120" y="4774"/>
                </a:lnTo>
                <a:lnTo>
                  <a:pt x="3160" y="4761"/>
                </a:lnTo>
                <a:lnTo>
                  <a:pt x="3201" y="4748"/>
                </a:lnTo>
                <a:lnTo>
                  <a:pt x="3241" y="4734"/>
                </a:lnTo>
                <a:lnTo>
                  <a:pt x="3281" y="4720"/>
                </a:lnTo>
                <a:lnTo>
                  <a:pt x="3320" y="4704"/>
                </a:lnTo>
                <a:lnTo>
                  <a:pt x="3360" y="4688"/>
                </a:lnTo>
                <a:lnTo>
                  <a:pt x="3399" y="4671"/>
                </a:lnTo>
                <a:lnTo>
                  <a:pt x="3439" y="4654"/>
                </a:lnTo>
                <a:lnTo>
                  <a:pt x="3477" y="4636"/>
                </a:lnTo>
                <a:lnTo>
                  <a:pt x="3516" y="4617"/>
                </a:lnTo>
                <a:lnTo>
                  <a:pt x="3555" y="4597"/>
                </a:lnTo>
                <a:lnTo>
                  <a:pt x="3593" y="4577"/>
                </a:lnTo>
                <a:lnTo>
                  <a:pt x="3630" y="4556"/>
                </a:lnTo>
                <a:lnTo>
                  <a:pt x="3668" y="4535"/>
                </a:lnTo>
                <a:lnTo>
                  <a:pt x="3707" y="4512"/>
                </a:lnTo>
                <a:lnTo>
                  <a:pt x="3744" y="4489"/>
                </a:lnTo>
                <a:lnTo>
                  <a:pt x="3763" y="4477"/>
                </a:lnTo>
                <a:lnTo>
                  <a:pt x="3787" y="4463"/>
                </a:lnTo>
                <a:lnTo>
                  <a:pt x="3813" y="4447"/>
                </a:lnTo>
                <a:lnTo>
                  <a:pt x="3843" y="4428"/>
                </a:lnTo>
                <a:lnTo>
                  <a:pt x="3863" y="4415"/>
                </a:lnTo>
                <a:lnTo>
                  <a:pt x="3884" y="4406"/>
                </a:lnTo>
                <a:lnTo>
                  <a:pt x="3902" y="4401"/>
                </a:lnTo>
                <a:lnTo>
                  <a:pt x="3920" y="4397"/>
                </a:lnTo>
                <a:lnTo>
                  <a:pt x="3937" y="4396"/>
                </a:lnTo>
                <a:lnTo>
                  <a:pt x="3952" y="4398"/>
                </a:lnTo>
                <a:lnTo>
                  <a:pt x="3968" y="4402"/>
                </a:lnTo>
                <a:lnTo>
                  <a:pt x="3983" y="4407"/>
                </a:lnTo>
                <a:lnTo>
                  <a:pt x="3997" y="4415"/>
                </a:lnTo>
                <a:lnTo>
                  <a:pt x="4013" y="4424"/>
                </a:lnTo>
                <a:lnTo>
                  <a:pt x="4028" y="4436"/>
                </a:lnTo>
                <a:lnTo>
                  <a:pt x="4044" y="4448"/>
                </a:lnTo>
                <a:lnTo>
                  <a:pt x="4077" y="4475"/>
                </a:lnTo>
                <a:lnTo>
                  <a:pt x="4114" y="4505"/>
                </a:lnTo>
                <a:lnTo>
                  <a:pt x="4134" y="4521"/>
                </a:lnTo>
                <a:lnTo>
                  <a:pt x="4155" y="4538"/>
                </a:lnTo>
                <a:lnTo>
                  <a:pt x="4178" y="4554"/>
                </a:lnTo>
                <a:lnTo>
                  <a:pt x="4203" y="4570"/>
                </a:lnTo>
                <a:lnTo>
                  <a:pt x="4230" y="4586"/>
                </a:lnTo>
                <a:lnTo>
                  <a:pt x="4258" y="4601"/>
                </a:lnTo>
                <a:lnTo>
                  <a:pt x="4289" y="4616"/>
                </a:lnTo>
                <a:lnTo>
                  <a:pt x="4322" y="4630"/>
                </a:lnTo>
                <a:lnTo>
                  <a:pt x="4358" y="4642"/>
                </a:lnTo>
                <a:lnTo>
                  <a:pt x="4398" y="4653"/>
                </a:lnTo>
                <a:lnTo>
                  <a:pt x="4439" y="4663"/>
                </a:lnTo>
                <a:lnTo>
                  <a:pt x="4483" y="4671"/>
                </a:lnTo>
                <a:lnTo>
                  <a:pt x="4532" y="4678"/>
                </a:lnTo>
                <a:lnTo>
                  <a:pt x="4583" y="4683"/>
                </a:lnTo>
                <a:lnTo>
                  <a:pt x="4639" y="4686"/>
                </a:lnTo>
                <a:lnTo>
                  <a:pt x="4697" y="4686"/>
                </a:lnTo>
                <a:lnTo>
                  <a:pt x="4677" y="4675"/>
                </a:lnTo>
                <a:lnTo>
                  <a:pt x="4657" y="4662"/>
                </a:lnTo>
                <a:lnTo>
                  <a:pt x="4639" y="4649"/>
                </a:lnTo>
                <a:lnTo>
                  <a:pt x="4621" y="4635"/>
                </a:lnTo>
                <a:lnTo>
                  <a:pt x="4604" y="4620"/>
                </a:lnTo>
                <a:lnTo>
                  <a:pt x="4589" y="4606"/>
                </a:lnTo>
                <a:lnTo>
                  <a:pt x="4574" y="4590"/>
                </a:lnTo>
                <a:lnTo>
                  <a:pt x="4561" y="4574"/>
                </a:lnTo>
                <a:lnTo>
                  <a:pt x="4547" y="4557"/>
                </a:lnTo>
                <a:lnTo>
                  <a:pt x="4536" y="4540"/>
                </a:lnTo>
                <a:lnTo>
                  <a:pt x="4525" y="4522"/>
                </a:lnTo>
                <a:lnTo>
                  <a:pt x="4515" y="4504"/>
                </a:lnTo>
                <a:lnTo>
                  <a:pt x="4506" y="4486"/>
                </a:lnTo>
                <a:lnTo>
                  <a:pt x="4497" y="4467"/>
                </a:lnTo>
                <a:lnTo>
                  <a:pt x="4489" y="4448"/>
                </a:lnTo>
                <a:lnTo>
                  <a:pt x="4482" y="4429"/>
                </a:lnTo>
                <a:lnTo>
                  <a:pt x="4476" y="4410"/>
                </a:lnTo>
                <a:lnTo>
                  <a:pt x="4471" y="4390"/>
                </a:lnTo>
                <a:lnTo>
                  <a:pt x="4466" y="4370"/>
                </a:lnTo>
                <a:lnTo>
                  <a:pt x="4462" y="4351"/>
                </a:lnTo>
                <a:lnTo>
                  <a:pt x="4458" y="4332"/>
                </a:lnTo>
                <a:lnTo>
                  <a:pt x="4455" y="4312"/>
                </a:lnTo>
                <a:lnTo>
                  <a:pt x="4453" y="4292"/>
                </a:lnTo>
                <a:lnTo>
                  <a:pt x="4452" y="4273"/>
                </a:lnTo>
                <a:lnTo>
                  <a:pt x="4449" y="4235"/>
                </a:lnTo>
                <a:lnTo>
                  <a:pt x="4450" y="4198"/>
                </a:lnTo>
                <a:lnTo>
                  <a:pt x="4453" y="4163"/>
                </a:lnTo>
                <a:lnTo>
                  <a:pt x="4457" y="4129"/>
                </a:lnTo>
                <a:lnTo>
                  <a:pt x="4463" y="4093"/>
                </a:lnTo>
                <a:lnTo>
                  <a:pt x="4471" y="4057"/>
                </a:lnTo>
                <a:lnTo>
                  <a:pt x="4480" y="4020"/>
                </a:lnTo>
                <a:lnTo>
                  <a:pt x="4490" y="3982"/>
                </a:lnTo>
                <a:lnTo>
                  <a:pt x="4502" y="3944"/>
                </a:lnTo>
                <a:lnTo>
                  <a:pt x="4516" y="3906"/>
                </a:lnTo>
                <a:lnTo>
                  <a:pt x="4529" y="3866"/>
                </a:lnTo>
                <a:lnTo>
                  <a:pt x="4545" y="3826"/>
                </a:lnTo>
                <a:lnTo>
                  <a:pt x="4577" y="3743"/>
                </a:lnTo>
                <a:lnTo>
                  <a:pt x="4612" y="3656"/>
                </a:lnTo>
                <a:lnTo>
                  <a:pt x="4648" y="3566"/>
                </a:lnTo>
                <a:lnTo>
                  <a:pt x="4684" y="3470"/>
                </a:lnTo>
                <a:lnTo>
                  <a:pt x="4702" y="3421"/>
                </a:lnTo>
                <a:lnTo>
                  <a:pt x="4720" y="3371"/>
                </a:lnTo>
                <a:lnTo>
                  <a:pt x="4737" y="3319"/>
                </a:lnTo>
                <a:lnTo>
                  <a:pt x="4754" y="3266"/>
                </a:lnTo>
                <a:lnTo>
                  <a:pt x="4769" y="3211"/>
                </a:lnTo>
                <a:lnTo>
                  <a:pt x="4785" y="3156"/>
                </a:lnTo>
                <a:lnTo>
                  <a:pt x="4800" y="3098"/>
                </a:lnTo>
                <a:lnTo>
                  <a:pt x="4812" y="3039"/>
                </a:lnTo>
                <a:lnTo>
                  <a:pt x="4825" y="2979"/>
                </a:lnTo>
                <a:lnTo>
                  <a:pt x="4836" y="2917"/>
                </a:lnTo>
                <a:lnTo>
                  <a:pt x="4846" y="2853"/>
                </a:lnTo>
                <a:lnTo>
                  <a:pt x="4854" y="2787"/>
                </a:lnTo>
                <a:lnTo>
                  <a:pt x="4861" y="2721"/>
                </a:lnTo>
                <a:lnTo>
                  <a:pt x="4865" y="2652"/>
                </a:lnTo>
                <a:lnTo>
                  <a:pt x="4869" y="2581"/>
                </a:lnTo>
                <a:lnTo>
                  <a:pt x="4870" y="2508"/>
                </a:lnTo>
                <a:close/>
              </a:path>
            </a:pathLst>
          </a:custGeom>
          <a:solidFill>
            <a:srgbClr val="123E61"/>
          </a:solidFill>
          <a:ln>
            <a:noFill/>
          </a:ln>
        </p:spPr>
        <p:txBody>
          <a:bodyPr vert="horz" wrap="square" lIns="91412" tIns="45706" rIns="91412" bIns="45706" numCol="1" anchor="t" anchorCtr="0" compatLnSpc="1">
            <a:prstTxWarp prst="textNoShape">
              <a:avLst/>
            </a:prstTxWarp>
          </a:bodyPr>
          <a:lstStyle/>
          <a:p>
            <a:endParaRPr lang="zh-CN" altLang="en-US" sz="1799"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37" name="淘宝店chenying0907 7">
            <a:extLst>
              <a:ext uri="{FF2B5EF4-FFF2-40B4-BE49-F238E27FC236}">
                <a16:creationId xmlns:a16="http://schemas.microsoft.com/office/drawing/2014/main" xmlns="" id="{A6AAF049-0923-41EB-9B8F-3C2BB5BC30C7}"/>
              </a:ext>
            </a:extLst>
          </p:cNvPr>
          <p:cNvSpPr>
            <a:spLocks/>
          </p:cNvSpPr>
          <p:nvPr/>
        </p:nvSpPr>
        <p:spPr bwMode="auto">
          <a:xfrm>
            <a:off x="4597394" y="2029323"/>
            <a:ext cx="966490" cy="966788"/>
          </a:xfrm>
          <a:custGeom>
            <a:avLst/>
            <a:gdLst>
              <a:gd name="T0" fmla="*/ 2 w 4869"/>
              <a:gd name="T1" fmla="*/ 2493 h 4872"/>
              <a:gd name="T2" fmla="*/ 3 w 4869"/>
              <a:gd name="T3" fmla="*/ 2311 h 4872"/>
              <a:gd name="T4" fmla="*/ 76 w 4869"/>
              <a:gd name="T5" fmla="*/ 1827 h 4872"/>
              <a:gd name="T6" fmla="*/ 240 w 4869"/>
              <a:gd name="T7" fmla="*/ 1380 h 4872"/>
              <a:gd name="T8" fmla="*/ 484 w 4869"/>
              <a:gd name="T9" fmla="*/ 979 h 4872"/>
              <a:gd name="T10" fmla="*/ 798 w 4869"/>
              <a:gd name="T11" fmla="*/ 633 h 4872"/>
              <a:gd name="T12" fmla="*/ 1172 w 4869"/>
              <a:gd name="T13" fmla="*/ 353 h 4872"/>
              <a:gd name="T14" fmla="*/ 1598 w 4869"/>
              <a:gd name="T15" fmla="*/ 148 h 4872"/>
              <a:gd name="T16" fmla="*/ 2064 w 4869"/>
              <a:gd name="T17" fmla="*/ 29 h 4872"/>
              <a:gd name="T18" fmla="*/ 2560 w 4869"/>
              <a:gd name="T19" fmla="*/ 4 h 4872"/>
              <a:gd name="T20" fmla="*/ 3043 w 4869"/>
              <a:gd name="T21" fmla="*/ 77 h 4872"/>
              <a:gd name="T22" fmla="*/ 3490 w 4869"/>
              <a:gd name="T23" fmla="*/ 241 h 4872"/>
              <a:gd name="T24" fmla="*/ 3891 w 4869"/>
              <a:gd name="T25" fmla="*/ 484 h 4872"/>
              <a:gd name="T26" fmla="*/ 4237 w 4869"/>
              <a:gd name="T27" fmla="*/ 799 h 4872"/>
              <a:gd name="T28" fmla="*/ 4516 w 4869"/>
              <a:gd name="T29" fmla="*/ 1173 h 4872"/>
              <a:gd name="T30" fmla="*/ 4721 w 4869"/>
              <a:gd name="T31" fmla="*/ 1598 h 4872"/>
              <a:gd name="T32" fmla="*/ 4841 w 4869"/>
              <a:gd name="T33" fmla="*/ 2065 h 4872"/>
              <a:gd name="T34" fmla="*/ 4866 w 4869"/>
              <a:gd name="T35" fmla="*/ 2561 h 4872"/>
              <a:gd name="T36" fmla="*/ 4792 w 4869"/>
              <a:gd name="T37" fmla="*/ 3045 h 4872"/>
              <a:gd name="T38" fmla="*/ 4629 w 4869"/>
              <a:gd name="T39" fmla="*/ 3492 h 4872"/>
              <a:gd name="T40" fmla="*/ 4386 w 4869"/>
              <a:gd name="T41" fmla="*/ 3894 h 4872"/>
              <a:gd name="T42" fmla="*/ 4071 w 4869"/>
              <a:gd name="T43" fmla="*/ 4239 h 4872"/>
              <a:gd name="T44" fmla="*/ 3697 w 4869"/>
              <a:gd name="T45" fmla="*/ 4519 h 4872"/>
              <a:gd name="T46" fmla="*/ 3271 w 4869"/>
              <a:gd name="T47" fmla="*/ 4724 h 4872"/>
              <a:gd name="T48" fmla="*/ 2806 w 4869"/>
              <a:gd name="T49" fmla="*/ 4844 h 4872"/>
              <a:gd name="T50" fmla="*/ 2390 w 4869"/>
              <a:gd name="T51" fmla="*/ 4871 h 4872"/>
              <a:gd name="T52" fmla="*/ 2213 w 4869"/>
              <a:gd name="T53" fmla="*/ 4862 h 4872"/>
              <a:gd name="T54" fmla="*/ 2041 w 4869"/>
              <a:gd name="T55" fmla="*/ 4841 h 4872"/>
              <a:gd name="T56" fmla="*/ 1873 w 4869"/>
              <a:gd name="T57" fmla="*/ 4807 h 4872"/>
              <a:gd name="T58" fmla="*/ 1709 w 4869"/>
              <a:gd name="T59" fmla="*/ 4762 h 4872"/>
              <a:gd name="T60" fmla="*/ 1549 w 4869"/>
              <a:gd name="T61" fmla="*/ 4704 h 4872"/>
              <a:gd name="T62" fmla="*/ 1393 w 4869"/>
              <a:gd name="T63" fmla="*/ 4637 h 4872"/>
              <a:gd name="T64" fmla="*/ 1239 w 4869"/>
              <a:gd name="T65" fmla="*/ 4557 h 4872"/>
              <a:gd name="T66" fmla="*/ 1106 w 4869"/>
              <a:gd name="T67" fmla="*/ 4478 h 4872"/>
              <a:gd name="T68" fmla="*/ 1006 w 4869"/>
              <a:gd name="T69" fmla="*/ 4416 h 4872"/>
              <a:gd name="T70" fmla="*/ 933 w 4869"/>
              <a:gd name="T71" fmla="*/ 4397 h 4872"/>
              <a:gd name="T72" fmla="*/ 872 w 4869"/>
              <a:gd name="T73" fmla="*/ 4416 h 4872"/>
              <a:gd name="T74" fmla="*/ 793 w 4869"/>
              <a:gd name="T75" fmla="*/ 4475 h 4872"/>
              <a:gd name="T76" fmla="*/ 692 w 4869"/>
              <a:gd name="T77" fmla="*/ 4554 h 4872"/>
              <a:gd name="T78" fmla="*/ 580 w 4869"/>
              <a:gd name="T79" fmla="*/ 4616 h 4872"/>
              <a:gd name="T80" fmla="*/ 430 w 4869"/>
              <a:gd name="T81" fmla="*/ 4664 h 4872"/>
              <a:gd name="T82" fmla="*/ 231 w 4869"/>
              <a:gd name="T83" fmla="*/ 4686 h 4872"/>
              <a:gd name="T84" fmla="*/ 231 w 4869"/>
              <a:gd name="T85" fmla="*/ 4649 h 4872"/>
              <a:gd name="T86" fmla="*/ 295 w 4869"/>
              <a:gd name="T87" fmla="*/ 4590 h 4872"/>
              <a:gd name="T88" fmla="*/ 345 w 4869"/>
              <a:gd name="T89" fmla="*/ 4523 h 4872"/>
              <a:gd name="T90" fmla="*/ 381 w 4869"/>
              <a:gd name="T91" fmla="*/ 4448 h 4872"/>
              <a:gd name="T92" fmla="*/ 403 w 4869"/>
              <a:gd name="T93" fmla="*/ 4371 h 4872"/>
              <a:gd name="T94" fmla="*/ 417 w 4869"/>
              <a:gd name="T95" fmla="*/ 4293 h 4872"/>
              <a:gd name="T96" fmla="*/ 417 w 4869"/>
              <a:gd name="T97" fmla="*/ 4163 h 4872"/>
              <a:gd name="T98" fmla="*/ 390 w 4869"/>
              <a:gd name="T99" fmla="*/ 4020 h 4872"/>
              <a:gd name="T100" fmla="*/ 340 w 4869"/>
              <a:gd name="T101" fmla="*/ 3867 h 4872"/>
              <a:gd name="T102" fmla="*/ 222 w 4869"/>
              <a:gd name="T103" fmla="*/ 3567 h 4872"/>
              <a:gd name="T104" fmla="*/ 133 w 4869"/>
              <a:gd name="T105" fmla="*/ 3320 h 4872"/>
              <a:gd name="T106" fmla="*/ 70 w 4869"/>
              <a:gd name="T107" fmla="*/ 3099 h 4872"/>
              <a:gd name="T108" fmla="*/ 23 w 4869"/>
              <a:gd name="T109" fmla="*/ 2853 h 4872"/>
              <a:gd name="T110" fmla="*/ 1 w 4869"/>
              <a:gd name="T111" fmla="*/ 2581 h 4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869" h="4872">
                <a:moveTo>
                  <a:pt x="0" y="2508"/>
                </a:moveTo>
                <a:lnTo>
                  <a:pt x="1" y="2510"/>
                </a:lnTo>
                <a:lnTo>
                  <a:pt x="2" y="2512"/>
                </a:lnTo>
                <a:lnTo>
                  <a:pt x="2" y="2493"/>
                </a:lnTo>
                <a:lnTo>
                  <a:pt x="1" y="2474"/>
                </a:lnTo>
                <a:lnTo>
                  <a:pt x="0" y="2455"/>
                </a:lnTo>
                <a:lnTo>
                  <a:pt x="0" y="2436"/>
                </a:lnTo>
                <a:lnTo>
                  <a:pt x="3" y="2311"/>
                </a:lnTo>
                <a:lnTo>
                  <a:pt x="12" y="2187"/>
                </a:lnTo>
                <a:lnTo>
                  <a:pt x="28" y="2065"/>
                </a:lnTo>
                <a:lnTo>
                  <a:pt x="49" y="1945"/>
                </a:lnTo>
                <a:lnTo>
                  <a:pt x="76" y="1827"/>
                </a:lnTo>
                <a:lnTo>
                  <a:pt x="109" y="1712"/>
                </a:lnTo>
                <a:lnTo>
                  <a:pt x="147" y="1598"/>
                </a:lnTo>
                <a:lnTo>
                  <a:pt x="191" y="1488"/>
                </a:lnTo>
                <a:lnTo>
                  <a:pt x="240" y="1380"/>
                </a:lnTo>
                <a:lnTo>
                  <a:pt x="294" y="1276"/>
                </a:lnTo>
                <a:lnTo>
                  <a:pt x="352" y="1173"/>
                </a:lnTo>
                <a:lnTo>
                  <a:pt x="416" y="1074"/>
                </a:lnTo>
                <a:lnTo>
                  <a:pt x="484" y="979"/>
                </a:lnTo>
                <a:lnTo>
                  <a:pt x="556" y="887"/>
                </a:lnTo>
                <a:lnTo>
                  <a:pt x="633" y="799"/>
                </a:lnTo>
                <a:lnTo>
                  <a:pt x="713" y="714"/>
                </a:lnTo>
                <a:lnTo>
                  <a:pt x="798" y="633"/>
                </a:lnTo>
                <a:lnTo>
                  <a:pt x="887" y="556"/>
                </a:lnTo>
                <a:lnTo>
                  <a:pt x="978" y="484"/>
                </a:lnTo>
                <a:lnTo>
                  <a:pt x="1074" y="416"/>
                </a:lnTo>
                <a:lnTo>
                  <a:pt x="1172" y="353"/>
                </a:lnTo>
                <a:lnTo>
                  <a:pt x="1274" y="295"/>
                </a:lnTo>
                <a:lnTo>
                  <a:pt x="1379" y="241"/>
                </a:lnTo>
                <a:lnTo>
                  <a:pt x="1487" y="192"/>
                </a:lnTo>
                <a:lnTo>
                  <a:pt x="1598" y="148"/>
                </a:lnTo>
                <a:lnTo>
                  <a:pt x="1710" y="110"/>
                </a:lnTo>
                <a:lnTo>
                  <a:pt x="1826" y="77"/>
                </a:lnTo>
                <a:lnTo>
                  <a:pt x="1944" y="50"/>
                </a:lnTo>
                <a:lnTo>
                  <a:pt x="2064" y="29"/>
                </a:lnTo>
                <a:lnTo>
                  <a:pt x="2186" y="13"/>
                </a:lnTo>
                <a:lnTo>
                  <a:pt x="2310" y="4"/>
                </a:lnTo>
                <a:lnTo>
                  <a:pt x="2435" y="0"/>
                </a:lnTo>
                <a:lnTo>
                  <a:pt x="2560" y="4"/>
                </a:lnTo>
                <a:lnTo>
                  <a:pt x="2684" y="13"/>
                </a:lnTo>
                <a:lnTo>
                  <a:pt x="2806" y="29"/>
                </a:lnTo>
                <a:lnTo>
                  <a:pt x="2925" y="50"/>
                </a:lnTo>
                <a:lnTo>
                  <a:pt x="3043" y="77"/>
                </a:lnTo>
                <a:lnTo>
                  <a:pt x="3158" y="110"/>
                </a:lnTo>
                <a:lnTo>
                  <a:pt x="3271" y="148"/>
                </a:lnTo>
                <a:lnTo>
                  <a:pt x="3383" y="192"/>
                </a:lnTo>
                <a:lnTo>
                  <a:pt x="3490" y="241"/>
                </a:lnTo>
                <a:lnTo>
                  <a:pt x="3594" y="295"/>
                </a:lnTo>
                <a:lnTo>
                  <a:pt x="3697" y="353"/>
                </a:lnTo>
                <a:lnTo>
                  <a:pt x="3796" y="416"/>
                </a:lnTo>
                <a:lnTo>
                  <a:pt x="3891" y="484"/>
                </a:lnTo>
                <a:lnTo>
                  <a:pt x="3983" y="556"/>
                </a:lnTo>
                <a:lnTo>
                  <a:pt x="4071" y="633"/>
                </a:lnTo>
                <a:lnTo>
                  <a:pt x="4156" y="714"/>
                </a:lnTo>
                <a:lnTo>
                  <a:pt x="4237" y="799"/>
                </a:lnTo>
                <a:lnTo>
                  <a:pt x="4313" y="887"/>
                </a:lnTo>
                <a:lnTo>
                  <a:pt x="4386" y="979"/>
                </a:lnTo>
                <a:lnTo>
                  <a:pt x="4453" y="1074"/>
                </a:lnTo>
                <a:lnTo>
                  <a:pt x="4516" y="1173"/>
                </a:lnTo>
                <a:lnTo>
                  <a:pt x="4575" y="1276"/>
                </a:lnTo>
                <a:lnTo>
                  <a:pt x="4629" y="1380"/>
                </a:lnTo>
                <a:lnTo>
                  <a:pt x="4677" y="1488"/>
                </a:lnTo>
                <a:lnTo>
                  <a:pt x="4721" y="1598"/>
                </a:lnTo>
                <a:lnTo>
                  <a:pt x="4760" y="1712"/>
                </a:lnTo>
                <a:lnTo>
                  <a:pt x="4792" y="1827"/>
                </a:lnTo>
                <a:lnTo>
                  <a:pt x="4819" y="1945"/>
                </a:lnTo>
                <a:lnTo>
                  <a:pt x="4841" y="2065"/>
                </a:lnTo>
                <a:lnTo>
                  <a:pt x="4857" y="2187"/>
                </a:lnTo>
                <a:lnTo>
                  <a:pt x="4866" y="2311"/>
                </a:lnTo>
                <a:lnTo>
                  <a:pt x="4869" y="2436"/>
                </a:lnTo>
                <a:lnTo>
                  <a:pt x="4866" y="2561"/>
                </a:lnTo>
                <a:lnTo>
                  <a:pt x="4857" y="2685"/>
                </a:lnTo>
                <a:lnTo>
                  <a:pt x="4841" y="2807"/>
                </a:lnTo>
                <a:lnTo>
                  <a:pt x="4819" y="2927"/>
                </a:lnTo>
                <a:lnTo>
                  <a:pt x="4792" y="3045"/>
                </a:lnTo>
                <a:lnTo>
                  <a:pt x="4760" y="3161"/>
                </a:lnTo>
                <a:lnTo>
                  <a:pt x="4721" y="3274"/>
                </a:lnTo>
                <a:lnTo>
                  <a:pt x="4677" y="3384"/>
                </a:lnTo>
                <a:lnTo>
                  <a:pt x="4629" y="3492"/>
                </a:lnTo>
                <a:lnTo>
                  <a:pt x="4575" y="3597"/>
                </a:lnTo>
                <a:lnTo>
                  <a:pt x="4516" y="3699"/>
                </a:lnTo>
                <a:lnTo>
                  <a:pt x="4453" y="3798"/>
                </a:lnTo>
                <a:lnTo>
                  <a:pt x="4386" y="3894"/>
                </a:lnTo>
                <a:lnTo>
                  <a:pt x="4313" y="3985"/>
                </a:lnTo>
                <a:lnTo>
                  <a:pt x="4237" y="4074"/>
                </a:lnTo>
                <a:lnTo>
                  <a:pt x="4156" y="4159"/>
                </a:lnTo>
                <a:lnTo>
                  <a:pt x="4071" y="4239"/>
                </a:lnTo>
                <a:lnTo>
                  <a:pt x="3983" y="4315"/>
                </a:lnTo>
                <a:lnTo>
                  <a:pt x="3891" y="4388"/>
                </a:lnTo>
                <a:lnTo>
                  <a:pt x="3796" y="4456"/>
                </a:lnTo>
                <a:lnTo>
                  <a:pt x="3697" y="4519"/>
                </a:lnTo>
                <a:lnTo>
                  <a:pt x="3594" y="4578"/>
                </a:lnTo>
                <a:lnTo>
                  <a:pt x="3490" y="4631"/>
                </a:lnTo>
                <a:lnTo>
                  <a:pt x="3383" y="4681"/>
                </a:lnTo>
                <a:lnTo>
                  <a:pt x="3271" y="4724"/>
                </a:lnTo>
                <a:lnTo>
                  <a:pt x="3158" y="4762"/>
                </a:lnTo>
                <a:lnTo>
                  <a:pt x="3043" y="4796"/>
                </a:lnTo>
                <a:lnTo>
                  <a:pt x="2925" y="4823"/>
                </a:lnTo>
                <a:lnTo>
                  <a:pt x="2806" y="4844"/>
                </a:lnTo>
                <a:lnTo>
                  <a:pt x="2684" y="4859"/>
                </a:lnTo>
                <a:lnTo>
                  <a:pt x="2560" y="4869"/>
                </a:lnTo>
                <a:lnTo>
                  <a:pt x="2435" y="4872"/>
                </a:lnTo>
                <a:lnTo>
                  <a:pt x="2390" y="4871"/>
                </a:lnTo>
                <a:lnTo>
                  <a:pt x="2345" y="4870"/>
                </a:lnTo>
                <a:lnTo>
                  <a:pt x="2301" y="4868"/>
                </a:lnTo>
                <a:lnTo>
                  <a:pt x="2257" y="4866"/>
                </a:lnTo>
                <a:lnTo>
                  <a:pt x="2213" y="4862"/>
                </a:lnTo>
                <a:lnTo>
                  <a:pt x="2169" y="4858"/>
                </a:lnTo>
                <a:lnTo>
                  <a:pt x="2126" y="4853"/>
                </a:lnTo>
                <a:lnTo>
                  <a:pt x="2083" y="4848"/>
                </a:lnTo>
                <a:lnTo>
                  <a:pt x="2041" y="4841"/>
                </a:lnTo>
                <a:lnTo>
                  <a:pt x="1998" y="4833"/>
                </a:lnTo>
                <a:lnTo>
                  <a:pt x="1956" y="4825"/>
                </a:lnTo>
                <a:lnTo>
                  <a:pt x="1914" y="4817"/>
                </a:lnTo>
                <a:lnTo>
                  <a:pt x="1873" y="4807"/>
                </a:lnTo>
                <a:lnTo>
                  <a:pt x="1831" y="4797"/>
                </a:lnTo>
                <a:lnTo>
                  <a:pt x="1790" y="4786"/>
                </a:lnTo>
                <a:lnTo>
                  <a:pt x="1750" y="4774"/>
                </a:lnTo>
                <a:lnTo>
                  <a:pt x="1709" y="4762"/>
                </a:lnTo>
                <a:lnTo>
                  <a:pt x="1669" y="4748"/>
                </a:lnTo>
                <a:lnTo>
                  <a:pt x="1628" y="4735"/>
                </a:lnTo>
                <a:lnTo>
                  <a:pt x="1589" y="4720"/>
                </a:lnTo>
                <a:lnTo>
                  <a:pt x="1549" y="4704"/>
                </a:lnTo>
                <a:lnTo>
                  <a:pt x="1510" y="4689"/>
                </a:lnTo>
                <a:lnTo>
                  <a:pt x="1470" y="4672"/>
                </a:lnTo>
                <a:lnTo>
                  <a:pt x="1431" y="4655"/>
                </a:lnTo>
                <a:lnTo>
                  <a:pt x="1393" y="4637"/>
                </a:lnTo>
                <a:lnTo>
                  <a:pt x="1353" y="4618"/>
                </a:lnTo>
                <a:lnTo>
                  <a:pt x="1315" y="4597"/>
                </a:lnTo>
                <a:lnTo>
                  <a:pt x="1276" y="4577"/>
                </a:lnTo>
                <a:lnTo>
                  <a:pt x="1239" y="4557"/>
                </a:lnTo>
                <a:lnTo>
                  <a:pt x="1201" y="4535"/>
                </a:lnTo>
                <a:lnTo>
                  <a:pt x="1164" y="4513"/>
                </a:lnTo>
                <a:lnTo>
                  <a:pt x="1125" y="4489"/>
                </a:lnTo>
                <a:lnTo>
                  <a:pt x="1106" y="4478"/>
                </a:lnTo>
                <a:lnTo>
                  <a:pt x="1083" y="4463"/>
                </a:lnTo>
                <a:lnTo>
                  <a:pt x="1057" y="4447"/>
                </a:lnTo>
                <a:lnTo>
                  <a:pt x="1026" y="4428"/>
                </a:lnTo>
                <a:lnTo>
                  <a:pt x="1006" y="4416"/>
                </a:lnTo>
                <a:lnTo>
                  <a:pt x="986" y="4407"/>
                </a:lnTo>
                <a:lnTo>
                  <a:pt x="968" y="4401"/>
                </a:lnTo>
                <a:lnTo>
                  <a:pt x="950" y="4398"/>
                </a:lnTo>
                <a:lnTo>
                  <a:pt x="933" y="4397"/>
                </a:lnTo>
                <a:lnTo>
                  <a:pt x="917" y="4399"/>
                </a:lnTo>
                <a:lnTo>
                  <a:pt x="901" y="4402"/>
                </a:lnTo>
                <a:lnTo>
                  <a:pt x="887" y="4408"/>
                </a:lnTo>
                <a:lnTo>
                  <a:pt x="872" y="4416"/>
                </a:lnTo>
                <a:lnTo>
                  <a:pt x="856" y="4425"/>
                </a:lnTo>
                <a:lnTo>
                  <a:pt x="841" y="4436"/>
                </a:lnTo>
                <a:lnTo>
                  <a:pt x="826" y="4448"/>
                </a:lnTo>
                <a:lnTo>
                  <a:pt x="793" y="4475"/>
                </a:lnTo>
                <a:lnTo>
                  <a:pt x="756" y="4506"/>
                </a:lnTo>
                <a:lnTo>
                  <a:pt x="736" y="4522"/>
                </a:lnTo>
                <a:lnTo>
                  <a:pt x="714" y="4539"/>
                </a:lnTo>
                <a:lnTo>
                  <a:pt x="692" y="4554"/>
                </a:lnTo>
                <a:lnTo>
                  <a:pt x="667" y="4570"/>
                </a:lnTo>
                <a:lnTo>
                  <a:pt x="640" y="4586"/>
                </a:lnTo>
                <a:lnTo>
                  <a:pt x="612" y="4602"/>
                </a:lnTo>
                <a:lnTo>
                  <a:pt x="580" y="4616"/>
                </a:lnTo>
                <a:lnTo>
                  <a:pt x="547" y="4630"/>
                </a:lnTo>
                <a:lnTo>
                  <a:pt x="511" y="4642"/>
                </a:lnTo>
                <a:lnTo>
                  <a:pt x="472" y="4654"/>
                </a:lnTo>
                <a:lnTo>
                  <a:pt x="430" y="4664"/>
                </a:lnTo>
                <a:lnTo>
                  <a:pt x="386" y="4672"/>
                </a:lnTo>
                <a:lnTo>
                  <a:pt x="338" y="4678"/>
                </a:lnTo>
                <a:lnTo>
                  <a:pt x="286" y="4683"/>
                </a:lnTo>
                <a:lnTo>
                  <a:pt x="231" y="4686"/>
                </a:lnTo>
                <a:lnTo>
                  <a:pt x="172" y="4686"/>
                </a:lnTo>
                <a:lnTo>
                  <a:pt x="192" y="4675"/>
                </a:lnTo>
                <a:lnTo>
                  <a:pt x="213" y="4663"/>
                </a:lnTo>
                <a:lnTo>
                  <a:pt x="231" y="4649"/>
                </a:lnTo>
                <a:lnTo>
                  <a:pt x="249" y="4636"/>
                </a:lnTo>
                <a:lnTo>
                  <a:pt x="266" y="4621"/>
                </a:lnTo>
                <a:lnTo>
                  <a:pt x="280" y="4606"/>
                </a:lnTo>
                <a:lnTo>
                  <a:pt x="295" y="4590"/>
                </a:lnTo>
                <a:lnTo>
                  <a:pt x="310" y="4575"/>
                </a:lnTo>
                <a:lnTo>
                  <a:pt x="322" y="4558"/>
                </a:lnTo>
                <a:lnTo>
                  <a:pt x="333" y="4541"/>
                </a:lnTo>
                <a:lnTo>
                  <a:pt x="345" y="4523"/>
                </a:lnTo>
                <a:lnTo>
                  <a:pt x="355" y="4505"/>
                </a:lnTo>
                <a:lnTo>
                  <a:pt x="364" y="4487"/>
                </a:lnTo>
                <a:lnTo>
                  <a:pt x="373" y="4468"/>
                </a:lnTo>
                <a:lnTo>
                  <a:pt x="381" y="4448"/>
                </a:lnTo>
                <a:lnTo>
                  <a:pt x="387" y="4429"/>
                </a:lnTo>
                <a:lnTo>
                  <a:pt x="393" y="4410"/>
                </a:lnTo>
                <a:lnTo>
                  <a:pt x="399" y="4391"/>
                </a:lnTo>
                <a:lnTo>
                  <a:pt x="403" y="4371"/>
                </a:lnTo>
                <a:lnTo>
                  <a:pt x="408" y="4351"/>
                </a:lnTo>
                <a:lnTo>
                  <a:pt x="411" y="4332"/>
                </a:lnTo>
                <a:lnTo>
                  <a:pt x="414" y="4312"/>
                </a:lnTo>
                <a:lnTo>
                  <a:pt x="417" y="4293"/>
                </a:lnTo>
                <a:lnTo>
                  <a:pt x="418" y="4274"/>
                </a:lnTo>
                <a:lnTo>
                  <a:pt x="420" y="4235"/>
                </a:lnTo>
                <a:lnTo>
                  <a:pt x="419" y="4198"/>
                </a:lnTo>
                <a:lnTo>
                  <a:pt x="417" y="4163"/>
                </a:lnTo>
                <a:lnTo>
                  <a:pt x="413" y="4129"/>
                </a:lnTo>
                <a:lnTo>
                  <a:pt x="407" y="4093"/>
                </a:lnTo>
                <a:lnTo>
                  <a:pt x="399" y="4057"/>
                </a:lnTo>
                <a:lnTo>
                  <a:pt x="390" y="4020"/>
                </a:lnTo>
                <a:lnTo>
                  <a:pt x="379" y="3983"/>
                </a:lnTo>
                <a:lnTo>
                  <a:pt x="367" y="3944"/>
                </a:lnTo>
                <a:lnTo>
                  <a:pt x="354" y="3906"/>
                </a:lnTo>
                <a:lnTo>
                  <a:pt x="340" y="3867"/>
                </a:lnTo>
                <a:lnTo>
                  <a:pt x="324" y="3826"/>
                </a:lnTo>
                <a:lnTo>
                  <a:pt x="293" y="3744"/>
                </a:lnTo>
                <a:lnTo>
                  <a:pt x="258" y="3657"/>
                </a:lnTo>
                <a:lnTo>
                  <a:pt x="222" y="3567"/>
                </a:lnTo>
                <a:lnTo>
                  <a:pt x="186" y="3471"/>
                </a:lnTo>
                <a:lnTo>
                  <a:pt x="168" y="3421"/>
                </a:lnTo>
                <a:lnTo>
                  <a:pt x="150" y="3372"/>
                </a:lnTo>
                <a:lnTo>
                  <a:pt x="133" y="3320"/>
                </a:lnTo>
                <a:lnTo>
                  <a:pt x="116" y="3266"/>
                </a:lnTo>
                <a:lnTo>
                  <a:pt x="100" y="3212"/>
                </a:lnTo>
                <a:lnTo>
                  <a:pt x="84" y="3155"/>
                </a:lnTo>
                <a:lnTo>
                  <a:pt x="70" y="3099"/>
                </a:lnTo>
                <a:lnTo>
                  <a:pt x="57" y="3039"/>
                </a:lnTo>
                <a:lnTo>
                  <a:pt x="45" y="2979"/>
                </a:lnTo>
                <a:lnTo>
                  <a:pt x="34" y="2917"/>
                </a:lnTo>
                <a:lnTo>
                  <a:pt x="23" y="2853"/>
                </a:lnTo>
                <a:lnTo>
                  <a:pt x="15" y="2788"/>
                </a:lnTo>
                <a:lnTo>
                  <a:pt x="9" y="2721"/>
                </a:lnTo>
                <a:lnTo>
                  <a:pt x="4" y="2651"/>
                </a:lnTo>
                <a:lnTo>
                  <a:pt x="1" y="2581"/>
                </a:lnTo>
                <a:lnTo>
                  <a:pt x="0" y="2508"/>
                </a:lnTo>
                <a:close/>
              </a:path>
            </a:pathLst>
          </a:custGeom>
          <a:solidFill>
            <a:schemeClr val="bg1"/>
          </a:solidFill>
          <a:ln>
            <a:noFill/>
          </a:ln>
        </p:spPr>
        <p:txBody>
          <a:bodyPr vert="horz" wrap="square" lIns="91412" tIns="45706" rIns="91412" bIns="45706" numCol="1" anchor="t" anchorCtr="0" compatLnSpc="1">
            <a:prstTxWarp prst="textNoShape">
              <a:avLst/>
            </a:prstTxWarp>
          </a:bodyPr>
          <a:lstStyle/>
          <a:p>
            <a:endParaRPr lang="zh-CN" altLang="en-US" sz="1799"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40" name="淘宝店chenying0907 9">
            <a:extLst>
              <a:ext uri="{FF2B5EF4-FFF2-40B4-BE49-F238E27FC236}">
                <a16:creationId xmlns:a16="http://schemas.microsoft.com/office/drawing/2014/main" xmlns="" id="{17836F66-7738-4C64-85C4-644CAD92475C}"/>
              </a:ext>
            </a:extLst>
          </p:cNvPr>
          <p:cNvSpPr>
            <a:spLocks/>
          </p:cNvSpPr>
          <p:nvPr/>
        </p:nvSpPr>
        <p:spPr bwMode="auto">
          <a:xfrm>
            <a:off x="3627730" y="2807198"/>
            <a:ext cx="966490" cy="966788"/>
          </a:xfrm>
          <a:custGeom>
            <a:avLst/>
            <a:gdLst>
              <a:gd name="T0" fmla="*/ 4867 w 4869"/>
              <a:gd name="T1" fmla="*/ 2493 h 4872"/>
              <a:gd name="T2" fmla="*/ 4866 w 4869"/>
              <a:gd name="T3" fmla="*/ 2310 h 4872"/>
              <a:gd name="T4" fmla="*/ 4793 w 4869"/>
              <a:gd name="T5" fmla="*/ 1827 h 4872"/>
              <a:gd name="T6" fmla="*/ 4629 w 4869"/>
              <a:gd name="T7" fmla="*/ 1380 h 4872"/>
              <a:gd name="T8" fmla="*/ 4385 w 4869"/>
              <a:gd name="T9" fmla="*/ 978 h 4872"/>
              <a:gd name="T10" fmla="*/ 4071 w 4869"/>
              <a:gd name="T11" fmla="*/ 632 h 4872"/>
              <a:gd name="T12" fmla="*/ 3697 w 4869"/>
              <a:gd name="T13" fmla="*/ 353 h 4872"/>
              <a:gd name="T14" fmla="*/ 3271 w 4869"/>
              <a:gd name="T15" fmla="*/ 147 h 4872"/>
              <a:gd name="T16" fmla="*/ 2805 w 4869"/>
              <a:gd name="T17" fmla="*/ 28 h 4872"/>
              <a:gd name="T18" fmla="*/ 2309 w 4869"/>
              <a:gd name="T19" fmla="*/ 3 h 4872"/>
              <a:gd name="T20" fmla="*/ 1826 w 4869"/>
              <a:gd name="T21" fmla="*/ 76 h 4872"/>
              <a:gd name="T22" fmla="*/ 1379 w 4869"/>
              <a:gd name="T23" fmla="*/ 240 h 4872"/>
              <a:gd name="T24" fmla="*/ 978 w 4869"/>
              <a:gd name="T25" fmla="*/ 483 h 4872"/>
              <a:gd name="T26" fmla="*/ 632 w 4869"/>
              <a:gd name="T27" fmla="*/ 798 h 4872"/>
              <a:gd name="T28" fmla="*/ 353 w 4869"/>
              <a:gd name="T29" fmla="*/ 1172 h 4872"/>
              <a:gd name="T30" fmla="*/ 148 w 4869"/>
              <a:gd name="T31" fmla="*/ 1599 h 4872"/>
              <a:gd name="T32" fmla="*/ 28 w 4869"/>
              <a:gd name="T33" fmla="*/ 2065 h 4872"/>
              <a:gd name="T34" fmla="*/ 3 w 4869"/>
              <a:gd name="T35" fmla="*/ 2561 h 4872"/>
              <a:gd name="T36" fmla="*/ 77 w 4869"/>
              <a:gd name="T37" fmla="*/ 3044 h 4872"/>
              <a:gd name="T38" fmla="*/ 240 w 4869"/>
              <a:gd name="T39" fmla="*/ 3492 h 4872"/>
              <a:gd name="T40" fmla="*/ 483 w 4869"/>
              <a:gd name="T41" fmla="*/ 3893 h 4872"/>
              <a:gd name="T42" fmla="*/ 798 w 4869"/>
              <a:gd name="T43" fmla="*/ 4239 h 4872"/>
              <a:gd name="T44" fmla="*/ 1172 w 4869"/>
              <a:gd name="T45" fmla="*/ 4519 h 4872"/>
              <a:gd name="T46" fmla="*/ 1598 w 4869"/>
              <a:gd name="T47" fmla="*/ 4724 h 4872"/>
              <a:gd name="T48" fmla="*/ 2063 w 4869"/>
              <a:gd name="T49" fmla="*/ 4843 h 4872"/>
              <a:gd name="T50" fmla="*/ 2479 w 4869"/>
              <a:gd name="T51" fmla="*/ 4871 h 4872"/>
              <a:gd name="T52" fmla="*/ 2656 w 4869"/>
              <a:gd name="T53" fmla="*/ 4862 h 4872"/>
              <a:gd name="T54" fmla="*/ 2828 w 4869"/>
              <a:gd name="T55" fmla="*/ 4840 h 4872"/>
              <a:gd name="T56" fmla="*/ 2996 w 4869"/>
              <a:gd name="T57" fmla="*/ 4806 h 4872"/>
              <a:gd name="T58" fmla="*/ 3160 w 4869"/>
              <a:gd name="T59" fmla="*/ 4761 h 4872"/>
              <a:gd name="T60" fmla="*/ 3320 w 4869"/>
              <a:gd name="T61" fmla="*/ 4705 h 4872"/>
              <a:gd name="T62" fmla="*/ 3476 w 4869"/>
              <a:gd name="T63" fmla="*/ 4636 h 4872"/>
              <a:gd name="T64" fmla="*/ 3630 w 4869"/>
              <a:gd name="T65" fmla="*/ 4556 h 4872"/>
              <a:gd name="T66" fmla="*/ 3763 w 4869"/>
              <a:gd name="T67" fmla="*/ 4477 h 4872"/>
              <a:gd name="T68" fmla="*/ 3863 w 4869"/>
              <a:gd name="T69" fmla="*/ 4415 h 4872"/>
              <a:gd name="T70" fmla="*/ 3936 w 4869"/>
              <a:gd name="T71" fmla="*/ 4397 h 4872"/>
              <a:gd name="T72" fmla="*/ 3997 w 4869"/>
              <a:gd name="T73" fmla="*/ 4415 h 4872"/>
              <a:gd name="T74" fmla="*/ 4076 w 4869"/>
              <a:gd name="T75" fmla="*/ 4475 h 4872"/>
              <a:gd name="T76" fmla="*/ 4177 w 4869"/>
              <a:gd name="T77" fmla="*/ 4554 h 4872"/>
              <a:gd name="T78" fmla="*/ 4289 w 4869"/>
              <a:gd name="T79" fmla="*/ 4616 h 4872"/>
              <a:gd name="T80" fmla="*/ 4439 w 4869"/>
              <a:gd name="T81" fmla="*/ 4663 h 4872"/>
              <a:gd name="T82" fmla="*/ 4638 w 4869"/>
              <a:gd name="T83" fmla="*/ 4686 h 4872"/>
              <a:gd name="T84" fmla="*/ 4638 w 4869"/>
              <a:gd name="T85" fmla="*/ 4650 h 4872"/>
              <a:gd name="T86" fmla="*/ 4574 w 4869"/>
              <a:gd name="T87" fmla="*/ 4590 h 4872"/>
              <a:gd name="T88" fmla="*/ 4524 w 4869"/>
              <a:gd name="T89" fmla="*/ 4522 h 4872"/>
              <a:gd name="T90" fmla="*/ 4488 w 4869"/>
              <a:gd name="T91" fmla="*/ 4448 h 4872"/>
              <a:gd name="T92" fmla="*/ 4466 w 4869"/>
              <a:gd name="T93" fmla="*/ 4371 h 4872"/>
              <a:gd name="T94" fmla="*/ 4452 w 4869"/>
              <a:gd name="T95" fmla="*/ 4292 h 4872"/>
              <a:gd name="T96" fmla="*/ 4452 w 4869"/>
              <a:gd name="T97" fmla="*/ 4162 h 4872"/>
              <a:gd name="T98" fmla="*/ 4479 w 4869"/>
              <a:gd name="T99" fmla="*/ 4019 h 4872"/>
              <a:gd name="T100" fmla="*/ 4529 w 4869"/>
              <a:gd name="T101" fmla="*/ 3866 h 4872"/>
              <a:gd name="T102" fmla="*/ 4647 w 4869"/>
              <a:gd name="T103" fmla="*/ 3566 h 4872"/>
              <a:gd name="T104" fmla="*/ 4736 w 4869"/>
              <a:gd name="T105" fmla="*/ 3319 h 4872"/>
              <a:gd name="T106" fmla="*/ 4799 w 4869"/>
              <a:gd name="T107" fmla="*/ 3098 h 4872"/>
              <a:gd name="T108" fmla="*/ 4846 w 4869"/>
              <a:gd name="T109" fmla="*/ 2852 h 4872"/>
              <a:gd name="T110" fmla="*/ 4868 w 4869"/>
              <a:gd name="T111" fmla="*/ 2581 h 4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869" h="4872">
                <a:moveTo>
                  <a:pt x="4869" y="2508"/>
                </a:moveTo>
                <a:lnTo>
                  <a:pt x="4868" y="2510"/>
                </a:lnTo>
                <a:lnTo>
                  <a:pt x="4867" y="2512"/>
                </a:lnTo>
                <a:lnTo>
                  <a:pt x="4867" y="2493"/>
                </a:lnTo>
                <a:lnTo>
                  <a:pt x="4868" y="2473"/>
                </a:lnTo>
                <a:lnTo>
                  <a:pt x="4869" y="2454"/>
                </a:lnTo>
                <a:lnTo>
                  <a:pt x="4869" y="2436"/>
                </a:lnTo>
                <a:lnTo>
                  <a:pt x="4866" y="2310"/>
                </a:lnTo>
                <a:lnTo>
                  <a:pt x="4857" y="2187"/>
                </a:lnTo>
                <a:lnTo>
                  <a:pt x="4841" y="2065"/>
                </a:lnTo>
                <a:lnTo>
                  <a:pt x="4820" y="1945"/>
                </a:lnTo>
                <a:lnTo>
                  <a:pt x="4793" y="1827"/>
                </a:lnTo>
                <a:lnTo>
                  <a:pt x="4760" y="1711"/>
                </a:lnTo>
                <a:lnTo>
                  <a:pt x="4722" y="1599"/>
                </a:lnTo>
                <a:lnTo>
                  <a:pt x="4678" y="1488"/>
                </a:lnTo>
                <a:lnTo>
                  <a:pt x="4629" y="1380"/>
                </a:lnTo>
                <a:lnTo>
                  <a:pt x="4575" y="1275"/>
                </a:lnTo>
                <a:lnTo>
                  <a:pt x="4517" y="1172"/>
                </a:lnTo>
                <a:lnTo>
                  <a:pt x="4453" y="1074"/>
                </a:lnTo>
                <a:lnTo>
                  <a:pt x="4385" y="978"/>
                </a:lnTo>
                <a:lnTo>
                  <a:pt x="4313" y="886"/>
                </a:lnTo>
                <a:lnTo>
                  <a:pt x="4236" y="798"/>
                </a:lnTo>
                <a:lnTo>
                  <a:pt x="4156" y="713"/>
                </a:lnTo>
                <a:lnTo>
                  <a:pt x="4071" y="632"/>
                </a:lnTo>
                <a:lnTo>
                  <a:pt x="3982" y="557"/>
                </a:lnTo>
                <a:lnTo>
                  <a:pt x="3891" y="483"/>
                </a:lnTo>
                <a:lnTo>
                  <a:pt x="3795" y="416"/>
                </a:lnTo>
                <a:lnTo>
                  <a:pt x="3697" y="353"/>
                </a:lnTo>
                <a:lnTo>
                  <a:pt x="3595" y="294"/>
                </a:lnTo>
                <a:lnTo>
                  <a:pt x="3490" y="240"/>
                </a:lnTo>
                <a:lnTo>
                  <a:pt x="3382" y="191"/>
                </a:lnTo>
                <a:lnTo>
                  <a:pt x="3271" y="147"/>
                </a:lnTo>
                <a:lnTo>
                  <a:pt x="3159" y="109"/>
                </a:lnTo>
                <a:lnTo>
                  <a:pt x="3043" y="76"/>
                </a:lnTo>
                <a:lnTo>
                  <a:pt x="2925" y="49"/>
                </a:lnTo>
                <a:lnTo>
                  <a:pt x="2805" y="28"/>
                </a:lnTo>
                <a:lnTo>
                  <a:pt x="2683" y="12"/>
                </a:lnTo>
                <a:lnTo>
                  <a:pt x="2559" y="3"/>
                </a:lnTo>
                <a:lnTo>
                  <a:pt x="2434" y="0"/>
                </a:lnTo>
                <a:lnTo>
                  <a:pt x="2309" y="3"/>
                </a:lnTo>
                <a:lnTo>
                  <a:pt x="2185" y="12"/>
                </a:lnTo>
                <a:lnTo>
                  <a:pt x="2063" y="28"/>
                </a:lnTo>
                <a:lnTo>
                  <a:pt x="1944" y="49"/>
                </a:lnTo>
                <a:lnTo>
                  <a:pt x="1826" y="76"/>
                </a:lnTo>
                <a:lnTo>
                  <a:pt x="1711" y="109"/>
                </a:lnTo>
                <a:lnTo>
                  <a:pt x="1598" y="147"/>
                </a:lnTo>
                <a:lnTo>
                  <a:pt x="1486" y="191"/>
                </a:lnTo>
                <a:lnTo>
                  <a:pt x="1379" y="240"/>
                </a:lnTo>
                <a:lnTo>
                  <a:pt x="1275" y="294"/>
                </a:lnTo>
                <a:lnTo>
                  <a:pt x="1172" y="353"/>
                </a:lnTo>
                <a:lnTo>
                  <a:pt x="1073" y="416"/>
                </a:lnTo>
                <a:lnTo>
                  <a:pt x="978" y="483"/>
                </a:lnTo>
                <a:lnTo>
                  <a:pt x="886" y="557"/>
                </a:lnTo>
                <a:lnTo>
                  <a:pt x="798" y="632"/>
                </a:lnTo>
                <a:lnTo>
                  <a:pt x="713" y="713"/>
                </a:lnTo>
                <a:lnTo>
                  <a:pt x="632" y="798"/>
                </a:lnTo>
                <a:lnTo>
                  <a:pt x="556" y="886"/>
                </a:lnTo>
                <a:lnTo>
                  <a:pt x="483" y="978"/>
                </a:lnTo>
                <a:lnTo>
                  <a:pt x="416" y="1074"/>
                </a:lnTo>
                <a:lnTo>
                  <a:pt x="353" y="1172"/>
                </a:lnTo>
                <a:lnTo>
                  <a:pt x="294" y="1275"/>
                </a:lnTo>
                <a:lnTo>
                  <a:pt x="240" y="1380"/>
                </a:lnTo>
                <a:lnTo>
                  <a:pt x="192" y="1488"/>
                </a:lnTo>
                <a:lnTo>
                  <a:pt x="148" y="1599"/>
                </a:lnTo>
                <a:lnTo>
                  <a:pt x="109" y="1711"/>
                </a:lnTo>
                <a:lnTo>
                  <a:pt x="77" y="1827"/>
                </a:lnTo>
                <a:lnTo>
                  <a:pt x="50" y="1945"/>
                </a:lnTo>
                <a:lnTo>
                  <a:pt x="28" y="2065"/>
                </a:lnTo>
                <a:lnTo>
                  <a:pt x="12" y="2187"/>
                </a:lnTo>
                <a:lnTo>
                  <a:pt x="3" y="2310"/>
                </a:lnTo>
                <a:lnTo>
                  <a:pt x="0" y="2436"/>
                </a:lnTo>
                <a:lnTo>
                  <a:pt x="3" y="2561"/>
                </a:lnTo>
                <a:lnTo>
                  <a:pt x="12" y="2684"/>
                </a:lnTo>
                <a:lnTo>
                  <a:pt x="28" y="2807"/>
                </a:lnTo>
                <a:lnTo>
                  <a:pt x="50" y="2927"/>
                </a:lnTo>
                <a:lnTo>
                  <a:pt x="77" y="3044"/>
                </a:lnTo>
                <a:lnTo>
                  <a:pt x="109" y="3160"/>
                </a:lnTo>
                <a:lnTo>
                  <a:pt x="148" y="3273"/>
                </a:lnTo>
                <a:lnTo>
                  <a:pt x="192" y="3383"/>
                </a:lnTo>
                <a:lnTo>
                  <a:pt x="240" y="3492"/>
                </a:lnTo>
                <a:lnTo>
                  <a:pt x="294" y="3596"/>
                </a:lnTo>
                <a:lnTo>
                  <a:pt x="353" y="3699"/>
                </a:lnTo>
                <a:lnTo>
                  <a:pt x="416" y="3797"/>
                </a:lnTo>
                <a:lnTo>
                  <a:pt x="483" y="3893"/>
                </a:lnTo>
                <a:lnTo>
                  <a:pt x="556" y="3985"/>
                </a:lnTo>
                <a:lnTo>
                  <a:pt x="632" y="4073"/>
                </a:lnTo>
                <a:lnTo>
                  <a:pt x="713" y="4158"/>
                </a:lnTo>
                <a:lnTo>
                  <a:pt x="798" y="4239"/>
                </a:lnTo>
                <a:lnTo>
                  <a:pt x="886" y="4316"/>
                </a:lnTo>
                <a:lnTo>
                  <a:pt x="978" y="4388"/>
                </a:lnTo>
                <a:lnTo>
                  <a:pt x="1073" y="4456"/>
                </a:lnTo>
                <a:lnTo>
                  <a:pt x="1172" y="4519"/>
                </a:lnTo>
                <a:lnTo>
                  <a:pt x="1275" y="4577"/>
                </a:lnTo>
                <a:lnTo>
                  <a:pt x="1379" y="4631"/>
                </a:lnTo>
                <a:lnTo>
                  <a:pt x="1486" y="4680"/>
                </a:lnTo>
                <a:lnTo>
                  <a:pt x="1598" y="4724"/>
                </a:lnTo>
                <a:lnTo>
                  <a:pt x="1711" y="4762"/>
                </a:lnTo>
                <a:lnTo>
                  <a:pt x="1826" y="4795"/>
                </a:lnTo>
                <a:lnTo>
                  <a:pt x="1944" y="4822"/>
                </a:lnTo>
                <a:lnTo>
                  <a:pt x="2063" y="4843"/>
                </a:lnTo>
                <a:lnTo>
                  <a:pt x="2185" y="4859"/>
                </a:lnTo>
                <a:lnTo>
                  <a:pt x="2309" y="4868"/>
                </a:lnTo>
                <a:lnTo>
                  <a:pt x="2434" y="4872"/>
                </a:lnTo>
                <a:lnTo>
                  <a:pt x="2479" y="4871"/>
                </a:lnTo>
                <a:lnTo>
                  <a:pt x="2524" y="4869"/>
                </a:lnTo>
                <a:lnTo>
                  <a:pt x="2568" y="4868"/>
                </a:lnTo>
                <a:lnTo>
                  <a:pt x="2612" y="4865"/>
                </a:lnTo>
                <a:lnTo>
                  <a:pt x="2656" y="4862"/>
                </a:lnTo>
                <a:lnTo>
                  <a:pt x="2700" y="4857"/>
                </a:lnTo>
                <a:lnTo>
                  <a:pt x="2743" y="4852"/>
                </a:lnTo>
                <a:lnTo>
                  <a:pt x="2786" y="4847"/>
                </a:lnTo>
                <a:lnTo>
                  <a:pt x="2828" y="4840"/>
                </a:lnTo>
                <a:lnTo>
                  <a:pt x="2871" y="4833"/>
                </a:lnTo>
                <a:lnTo>
                  <a:pt x="2913" y="4825"/>
                </a:lnTo>
                <a:lnTo>
                  <a:pt x="2955" y="4816"/>
                </a:lnTo>
                <a:lnTo>
                  <a:pt x="2996" y="4806"/>
                </a:lnTo>
                <a:lnTo>
                  <a:pt x="3038" y="4796"/>
                </a:lnTo>
                <a:lnTo>
                  <a:pt x="3079" y="4786"/>
                </a:lnTo>
                <a:lnTo>
                  <a:pt x="3119" y="4774"/>
                </a:lnTo>
                <a:lnTo>
                  <a:pt x="3160" y="4761"/>
                </a:lnTo>
                <a:lnTo>
                  <a:pt x="3200" y="4748"/>
                </a:lnTo>
                <a:lnTo>
                  <a:pt x="3241" y="4734"/>
                </a:lnTo>
                <a:lnTo>
                  <a:pt x="3280" y="4719"/>
                </a:lnTo>
                <a:lnTo>
                  <a:pt x="3320" y="4705"/>
                </a:lnTo>
                <a:lnTo>
                  <a:pt x="3359" y="4688"/>
                </a:lnTo>
                <a:lnTo>
                  <a:pt x="3399" y="4671"/>
                </a:lnTo>
                <a:lnTo>
                  <a:pt x="3438" y="4654"/>
                </a:lnTo>
                <a:lnTo>
                  <a:pt x="3476" y="4636"/>
                </a:lnTo>
                <a:lnTo>
                  <a:pt x="3516" y="4617"/>
                </a:lnTo>
                <a:lnTo>
                  <a:pt x="3554" y="4598"/>
                </a:lnTo>
                <a:lnTo>
                  <a:pt x="3593" y="4577"/>
                </a:lnTo>
                <a:lnTo>
                  <a:pt x="3630" y="4556"/>
                </a:lnTo>
                <a:lnTo>
                  <a:pt x="3668" y="4535"/>
                </a:lnTo>
                <a:lnTo>
                  <a:pt x="3705" y="4512"/>
                </a:lnTo>
                <a:lnTo>
                  <a:pt x="3744" y="4489"/>
                </a:lnTo>
                <a:lnTo>
                  <a:pt x="3763" y="4477"/>
                </a:lnTo>
                <a:lnTo>
                  <a:pt x="3786" y="4462"/>
                </a:lnTo>
                <a:lnTo>
                  <a:pt x="3812" y="4447"/>
                </a:lnTo>
                <a:lnTo>
                  <a:pt x="3843" y="4427"/>
                </a:lnTo>
                <a:lnTo>
                  <a:pt x="3863" y="4415"/>
                </a:lnTo>
                <a:lnTo>
                  <a:pt x="3883" y="4407"/>
                </a:lnTo>
                <a:lnTo>
                  <a:pt x="3901" y="4400"/>
                </a:lnTo>
                <a:lnTo>
                  <a:pt x="3919" y="4397"/>
                </a:lnTo>
                <a:lnTo>
                  <a:pt x="3936" y="4397"/>
                </a:lnTo>
                <a:lnTo>
                  <a:pt x="3952" y="4398"/>
                </a:lnTo>
                <a:lnTo>
                  <a:pt x="3968" y="4401"/>
                </a:lnTo>
                <a:lnTo>
                  <a:pt x="3982" y="4408"/>
                </a:lnTo>
                <a:lnTo>
                  <a:pt x="3997" y="4415"/>
                </a:lnTo>
                <a:lnTo>
                  <a:pt x="4013" y="4425"/>
                </a:lnTo>
                <a:lnTo>
                  <a:pt x="4028" y="4435"/>
                </a:lnTo>
                <a:lnTo>
                  <a:pt x="4043" y="4448"/>
                </a:lnTo>
                <a:lnTo>
                  <a:pt x="4076" y="4475"/>
                </a:lnTo>
                <a:lnTo>
                  <a:pt x="4113" y="4505"/>
                </a:lnTo>
                <a:lnTo>
                  <a:pt x="4133" y="4522"/>
                </a:lnTo>
                <a:lnTo>
                  <a:pt x="4155" y="4538"/>
                </a:lnTo>
                <a:lnTo>
                  <a:pt x="4177" y="4554"/>
                </a:lnTo>
                <a:lnTo>
                  <a:pt x="4202" y="4569"/>
                </a:lnTo>
                <a:lnTo>
                  <a:pt x="4229" y="4585"/>
                </a:lnTo>
                <a:lnTo>
                  <a:pt x="4257" y="4601"/>
                </a:lnTo>
                <a:lnTo>
                  <a:pt x="4289" y="4616"/>
                </a:lnTo>
                <a:lnTo>
                  <a:pt x="4322" y="4629"/>
                </a:lnTo>
                <a:lnTo>
                  <a:pt x="4358" y="4642"/>
                </a:lnTo>
                <a:lnTo>
                  <a:pt x="4397" y="4653"/>
                </a:lnTo>
                <a:lnTo>
                  <a:pt x="4439" y="4663"/>
                </a:lnTo>
                <a:lnTo>
                  <a:pt x="4483" y="4672"/>
                </a:lnTo>
                <a:lnTo>
                  <a:pt x="4531" y="4678"/>
                </a:lnTo>
                <a:lnTo>
                  <a:pt x="4583" y="4683"/>
                </a:lnTo>
                <a:lnTo>
                  <a:pt x="4638" y="4686"/>
                </a:lnTo>
                <a:lnTo>
                  <a:pt x="4697" y="4686"/>
                </a:lnTo>
                <a:lnTo>
                  <a:pt x="4677" y="4674"/>
                </a:lnTo>
                <a:lnTo>
                  <a:pt x="4656" y="4662"/>
                </a:lnTo>
                <a:lnTo>
                  <a:pt x="4638" y="4650"/>
                </a:lnTo>
                <a:lnTo>
                  <a:pt x="4620" y="4635"/>
                </a:lnTo>
                <a:lnTo>
                  <a:pt x="4603" y="4621"/>
                </a:lnTo>
                <a:lnTo>
                  <a:pt x="4589" y="4606"/>
                </a:lnTo>
                <a:lnTo>
                  <a:pt x="4574" y="4590"/>
                </a:lnTo>
                <a:lnTo>
                  <a:pt x="4559" y="4574"/>
                </a:lnTo>
                <a:lnTo>
                  <a:pt x="4547" y="4557"/>
                </a:lnTo>
                <a:lnTo>
                  <a:pt x="4536" y="4540"/>
                </a:lnTo>
                <a:lnTo>
                  <a:pt x="4524" y="4522"/>
                </a:lnTo>
                <a:lnTo>
                  <a:pt x="4514" y="4504"/>
                </a:lnTo>
                <a:lnTo>
                  <a:pt x="4505" y="4486"/>
                </a:lnTo>
                <a:lnTo>
                  <a:pt x="4496" y="4467"/>
                </a:lnTo>
                <a:lnTo>
                  <a:pt x="4488" y="4448"/>
                </a:lnTo>
                <a:lnTo>
                  <a:pt x="4482" y="4429"/>
                </a:lnTo>
                <a:lnTo>
                  <a:pt x="4476" y="4409"/>
                </a:lnTo>
                <a:lnTo>
                  <a:pt x="4470" y="4390"/>
                </a:lnTo>
                <a:lnTo>
                  <a:pt x="4466" y="4371"/>
                </a:lnTo>
                <a:lnTo>
                  <a:pt x="4461" y="4351"/>
                </a:lnTo>
                <a:lnTo>
                  <a:pt x="4458" y="4332"/>
                </a:lnTo>
                <a:lnTo>
                  <a:pt x="4455" y="4311"/>
                </a:lnTo>
                <a:lnTo>
                  <a:pt x="4452" y="4292"/>
                </a:lnTo>
                <a:lnTo>
                  <a:pt x="4451" y="4273"/>
                </a:lnTo>
                <a:lnTo>
                  <a:pt x="4449" y="4235"/>
                </a:lnTo>
                <a:lnTo>
                  <a:pt x="4450" y="4197"/>
                </a:lnTo>
                <a:lnTo>
                  <a:pt x="4452" y="4162"/>
                </a:lnTo>
                <a:lnTo>
                  <a:pt x="4456" y="4129"/>
                </a:lnTo>
                <a:lnTo>
                  <a:pt x="4462" y="4093"/>
                </a:lnTo>
                <a:lnTo>
                  <a:pt x="4470" y="4056"/>
                </a:lnTo>
                <a:lnTo>
                  <a:pt x="4479" y="4019"/>
                </a:lnTo>
                <a:lnTo>
                  <a:pt x="4490" y="3982"/>
                </a:lnTo>
                <a:lnTo>
                  <a:pt x="4502" y="3945"/>
                </a:lnTo>
                <a:lnTo>
                  <a:pt x="4515" y="3905"/>
                </a:lnTo>
                <a:lnTo>
                  <a:pt x="4529" y="3866"/>
                </a:lnTo>
                <a:lnTo>
                  <a:pt x="4545" y="3826"/>
                </a:lnTo>
                <a:lnTo>
                  <a:pt x="4576" y="3743"/>
                </a:lnTo>
                <a:lnTo>
                  <a:pt x="4611" y="3656"/>
                </a:lnTo>
                <a:lnTo>
                  <a:pt x="4647" y="3566"/>
                </a:lnTo>
                <a:lnTo>
                  <a:pt x="4683" y="3470"/>
                </a:lnTo>
                <a:lnTo>
                  <a:pt x="4701" y="3422"/>
                </a:lnTo>
                <a:lnTo>
                  <a:pt x="4719" y="3371"/>
                </a:lnTo>
                <a:lnTo>
                  <a:pt x="4736" y="3319"/>
                </a:lnTo>
                <a:lnTo>
                  <a:pt x="4753" y="3266"/>
                </a:lnTo>
                <a:lnTo>
                  <a:pt x="4769" y="3211"/>
                </a:lnTo>
                <a:lnTo>
                  <a:pt x="4785" y="3156"/>
                </a:lnTo>
                <a:lnTo>
                  <a:pt x="4799" y="3098"/>
                </a:lnTo>
                <a:lnTo>
                  <a:pt x="4812" y="3039"/>
                </a:lnTo>
                <a:lnTo>
                  <a:pt x="4824" y="2979"/>
                </a:lnTo>
                <a:lnTo>
                  <a:pt x="4835" y="2917"/>
                </a:lnTo>
                <a:lnTo>
                  <a:pt x="4846" y="2852"/>
                </a:lnTo>
                <a:lnTo>
                  <a:pt x="4854" y="2787"/>
                </a:lnTo>
                <a:lnTo>
                  <a:pt x="4860" y="2720"/>
                </a:lnTo>
                <a:lnTo>
                  <a:pt x="4865" y="2652"/>
                </a:lnTo>
                <a:lnTo>
                  <a:pt x="4868" y="2581"/>
                </a:lnTo>
                <a:lnTo>
                  <a:pt x="4869" y="2508"/>
                </a:lnTo>
                <a:close/>
              </a:path>
            </a:pathLst>
          </a:custGeom>
          <a:solidFill>
            <a:srgbClr val="123E61"/>
          </a:solidFill>
          <a:ln>
            <a:noFill/>
          </a:ln>
        </p:spPr>
        <p:txBody>
          <a:bodyPr vert="horz" wrap="square" lIns="91412" tIns="45706" rIns="91412" bIns="45706" numCol="1" anchor="t" anchorCtr="0" compatLnSpc="1">
            <a:prstTxWarp prst="textNoShape">
              <a:avLst/>
            </a:prstTxWarp>
          </a:bodyPr>
          <a:lstStyle/>
          <a:p>
            <a:endParaRPr lang="zh-CN" altLang="en-US" sz="1799"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43" name="淘宝店chenying0907 11">
            <a:extLst>
              <a:ext uri="{FF2B5EF4-FFF2-40B4-BE49-F238E27FC236}">
                <a16:creationId xmlns:a16="http://schemas.microsoft.com/office/drawing/2014/main" xmlns="" id="{9C81D606-9C87-468B-83BA-A064561D4968}"/>
              </a:ext>
            </a:extLst>
          </p:cNvPr>
          <p:cNvSpPr>
            <a:spLocks/>
          </p:cNvSpPr>
          <p:nvPr/>
        </p:nvSpPr>
        <p:spPr bwMode="auto">
          <a:xfrm>
            <a:off x="4524391" y="3745409"/>
            <a:ext cx="966490" cy="966788"/>
          </a:xfrm>
          <a:custGeom>
            <a:avLst/>
            <a:gdLst>
              <a:gd name="T0" fmla="*/ 1 w 4869"/>
              <a:gd name="T1" fmla="*/ 2493 h 4872"/>
              <a:gd name="T2" fmla="*/ 3 w 4869"/>
              <a:gd name="T3" fmla="*/ 2311 h 4872"/>
              <a:gd name="T4" fmla="*/ 76 w 4869"/>
              <a:gd name="T5" fmla="*/ 1828 h 4872"/>
              <a:gd name="T6" fmla="*/ 240 w 4869"/>
              <a:gd name="T7" fmla="*/ 1380 h 4872"/>
              <a:gd name="T8" fmla="*/ 483 w 4869"/>
              <a:gd name="T9" fmla="*/ 979 h 4872"/>
              <a:gd name="T10" fmla="*/ 798 w 4869"/>
              <a:gd name="T11" fmla="*/ 634 h 4872"/>
              <a:gd name="T12" fmla="*/ 1172 w 4869"/>
              <a:gd name="T13" fmla="*/ 353 h 4872"/>
              <a:gd name="T14" fmla="*/ 1598 w 4869"/>
              <a:gd name="T15" fmla="*/ 148 h 4872"/>
              <a:gd name="T16" fmla="*/ 2063 w 4869"/>
              <a:gd name="T17" fmla="*/ 28 h 4872"/>
              <a:gd name="T18" fmla="*/ 2559 w 4869"/>
              <a:gd name="T19" fmla="*/ 3 h 4872"/>
              <a:gd name="T20" fmla="*/ 3042 w 4869"/>
              <a:gd name="T21" fmla="*/ 77 h 4872"/>
              <a:gd name="T22" fmla="*/ 3490 w 4869"/>
              <a:gd name="T23" fmla="*/ 240 h 4872"/>
              <a:gd name="T24" fmla="*/ 3891 w 4869"/>
              <a:gd name="T25" fmla="*/ 485 h 4872"/>
              <a:gd name="T26" fmla="*/ 4236 w 4869"/>
              <a:gd name="T27" fmla="*/ 798 h 4872"/>
              <a:gd name="T28" fmla="*/ 4516 w 4869"/>
              <a:gd name="T29" fmla="*/ 1174 h 4872"/>
              <a:gd name="T30" fmla="*/ 4722 w 4869"/>
              <a:gd name="T31" fmla="*/ 1599 h 4872"/>
              <a:gd name="T32" fmla="*/ 4841 w 4869"/>
              <a:gd name="T33" fmla="*/ 2066 h 4872"/>
              <a:gd name="T34" fmla="*/ 4866 w 4869"/>
              <a:gd name="T35" fmla="*/ 2562 h 4872"/>
              <a:gd name="T36" fmla="*/ 4792 w 4869"/>
              <a:gd name="T37" fmla="*/ 3045 h 4872"/>
              <a:gd name="T38" fmla="*/ 4629 w 4869"/>
              <a:gd name="T39" fmla="*/ 3492 h 4872"/>
              <a:gd name="T40" fmla="*/ 4385 w 4869"/>
              <a:gd name="T41" fmla="*/ 3893 h 4872"/>
              <a:gd name="T42" fmla="*/ 4071 w 4869"/>
              <a:gd name="T43" fmla="*/ 4239 h 4872"/>
              <a:gd name="T44" fmla="*/ 3697 w 4869"/>
              <a:gd name="T45" fmla="*/ 4519 h 4872"/>
              <a:gd name="T46" fmla="*/ 3271 w 4869"/>
              <a:gd name="T47" fmla="*/ 4724 h 4872"/>
              <a:gd name="T48" fmla="*/ 2805 w 4869"/>
              <a:gd name="T49" fmla="*/ 4844 h 4872"/>
              <a:gd name="T50" fmla="*/ 2389 w 4869"/>
              <a:gd name="T51" fmla="*/ 4872 h 4872"/>
              <a:gd name="T52" fmla="*/ 2212 w 4869"/>
              <a:gd name="T53" fmla="*/ 4862 h 4872"/>
              <a:gd name="T54" fmla="*/ 2040 w 4869"/>
              <a:gd name="T55" fmla="*/ 4840 h 4872"/>
              <a:gd name="T56" fmla="*/ 1873 w 4869"/>
              <a:gd name="T57" fmla="*/ 4808 h 4872"/>
              <a:gd name="T58" fmla="*/ 1708 w 4869"/>
              <a:gd name="T59" fmla="*/ 4762 h 4872"/>
              <a:gd name="T60" fmla="*/ 1548 w 4869"/>
              <a:gd name="T61" fmla="*/ 4705 h 4872"/>
              <a:gd name="T62" fmla="*/ 1392 w 4869"/>
              <a:gd name="T63" fmla="*/ 4636 h 4872"/>
              <a:gd name="T64" fmla="*/ 1238 w 4869"/>
              <a:gd name="T65" fmla="*/ 4556 h 4872"/>
              <a:gd name="T66" fmla="*/ 1105 w 4869"/>
              <a:gd name="T67" fmla="*/ 4477 h 4872"/>
              <a:gd name="T68" fmla="*/ 1005 w 4869"/>
              <a:gd name="T69" fmla="*/ 4416 h 4872"/>
              <a:gd name="T70" fmla="*/ 933 w 4869"/>
              <a:gd name="T71" fmla="*/ 4397 h 4872"/>
              <a:gd name="T72" fmla="*/ 871 w 4869"/>
              <a:gd name="T73" fmla="*/ 4416 h 4872"/>
              <a:gd name="T74" fmla="*/ 792 w 4869"/>
              <a:gd name="T75" fmla="*/ 4476 h 4872"/>
              <a:gd name="T76" fmla="*/ 692 w 4869"/>
              <a:gd name="T77" fmla="*/ 4554 h 4872"/>
              <a:gd name="T78" fmla="*/ 580 w 4869"/>
              <a:gd name="T79" fmla="*/ 4616 h 4872"/>
              <a:gd name="T80" fmla="*/ 430 w 4869"/>
              <a:gd name="T81" fmla="*/ 4663 h 4872"/>
              <a:gd name="T82" fmla="*/ 231 w 4869"/>
              <a:gd name="T83" fmla="*/ 4686 h 4872"/>
              <a:gd name="T84" fmla="*/ 231 w 4869"/>
              <a:gd name="T85" fmla="*/ 4650 h 4872"/>
              <a:gd name="T86" fmla="*/ 295 w 4869"/>
              <a:gd name="T87" fmla="*/ 4591 h 4872"/>
              <a:gd name="T88" fmla="*/ 345 w 4869"/>
              <a:gd name="T89" fmla="*/ 4522 h 4872"/>
              <a:gd name="T90" fmla="*/ 380 w 4869"/>
              <a:gd name="T91" fmla="*/ 4449 h 4872"/>
              <a:gd name="T92" fmla="*/ 403 w 4869"/>
              <a:gd name="T93" fmla="*/ 4371 h 4872"/>
              <a:gd name="T94" fmla="*/ 416 w 4869"/>
              <a:gd name="T95" fmla="*/ 4292 h 4872"/>
              <a:gd name="T96" fmla="*/ 417 w 4869"/>
              <a:gd name="T97" fmla="*/ 4163 h 4872"/>
              <a:gd name="T98" fmla="*/ 390 w 4869"/>
              <a:gd name="T99" fmla="*/ 4021 h 4872"/>
              <a:gd name="T100" fmla="*/ 339 w 4869"/>
              <a:gd name="T101" fmla="*/ 3867 h 4872"/>
              <a:gd name="T102" fmla="*/ 222 w 4869"/>
              <a:gd name="T103" fmla="*/ 3566 h 4872"/>
              <a:gd name="T104" fmla="*/ 133 w 4869"/>
              <a:gd name="T105" fmla="*/ 3319 h 4872"/>
              <a:gd name="T106" fmla="*/ 70 w 4869"/>
              <a:gd name="T107" fmla="*/ 3098 h 4872"/>
              <a:gd name="T108" fmla="*/ 23 w 4869"/>
              <a:gd name="T109" fmla="*/ 2854 h 4872"/>
              <a:gd name="T110" fmla="*/ 1 w 4869"/>
              <a:gd name="T111" fmla="*/ 2581 h 4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869" h="4872">
                <a:moveTo>
                  <a:pt x="0" y="2509"/>
                </a:moveTo>
                <a:lnTo>
                  <a:pt x="1" y="2510"/>
                </a:lnTo>
                <a:lnTo>
                  <a:pt x="2" y="2512"/>
                </a:lnTo>
                <a:lnTo>
                  <a:pt x="1" y="2493"/>
                </a:lnTo>
                <a:lnTo>
                  <a:pt x="1" y="2474"/>
                </a:lnTo>
                <a:lnTo>
                  <a:pt x="0" y="2456"/>
                </a:lnTo>
                <a:lnTo>
                  <a:pt x="0" y="2437"/>
                </a:lnTo>
                <a:lnTo>
                  <a:pt x="3" y="2311"/>
                </a:lnTo>
                <a:lnTo>
                  <a:pt x="12" y="2187"/>
                </a:lnTo>
                <a:lnTo>
                  <a:pt x="28" y="2066"/>
                </a:lnTo>
                <a:lnTo>
                  <a:pt x="49" y="1945"/>
                </a:lnTo>
                <a:lnTo>
                  <a:pt x="76" y="1828"/>
                </a:lnTo>
                <a:lnTo>
                  <a:pt x="109" y="1712"/>
                </a:lnTo>
                <a:lnTo>
                  <a:pt x="147" y="1599"/>
                </a:lnTo>
                <a:lnTo>
                  <a:pt x="191" y="1488"/>
                </a:lnTo>
                <a:lnTo>
                  <a:pt x="240" y="1380"/>
                </a:lnTo>
                <a:lnTo>
                  <a:pt x="294" y="1275"/>
                </a:lnTo>
                <a:lnTo>
                  <a:pt x="353" y="1174"/>
                </a:lnTo>
                <a:lnTo>
                  <a:pt x="416" y="1075"/>
                </a:lnTo>
                <a:lnTo>
                  <a:pt x="483" y="979"/>
                </a:lnTo>
                <a:lnTo>
                  <a:pt x="555" y="887"/>
                </a:lnTo>
                <a:lnTo>
                  <a:pt x="632" y="798"/>
                </a:lnTo>
                <a:lnTo>
                  <a:pt x="713" y="714"/>
                </a:lnTo>
                <a:lnTo>
                  <a:pt x="798" y="634"/>
                </a:lnTo>
                <a:lnTo>
                  <a:pt x="886" y="557"/>
                </a:lnTo>
                <a:lnTo>
                  <a:pt x="978" y="485"/>
                </a:lnTo>
                <a:lnTo>
                  <a:pt x="1073" y="416"/>
                </a:lnTo>
                <a:lnTo>
                  <a:pt x="1172" y="353"/>
                </a:lnTo>
                <a:lnTo>
                  <a:pt x="1274" y="294"/>
                </a:lnTo>
                <a:lnTo>
                  <a:pt x="1379" y="240"/>
                </a:lnTo>
                <a:lnTo>
                  <a:pt x="1486" y="192"/>
                </a:lnTo>
                <a:lnTo>
                  <a:pt x="1598" y="148"/>
                </a:lnTo>
                <a:lnTo>
                  <a:pt x="1710" y="111"/>
                </a:lnTo>
                <a:lnTo>
                  <a:pt x="1825" y="77"/>
                </a:lnTo>
                <a:lnTo>
                  <a:pt x="1944" y="50"/>
                </a:lnTo>
                <a:lnTo>
                  <a:pt x="2063" y="28"/>
                </a:lnTo>
                <a:lnTo>
                  <a:pt x="2185" y="14"/>
                </a:lnTo>
                <a:lnTo>
                  <a:pt x="2309" y="3"/>
                </a:lnTo>
                <a:lnTo>
                  <a:pt x="2434" y="0"/>
                </a:lnTo>
                <a:lnTo>
                  <a:pt x="2559" y="3"/>
                </a:lnTo>
                <a:lnTo>
                  <a:pt x="2683" y="14"/>
                </a:lnTo>
                <a:lnTo>
                  <a:pt x="2805" y="28"/>
                </a:lnTo>
                <a:lnTo>
                  <a:pt x="2925" y="50"/>
                </a:lnTo>
                <a:lnTo>
                  <a:pt x="3042" y="77"/>
                </a:lnTo>
                <a:lnTo>
                  <a:pt x="3159" y="111"/>
                </a:lnTo>
                <a:lnTo>
                  <a:pt x="3271" y="148"/>
                </a:lnTo>
                <a:lnTo>
                  <a:pt x="3382" y="192"/>
                </a:lnTo>
                <a:lnTo>
                  <a:pt x="3490" y="240"/>
                </a:lnTo>
                <a:lnTo>
                  <a:pt x="3595" y="294"/>
                </a:lnTo>
                <a:lnTo>
                  <a:pt x="3697" y="353"/>
                </a:lnTo>
                <a:lnTo>
                  <a:pt x="3795" y="416"/>
                </a:lnTo>
                <a:lnTo>
                  <a:pt x="3891" y="485"/>
                </a:lnTo>
                <a:lnTo>
                  <a:pt x="3982" y="557"/>
                </a:lnTo>
                <a:lnTo>
                  <a:pt x="4071" y="634"/>
                </a:lnTo>
                <a:lnTo>
                  <a:pt x="4156" y="714"/>
                </a:lnTo>
                <a:lnTo>
                  <a:pt x="4236" y="798"/>
                </a:lnTo>
                <a:lnTo>
                  <a:pt x="4312" y="887"/>
                </a:lnTo>
                <a:lnTo>
                  <a:pt x="4385" y="979"/>
                </a:lnTo>
                <a:lnTo>
                  <a:pt x="4453" y="1075"/>
                </a:lnTo>
                <a:lnTo>
                  <a:pt x="4516" y="1174"/>
                </a:lnTo>
                <a:lnTo>
                  <a:pt x="4575" y="1275"/>
                </a:lnTo>
                <a:lnTo>
                  <a:pt x="4629" y="1380"/>
                </a:lnTo>
                <a:lnTo>
                  <a:pt x="4678" y="1488"/>
                </a:lnTo>
                <a:lnTo>
                  <a:pt x="4722" y="1599"/>
                </a:lnTo>
                <a:lnTo>
                  <a:pt x="4759" y="1712"/>
                </a:lnTo>
                <a:lnTo>
                  <a:pt x="4792" y="1828"/>
                </a:lnTo>
                <a:lnTo>
                  <a:pt x="4820" y="1945"/>
                </a:lnTo>
                <a:lnTo>
                  <a:pt x="4841" y="2066"/>
                </a:lnTo>
                <a:lnTo>
                  <a:pt x="4856" y="2187"/>
                </a:lnTo>
                <a:lnTo>
                  <a:pt x="4866" y="2311"/>
                </a:lnTo>
                <a:lnTo>
                  <a:pt x="4869" y="2437"/>
                </a:lnTo>
                <a:lnTo>
                  <a:pt x="4866" y="2562"/>
                </a:lnTo>
                <a:lnTo>
                  <a:pt x="4856" y="2686"/>
                </a:lnTo>
                <a:lnTo>
                  <a:pt x="4841" y="2808"/>
                </a:lnTo>
                <a:lnTo>
                  <a:pt x="4820" y="2927"/>
                </a:lnTo>
                <a:lnTo>
                  <a:pt x="4792" y="3045"/>
                </a:lnTo>
                <a:lnTo>
                  <a:pt x="4759" y="3160"/>
                </a:lnTo>
                <a:lnTo>
                  <a:pt x="4722" y="3274"/>
                </a:lnTo>
                <a:lnTo>
                  <a:pt x="4678" y="3385"/>
                </a:lnTo>
                <a:lnTo>
                  <a:pt x="4629" y="3492"/>
                </a:lnTo>
                <a:lnTo>
                  <a:pt x="4575" y="3597"/>
                </a:lnTo>
                <a:lnTo>
                  <a:pt x="4516" y="3699"/>
                </a:lnTo>
                <a:lnTo>
                  <a:pt x="4453" y="3799"/>
                </a:lnTo>
                <a:lnTo>
                  <a:pt x="4385" y="3893"/>
                </a:lnTo>
                <a:lnTo>
                  <a:pt x="4312" y="3986"/>
                </a:lnTo>
                <a:lnTo>
                  <a:pt x="4236" y="4074"/>
                </a:lnTo>
                <a:lnTo>
                  <a:pt x="4156" y="4158"/>
                </a:lnTo>
                <a:lnTo>
                  <a:pt x="4071" y="4239"/>
                </a:lnTo>
                <a:lnTo>
                  <a:pt x="3982" y="4316"/>
                </a:lnTo>
                <a:lnTo>
                  <a:pt x="3891" y="4388"/>
                </a:lnTo>
                <a:lnTo>
                  <a:pt x="3795" y="4456"/>
                </a:lnTo>
                <a:lnTo>
                  <a:pt x="3697" y="4519"/>
                </a:lnTo>
                <a:lnTo>
                  <a:pt x="3595" y="4578"/>
                </a:lnTo>
                <a:lnTo>
                  <a:pt x="3490" y="4632"/>
                </a:lnTo>
                <a:lnTo>
                  <a:pt x="3382" y="4680"/>
                </a:lnTo>
                <a:lnTo>
                  <a:pt x="3271" y="4724"/>
                </a:lnTo>
                <a:lnTo>
                  <a:pt x="3159" y="4763"/>
                </a:lnTo>
                <a:lnTo>
                  <a:pt x="3042" y="4795"/>
                </a:lnTo>
                <a:lnTo>
                  <a:pt x="2925" y="4822"/>
                </a:lnTo>
                <a:lnTo>
                  <a:pt x="2805" y="4844"/>
                </a:lnTo>
                <a:lnTo>
                  <a:pt x="2683" y="4860"/>
                </a:lnTo>
                <a:lnTo>
                  <a:pt x="2559" y="4869"/>
                </a:lnTo>
                <a:lnTo>
                  <a:pt x="2434" y="4872"/>
                </a:lnTo>
                <a:lnTo>
                  <a:pt x="2389" y="4872"/>
                </a:lnTo>
                <a:lnTo>
                  <a:pt x="2345" y="4871"/>
                </a:lnTo>
                <a:lnTo>
                  <a:pt x="2300" y="4869"/>
                </a:lnTo>
                <a:lnTo>
                  <a:pt x="2256" y="4866"/>
                </a:lnTo>
                <a:lnTo>
                  <a:pt x="2212" y="4862"/>
                </a:lnTo>
                <a:lnTo>
                  <a:pt x="2169" y="4858"/>
                </a:lnTo>
                <a:lnTo>
                  <a:pt x="2125" y="4853"/>
                </a:lnTo>
                <a:lnTo>
                  <a:pt x="2082" y="4847"/>
                </a:lnTo>
                <a:lnTo>
                  <a:pt x="2040" y="4840"/>
                </a:lnTo>
                <a:lnTo>
                  <a:pt x="1998" y="4834"/>
                </a:lnTo>
                <a:lnTo>
                  <a:pt x="1956" y="4826"/>
                </a:lnTo>
                <a:lnTo>
                  <a:pt x="1913" y="4817"/>
                </a:lnTo>
                <a:lnTo>
                  <a:pt x="1873" y="4808"/>
                </a:lnTo>
                <a:lnTo>
                  <a:pt x="1831" y="4798"/>
                </a:lnTo>
                <a:lnTo>
                  <a:pt x="1789" y="4786"/>
                </a:lnTo>
                <a:lnTo>
                  <a:pt x="1749" y="4774"/>
                </a:lnTo>
                <a:lnTo>
                  <a:pt x="1708" y="4762"/>
                </a:lnTo>
                <a:lnTo>
                  <a:pt x="1668" y="4749"/>
                </a:lnTo>
                <a:lnTo>
                  <a:pt x="1628" y="4734"/>
                </a:lnTo>
                <a:lnTo>
                  <a:pt x="1588" y="4720"/>
                </a:lnTo>
                <a:lnTo>
                  <a:pt x="1548" y="4705"/>
                </a:lnTo>
                <a:lnTo>
                  <a:pt x="1509" y="4689"/>
                </a:lnTo>
                <a:lnTo>
                  <a:pt x="1469" y="4672"/>
                </a:lnTo>
                <a:lnTo>
                  <a:pt x="1431" y="4654"/>
                </a:lnTo>
                <a:lnTo>
                  <a:pt x="1392" y="4636"/>
                </a:lnTo>
                <a:lnTo>
                  <a:pt x="1353" y="4617"/>
                </a:lnTo>
                <a:lnTo>
                  <a:pt x="1315" y="4598"/>
                </a:lnTo>
                <a:lnTo>
                  <a:pt x="1277" y="4578"/>
                </a:lnTo>
                <a:lnTo>
                  <a:pt x="1238" y="4556"/>
                </a:lnTo>
                <a:lnTo>
                  <a:pt x="1201" y="4535"/>
                </a:lnTo>
                <a:lnTo>
                  <a:pt x="1163" y="4512"/>
                </a:lnTo>
                <a:lnTo>
                  <a:pt x="1126" y="4490"/>
                </a:lnTo>
                <a:lnTo>
                  <a:pt x="1105" y="4477"/>
                </a:lnTo>
                <a:lnTo>
                  <a:pt x="1083" y="4464"/>
                </a:lnTo>
                <a:lnTo>
                  <a:pt x="1057" y="4447"/>
                </a:lnTo>
                <a:lnTo>
                  <a:pt x="1026" y="4428"/>
                </a:lnTo>
                <a:lnTo>
                  <a:pt x="1005" y="4416"/>
                </a:lnTo>
                <a:lnTo>
                  <a:pt x="986" y="4407"/>
                </a:lnTo>
                <a:lnTo>
                  <a:pt x="967" y="4401"/>
                </a:lnTo>
                <a:lnTo>
                  <a:pt x="950" y="4397"/>
                </a:lnTo>
                <a:lnTo>
                  <a:pt x="933" y="4397"/>
                </a:lnTo>
                <a:lnTo>
                  <a:pt x="917" y="4398"/>
                </a:lnTo>
                <a:lnTo>
                  <a:pt x="901" y="4403"/>
                </a:lnTo>
                <a:lnTo>
                  <a:pt x="887" y="4409"/>
                </a:lnTo>
                <a:lnTo>
                  <a:pt x="871" y="4416"/>
                </a:lnTo>
                <a:lnTo>
                  <a:pt x="856" y="4426"/>
                </a:lnTo>
                <a:lnTo>
                  <a:pt x="840" y="4436"/>
                </a:lnTo>
                <a:lnTo>
                  <a:pt x="825" y="4448"/>
                </a:lnTo>
                <a:lnTo>
                  <a:pt x="792" y="4476"/>
                </a:lnTo>
                <a:lnTo>
                  <a:pt x="756" y="4507"/>
                </a:lnTo>
                <a:lnTo>
                  <a:pt x="736" y="4522"/>
                </a:lnTo>
                <a:lnTo>
                  <a:pt x="714" y="4538"/>
                </a:lnTo>
                <a:lnTo>
                  <a:pt x="692" y="4554"/>
                </a:lnTo>
                <a:lnTo>
                  <a:pt x="667" y="4571"/>
                </a:lnTo>
                <a:lnTo>
                  <a:pt x="640" y="4587"/>
                </a:lnTo>
                <a:lnTo>
                  <a:pt x="612" y="4601"/>
                </a:lnTo>
                <a:lnTo>
                  <a:pt x="580" y="4616"/>
                </a:lnTo>
                <a:lnTo>
                  <a:pt x="546" y="4630"/>
                </a:lnTo>
                <a:lnTo>
                  <a:pt x="510" y="4642"/>
                </a:lnTo>
                <a:lnTo>
                  <a:pt x="472" y="4653"/>
                </a:lnTo>
                <a:lnTo>
                  <a:pt x="430" y="4663"/>
                </a:lnTo>
                <a:lnTo>
                  <a:pt x="385" y="4672"/>
                </a:lnTo>
                <a:lnTo>
                  <a:pt x="338" y="4679"/>
                </a:lnTo>
                <a:lnTo>
                  <a:pt x="286" y="4684"/>
                </a:lnTo>
                <a:lnTo>
                  <a:pt x="231" y="4686"/>
                </a:lnTo>
                <a:lnTo>
                  <a:pt x="172" y="4686"/>
                </a:lnTo>
                <a:lnTo>
                  <a:pt x="193" y="4675"/>
                </a:lnTo>
                <a:lnTo>
                  <a:pt x="212" y="4662"/>
                </a:lnTo>
                <a:lnTo>
                  <a:pt x="231" y="4650"/>
                </a:lnTo>
                <a:lnTo>
                  <a:pt x="249" y="4636"/>
                </a:lnTo>
                <a:lnTo>
                  <a:pt x="265" y="4622"/>
                </a:lnTo>
                <a:lnTo>
                  <a:pt x="280" y="4606"/>
                </a:lnTo>
                <a:lnTo>
                  <a:pt x="295" y="4591"/>
                </a:lnTo>
                <a:lnTo>
                  <a:pt x="309" y="4574"/>
                </a:lnTo>
                <a:lnTo>
                  <a:pt x="321" y="4557"/>
                </a:lnTo>
                <a:lnTo>
                  <a:pt x="333" y="4541"/>
                </a:lnTo>
                <a:lnTo>
                  <a:pt x="345" y="4522"/>
                </a:lnTo>
                <a:lnTo>
                  <a:pt x="355" y="4504"/>
                </a:lnTo>
                <a:lnTo>
                  <a:pt x="364" y="4486"/>
                </a:lnTo>
                <a:lnTo>
                  <a:pt x="373" y="4467"/>
                </a:lnTo>
                <a:lnTo>
                  <a:pt x="380" y="4449"/>
                </a:lnTo>
                <a:lnTo>
                  <a:pt x="386" y="4430"/>
                </a:lnTo>
                <a:lnTo>
                  <a:pt x="393" y="4410"/>
                </a:lnTo>
                <a:lnTo>
                  <a:pt x="399" y="4391"/>
                </a:lnTo>
                <a:lnTo>
                  <a:pt x="403" y="4371"/>
                </a:lnTo>
                <a:lnTo>
                  <a:pt x="408" y="4351"/>
                </a:lnTo>
                <a:lnTo>
                  <a:pt x="411" y="4332"/>
                </a:lnTo>
                <a:lnTo>
                  <a:pt x="413" y="4313"/>
                </a:lnTo>
                <a:lnTo>
                  <a:pt x="416" y="4292"/>
                </a:lnTo>
                <a:lnTo>
                  <a:pt x="418" y="4273"/>
                </a:lnTo>
                <a:lnTo>
                  <a:pt x="419" y="4235"/>
                </a:lnTo>
                <a:lnTo>
                  <a:pt x="419" y="4199"/>
                </a:lnTo>
                <a:lnTo>
                  <a:pt x="417" y="4163"/>
                </a:lnTo>
                <a:lnTo>
                  <a:pt x="412" y="4129"/>
                </a:lnTo>
                <a:lnTo>
                  <a:pt x="407" y="4093"/>
                </a:lnTo>
                <a:lnTo>
                  <a:pt x="399" y="4057"/>
                </a:lnTo>
                <a:lnTo>
                  <a:pt x="390" y="4021"/>
                </a:lnTo>
                <a:lnTo>
                  <a:pt x="378" y="3984"/>
                </a:lnTo>
                <a:lnTo>
                  <a:pt x="367" y="3945"/>
                </a:lnTo>
                <a:lnTo>
                  <a:pt x="354" y="3907"/>
                </a:lnTo>
                <a:lnTo>
                  <a:pt x="339" y="3867"/>
                </a:lnTo>
                <a:lnTo>
                  <a:pt x="324" y="3827"/>
                </a:lnTo>
                <a:lnTo>
                  <a:pt x="292" y="3743"/>
                </a:lnTo>
                <a:lnTo>
                  <a:pt x="258" y="3657"/>
                </a:lnTo>
                <a:lnTo>
                  <a:pt x="222" y="3566"/>
                </a:lnTo>
                <a:lnTo>
                  <a:pt x="186" y="3472"/>
                </a:lnTo>
                <a:lnTo>
                  <a:pt x="168" y="3422"/>
                </a:lnTo>
                <a:lnTo>
                  <a:pt x="150" y="3371"/>
                </a:lnTo>
                <a:lnTo>
                  <a:pt x="133" y="3319"/>
                </a:lnTo>
                <a:lnTo>
                  <a:pt x="116" y="3266"/>
                </a:lnTo>
                <a:lnTo>
                  <a:pt x="100" y="3212"/>
                </a:lnTo>
                <a:lnTo>
                  <a:pt x="84" y="3156"/>
                </a:lnTo>
                <a:lnTo>
                  <a:pt x="70" y="3098"/>
                </a:lnTo>
                <a:lnTo>
                  <a:pt x="56" y="3040"/>
                </a:lnTo>
                <a:lnTo>
                  <a:pt x="44" y="2979"/>
                </a:lnTo>
                <a:lnTo>
                  <a:pt x="33" y="2917"/>
                </a:lnTo>
                <a:lnTo>
                  <a:pt x="23" y="2854"/>
                </a:lnTo>
                <a:lnTo>
                  <a:pt x="16" y="2788"/>
                </a:lnTo>
                <a:lnTo>
                  <a:pt x="9" y="2721"/>
                </a:lnTo>
                <a:lnTo>
                  <a:pt x="4" y="2652"/>
                </a:lnTo>
                <a:lnTo>
                  <a:pt x="1" y="2581"/>
                </a:lnTo>
                <a:lnTo>
                  <a:pt x="0" y="2509"/>
                </a:lnTo>
                <a:close/>
              </a:path>
            </a:pathLst>
          </a:custGeom>
          <a:solidFill>
            <a:schemeClr val="bg1"/>
          </a:solidFill>
          <a:ln>
            <a:noFill/>
          </a:ln>
        </p:spPr>
        <p:txBody>
          <a:bodyPr vert="horz" wrap="square" lIns="91412" tIns="45706" rIns="91412" bIns="45706" numCol="1" anchor="t" anchorCtr="0" compatLnSpc="1">
            <a:prstTxWarp prst="textNoShape">
              <a:avLst/>
            </a:prstTxWarp>
          </a:bodyPr>
          <a:lstStyle/>
          <a:p>
            <a:endParaRPr lang="zh-CN" altLang="en-US" sz="1799"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45" name="文本框 21">
            <a:extLst>
              <a:ext uri="{FF2B5EF4-FFF2-40B4-BE49-F238E27FC236}">
                <a16:creationId xmlns:a16="http://schemas.microsoft.com/office/drawing/2014/main" xmlns="" id="{5E12067D-6196-4486-B367-8795A7F2DDF1}"/>
              </a:ext>
            </a:extLst>
          </p:cNvPr>
          <p:cNvSpPr txBox="1"/>
          <p:nvPr/>
        </p:nvSpPr>
        <p:spPr>
          <a:xfrm>
            <a:off x="1921855" y="1229285"/>
            <a:ext cx="1488395" cy="307777"/>
          </a:xfrm>
          <a:prstGeom prst="rect">
            <a:avLst/>
          </a:prstGeom>
          <a:noFill/>
        </p:spPr>
        <p:txBody>
          <a:bodyPr wrap="square" rtlCol="0">
            <a:spAutoFit/>
          </a:bodyPr>
          <a:lstStyle/>
          <a:p>
            <a:pPr algn="r"/>
            <a:r>
              <a:rPr lang="zh-CN" altLang="en-US" sz="1400" b="1" dirty="0" smtClean="0">
                <a:solidFill>
                  <a:srgbClr val="123E61"/>
                </a:solidFill>
                <a:latin typeface="微软雅黑" panose="020B0503020204020204" pitchFamily="34" charset="-122"/>
                <a:ea typeface="微软雅黑" panose="020B0503020204020204" pitchFamily="34" charset="-122"/>
                <a:cs typeface="+mn-ea"/>
                <a:sym typeface="+mn-lt"/>
              </a:rPr>
              <a:t>成立时间</a:t>
            </a:r>
            <a:endParaRPr lang="zh-CN" altLang="en-US" sz="1400" b="1"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46" name="文本框 21">
            <a:extLst>
              <a:ext uri="{FF2B5EF4-FFF2-40B4-BE49-F238E27FC236}">
                <a16:creationId xmlns:a16="http://schemas.microsoft.com/office/drawing/2014/main" xmlns="" id="{1D592C70-967E-4E49-AB04-01CE6CD08FC2}"/>
              </a:ext>
            </a:extLst>
          </p:cNvPr>
          <p:cNvSpPr txBox="1"/>
          <p:nvPr/>
        </p:nvSpPr>
        <p:spPr>
          <a:xfrm>
            <a:off x="5773681" y="2158191"/>
            <a:ext cx="1646460" cy="307777"/>
          </a:xfrm>
          <a:prstGeom prst="rect">
            <a:avLst/>
          </a:prstGeom>
          <a:noFill/>
        </p:spPr>
        <p:txBody>
          <a:bodyPr wrap="square" rtlCol="0">
            <a:spAutoFit/>
          </a:bodyPr>
          <a:lstStyle/>
          <a:p>
            <a:r>
              <a:rPr lang="zh-CN" altLang="en-US" sz="1400" b="1" dirty="0" smtClean="0">
                <a:solidFill>
                  <a:srgbClr val="123E61"/>
                </a:solidFill>
                <a:latin typeface="微软雅黑" panose="020B0503020204020204" pitchFamily="34" charset="-122"/>
                <a:ea typeface="微软雅黑" panose="020B0503020204020204" pitchFamily="34" charset="-122"/>
                <a:cs typeface="+mn-ea"/>
                <a:sym typeface="+mn-lt"/>
              </a:rPr>
              <a:t>发展业务</a:t>
            </a:r>
            <a:endParaRPr lang="zh-CN" altLang="en-US" sz="1400" b="1"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47" name="文本框 21">
            <a:extLst>
              <a:ext uri="{FF2B5EF4-FFF2-40B4-BE49-F238E27FC236}">
                <a16:creationId xmlns:a16="http://schemas.microsoft.com/office/drawing/2014/main" xmlns="" id="{A9EC4B01-CA7D-4BCA-A877-180223C26AB0}"/>
              </a:ext>
            </a:extLst>
          </p:cNvPr>
          <p:cNvSpPr txBox="1"/>
          <p:nvPr/>
        </p:nvSpPr>
        <p:spPr>
          <a:xfrm>
            <a:off x="1696675" y="2987146"/>
            <a:ext cx="1699102" cy="307777"/>
          </a:xfrm>
          <a:prstGeom prst="rect">
            <a:avLst/>
          </a:prstGeom>
          <a:noFill/>
        </p:spPr>
        <p:txBody>
          <a:bodyPr wrap="square" rtlCol="0">
            <a:spAutoFit/>
          </a:bodyPr>
          <a:lstStyle/>
          <a:p>
            <a:pPr algn="r"/>
            <a:r>
              <a:rPr lang="zh-CN" altLang="en-US" sz="1400" b="1" dirty="0">
                <a:solidFill>
                  <a:srgbClr val="123E61"/>
                </a:solidFill>
                <a:latin typeface="微软雅黑" panose="020B0503020204020204" pitchFamily="34" charset="-122"/>
                <a:ea typeface="微软雅黑" panose="020B0503020204020204" pitchFamily="34" charset="-122"/>
                <a:cs typeface="+mn-ea"/>
                <a:sym typeface="+mn-lt"/>
              </a:rPr>
              <a:t>公司</a:t>
            </a:r>
            <a:r>
              <a:rPr lang="zh-CN" altLang="en-US" sz="1400" b="1" dirty="0" smtClean="0">
                <a:solidFill>
                  <a:srgbClr val="123E61"/>
                </a:solidFill>
                <a:latin typeface="微软雅黑" panose="020B0503020204020204" pitchFamily="34" charset="-122"/>
                <a:ea typeface="微软雅黑" panose="020B0503020204020204" pitchFamily="34" charset="-122"/>
                <a:cs typeface="+mn-ea"/>
                <a:sym typeface="+mn-lt"/>
              </a:rPr>
              <a:t>价值观</a:t>
            </a:r>
            <a:endParaRPr lang="zh-CN" altLang="en-US" sz="1400" b="1"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48" name="文本框 21">
            <a:extLst>
              <a:ext uri="{FF2B5EF4-FFF2-40B4-BE49-F238E27FC236}">
                <a16:creationId xmlns:a16="http://schemas.microsoft.com/office/drawing/2014/main" xmlns="" id="{604049FC-20DF-4714-9255-1469D8585D77}"/>
              </a:ext>
            </a:extLst>
          </p:cNvPr>
          <p:cNvSpPr txBox="1"/>
          <p:nvPr/>
        </p:nvSpPr>
        <p:spPr>
          <a:xfrm>
            <a:off x="5757015" y="3879849"/>
            <a:ext cx="1607289" cy="307777"/>
          </a:xfrm>
          <a:prstGeom prst="rect">
            <a:avLst/>
          </a:prstGeom>
          <a:noFill/>
        </p:spPr>
        <p:txBody>
          <a:bodyPr wrap="square" rtlCol="0">
            <a:spAutoFit/>
          </a:bodyPr>
          <a:lstStyle/>
          <a:p>
            <a:r>
              <a:rPr lang="zh-CN" altLang="en-US" sz="1400" b="1" dirty="0" smtClean="0">
                <a:solidFill>
                  <a:srgbClr val="123E61"/>
                </a:solidFill>
                <a:latin typeface="微软雅黑" panose="020B0503020204020204" pitchFamily="34" charset="-122"/>
                <a:ea typeface="微软雅黑" panose="020B0503020204020204" pitchFamily="34" charset="-122"/>
                <a:cs typeface="+mn-ea"/>
                <a:sym typeface="+mn-lt"/>
              </a:rPr>
              <a:t>公司荣誉</a:t>
            </a:r>
            <a:endParaRPr lang="zh-CN" altLang="en-US" sz="1400" b="1"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49" name="TextBox 73">
            <a:extLst>
              <a:ext uri="{FF2B5EF4-FFF2-40B4-BE49-F238E27FC236}">
                <a16:creationId xmlns:a16="http://schemas.microsoft.com/office/drawing/2014/main" xmlns="" id="{37188A70-D87C-4584-8058-34F405A488B1}"/>
              </a:ext>
            </a:extLst>
          </p:cNvPr>
          <p:cNvSpPr txBox="1"/>
          <p:nvPr/>
        </p:nvSpPr>
        <p:spPr>
          <a:xfrm>
            <a:off x="1043608" y="1491117"/>
            <a:ext cx="2366642" cy="757130"/>
          </a:xfrm>
          <a:prstGeom prst="roundRect">
            <a:avLst>
              <a:gd name="adj" fmla="val 0"/>
            </a:avLst>
          </a:prstGeom>
          <a:noFill/>
        </p:spPr>
        <p:txBody>
          <a:bodyPr wrap="square" rtlCol="0">
            <a:spAutoFit/>
          </a:bodyPr>
          <a:lstStyle/>
          <a:p>
            <a:pPr>
              <a:lnSpc>
                <a:spcPct val="120000"/>
              </a:lnSpc>
            </a:pP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广东天波信息技术股份有限公司成立于</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1999</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年</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6</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月，是国家级高新技术企业</a:t>
            </a:r>
            <a:endPar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50" name="TextBox 74">
            <a:extLst>
              <a:ext uri="{FF2B5EF4-FFF2-40B4-BE49-F238E27FC236}">
                <a16:creationId xmlns:a16="http://schemas.microsoft.com/office/drawing/2014/main" xmlns="" id="{BA6D556B-7B50-4E57-98C5-A94D850DB855}"/>
              </a:ext>
            </a:extLst>
          </p:cNvPr>
          <p:cNvSpPr txBox="1"/>
          <p:nvPr/>
        </p:nvSpPr>
        <p:spPr>
          <a:xfrm>
            <a:off x="5823140" y="2412683"/>
            <a:ext cx="2457272" cy="757130"/>
          </a:xfrm>
          <a:prstGeom prst="roundRect">
            <a:avLst>
              <a:gd name="adj" fmla="val 0"/>
            </a:avLst>
          </a:prstGeom>
          <a:noFill/>
        </p:spPr>
        <p:txBody>
          <a:bodyPr wrap="square" rtlCol="0">
            <a:spAutoFit/>
          </a:bodyPr>
          <a:lstStyle/>
          <a:p>
            <a:pPr>
              <a:lnSpc>
                <a:spcPct val="120000"/>
              </a:lnSpc>
            </a:pP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国内领先的企业信息化通信设备、安卓</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Linux</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智能终端设备解决方案供应商</a:t>
            </a:r>
            <a:endPar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51" name="TextBox 75">
            <a:extLst>
              <a:ext uri="{FF2B5EF4-FFF2-40B4-BE49-F238E27FC236}">
                <a16:creationId xmlns:a16="http://schemas.microsoft.com/office/drawing/2014/main" xmlns="" id="{27A75F09-9977-41B6-A04E-615789AEF428}"/>
              </a:ext>
            </a:extLst>
          </p:cNvPr>
          <p:cNvSpPr txBox="1"/>
          <p:nvPr/>
        </p:nvSpPr>
        <p:spPr>
          <a:xfrm>
            <a:off x="1292088" y="3232590"/>
            <a:ext cx="2103688" cy="738344"/>
          </a:xfrm>
          <a:prstGeom prst="roundRect">
            <a:avLst>
              <a:gd name="adj" fmla="val 0"/>
            </a:avLst>
          </a:prstGeom>
          <a:noFill/>
        </p:spPr>
        <p:txBody>
          <a:bodyPr wrap="square" rtlCol="0">
            <a:spAutoFit/>
          </a:bodyPr>
          <a:lstStyle/>
          <a:p>
            <a:pPr>
              <a:lnSpc>
                <a:spcPct val="120000"/>
              </a:lnSpc>
            </a:pP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以无私成其私</a:t>
            </a:r>
            <a:r>
              <a:rPr lang="en-US" altLang="zh-CN" sz="12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a:t>
            </a: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，放下自己，服务客户、服务同事、服务企业、服务社会</a:t>
            </a:r>
            <a:endPar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52" name="TextBox 76">
            <a:extLst>
              <a:ext uri="{FF2B5EF4-FFF2-40B4-BE49-F238E27FC236}">
                <a16:creationId xmlns:a16="http://schemas.microsoft.com/office/drawing/2014/main" xmlns="" id="{50F63B4F-7A0D-4074-BD53-92C2E5037E35}"/>
              </a:ext>
            </a:extLst>
          </p:cNvPr>
          <p:cNvSpPr txBox="1"/>
          <p:nvPr/>
        </p:nvSpPr>
        <p:spPr>
          <a:xfrm>
            <a:off x="5782522" y="4138957"/>
            <a:ext cx="2029080" cy="978729"/>
          </a:xfrm>
          <a:prstGeom prst="roundRect">
            <a:avLst>
              <a:gd name="adj" fmla="val 0"/>
            </a:avLst>
          </a:prstGeom>
          <a:noFill/>
        </p:spPr>
        <p:txBody>
          <a:bodyPr wrap="square" rtlCol="0">
            <a:spAutoFit/>
          </a:bodyPr>
          <a:lstStyle/>
          <a:p>
            <a:pPr>
              <a:lnSpc>
                <a:spcPct val="120000"/>
              </a:lnSpc>
            </a:pP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荣获多项荣誉，取得多项国家级专利，填补了国家技术空白，引进了大量的技术人才，推动科技发展</a:t>
            </a:r>
            <a:endPar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53" name="TextBox 77">
            <a:extLst>
              <a:ext uri="{FF2B5EF4-FFF2-40B4-BE49-F238E27FC236}">
                <a16:creationId xmlns:a16="http://schemas.microsoft.com/office/drawing/2014/main" xmlns="" id="{02353532-6636-4FC2-8DDC-B622ED774BE7}"/>
              </a:ext>
            </a:extLst>
          </p:cNvPr>
          <p:cNvSpPr txBox="1"/>
          <p:nvPr/>
        </p:nvSpPr>
        <p:spPr>
          <a:xfrm>
            <a:off x="3975817" y="1338779"/>
            <a:ext cx="263155" cy="553870"/>
          </a:xfrm>
          <a:prstGeom prst="roundRect">
            <a:avLst>
              <a:gd name="adj" fmla="val 0"/>
            </a:avLst>
          </a:prstGeom>
          <a:noFill/>
        </p:spPr>
        <p:txBody>
          <a:bodyPr wrap="square" rtlCol="0">
            <a:spAutoFit/>
          </a:bodyPr>
          <a:lstStyle/>
          <a:p>
            <a:pPr algn="r"/>
            <a:r>
              <a:rPr lang="en-US" altLang="zh-CN" sz="2999" dirty="0">
                <a:solidFill>
                  <a:schemeClr val="bg1"/>
                </a:solidFill>
                <a:latin typeface="微软雅黑" panose="020B0503020204020204" pitchFamily="34" charset="-122"/>
                <a:ea typeface="微软雅黑" panose="020B0503020204020204" pitchFamily="34" charset="-122"/>
                <a:cs typeface="+mn-ea"/>
                <a:sym typeface="+mn-lt"/>
              </a:rPr>
              <a:t>1</a:t>
            </a:r>
            <a:endParaRPr lang="zh-CN" altLang="en-US" sz="2999"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54" name="TextBox 78">
            <a:extLst>
              <a:ext uri="{FF2B5EF4-FFF2-40B4-BE49-F238E27FC236}">
                <a16:creationId xmlns:a16="http://schemas.microsoft.com/office/drawing/2014/main" xmlns="" id="{B787DC0B-2602-4EC0-9B5B-AE1DFD3FDCCB}"/>
              </a:ext>
            </a:extLst>
          </p:cNvPr>
          <p:cNvSpPr txBox="1"/>
          <p:nvPr/>
        </p:nvSpPr>
        <p:spPr>
          <a:xfrm>
            <a:off x="4920504" y="2233608"/>
            <a:ext cx="263155" cy="553870"/>
          </a:xfrm>
          <a:prstGeom prst="roundRect">
            <a:avLst>
              <a:gd name="adj" fmla="val 0"/>
            </a:avLst>
          </a:prstGeom>
          <a:noFill/>
        </p:spPr>
        <p:txBody>
          <a:bodyPr wrap="square" rtlCol="0">
            <a:spAutoFit/>
          </a:bodyPr>
          <a:lstStyle/>
          <a:p>
            <a:pPr algn="r"/>
            <a:r>
              <a:rPr lang="en-US" altLang="zh-CN" sz="2999" dirty="0">
                <a:solidFill>
                  <a:srgbClr val="123E61"/>
                </a:solidFill>
                <a:latin typeface="微软雅黑" panose="020B0503020204020204" pitchFamily="34" charset="-122"/>
                <a:ea typeface="微软雅黑" panose="020B0503020204020204" pitchFamily="34" charset="-122"/>
                <a:cs typeface="+mn-ea"/>
                <a:sym typeface="+mn-lt"/>
              </a:rPr>
              <a:t>2</a:t>
            </a:r>
            <a:endParaRPr lang="zh-CN" altLang="en-US" sz="2999"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55" name="TextBox 79">
            <a:extLst>
              <a:ext uri="{FF2B5EF4-FFF2-40B4-BE49-F238E27FC236}">
                <a16:creationId xmlns:a16="http://schemas.microsoft.com/office/drawing/2014/main" xmlns="" id="{CAB60CF5-6748-4076-A2FB-100CD33AC194}"/>
              </a:ext>
            </a:extLst>
          </p:cNvPr>
          <p:cNvSpPr txBox="1"/>
          <p:nvPr/>
        </p:nvSpPr>
        <p:spPr>
          <a:xfrm>
            <a:off x="3934897" y="3003730"/>
            <a:ext cx="263155" cy="553870"/>
          </a:xfrm>
          <a:prstGeom prst="roundRect">
            <a:avLst>
              <a:gd name="adj" fmla="val 0"/>
            </a:avLst>
          </a:prstGeom>
          <a:noFill/>
        </p:spPr>
        <p:txBody>
          <a:bodyPr wrap="square" rtlCol="0">
            <a:spAutoFit/>
          </a:bodyPr>
          <a:lstStyle/>
          <a:p>
            <a:pPr algn="r"/>
            <a:r>
              <a:rPr lang="en-US" altLang="zh-CN" sz="2999" dirty="0">
                <a:solidFill>
                  <a:schemeClr val="bg1"/>
                </a:solidFill>
                <a:latin typeface="微软雅黑" panose="020B0503020204020204" pitchFamily="34" charset="-122"/>
                <a:ea typeface="微软雅黑" panose="020B0503020204020204" pitchFamily="34" charset="-122"/>
                <a:cs typeface="+mn-ea"/>
                <a:sym typeface="+mn-lt"/>
              </a:rPr>
              <a:t>3</a:t>
            </a:r>
            <a:endParaRPr lang="zh-CN" altLang="en-US" sz="2999" dirty="0">
              <a:solidFill>
                <a:schemeClr val="bg1"/>
              </a:solidFill>
              <a:latin typeface="微软雅黑" panose="020B0503020204020204" pitchFamily="34" charset="-122"/>
              <a:ea typeface="微软雅黑" panose="020B0503020204020204" pitchFamily="34" charset="-122"/>
              <a:cs typeface="+mn-ea"/>
              <a:sym typeface="+mn-lt"/>
            </a:endParaRPr>
          </a:p>
        </p:txBody>
      </p:sp>
      <p:sp>
        <p:nvSpPr>
          <p:cNvPr id="56" name="TextBox 80">
            <a:extLst>
              <a:ext uri="{FF2B5EF4-FFF2-40B4-BE49-F238E27FC236}">
                <a16:creationId xmlns:a16="http://schemas.microsoft.com/office/drawing/2014/main" xmlns="" id="{05DF90C8-18EC-4695-9DEE-A4E9CA54C946}"/>
              </a:ext>
            </a:extLst>
          </p:cNvPr>
          <p:cNvSpPr txBox="1"/>
          <p:nvPr/>
        </p:nvSpPr>
        <p:spPr>
          <a:xfrm>
            <a:off x="4817484" y="3951804"/>
            <a:ext cx="263155" cy="553870"/>
          </a:xfrm>
          <a:prstGeom prst="roundRect">
            <a:avLst>
              <a:gd name="adj" fmla="val 0"/>
            </a:avLst>
          </a:prstGeom>
          <a:noFill/>
        </p:spPr>
        <p:txBody>
          <a:bodyPr wrap="square" rtlCol="0">
            <a:spAutoFit/>
          </a:bodyPr>
          <a:lstStyle/>
          <a:p>
            <a:pPr algn="r"/>
            <a:r>
              <a:rPr lang="en-US" altLang="zh-CN" sz="2999" dirty="0">
                <a:solidFill>
                  <a:srgbClr val="123E61"/>
                </a:solidFill>
                <a:latin typeface="微软雅黑" panose="020B0503020204020204" pitchFamily="34" charset="-122"/>
                <a:ea typeface="微软雅黑" panose="020B0503020204020204" pitchFamily="34" charset="-122"/>
                <a:cs typeface="+mn-ea"/>
                <a:sym typeface="+mn-lt"/>
              </a:rPr>
              <a:t>4</a:t>
            </a:r>
            <a:endParaRPr lang="zh-CN" altLang="en-US" sz="2999"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2" name="标题 1"/>
          <p:cNvSpPr>
            <a:spLocks noGrp="1"/>
          </p:cNvSpPr>
          <p:nvPr>
            <p:ph type="title"/>
          </p:nvPr>
        </p:nvSpPr>
        <p:spPr>
          <a:xfrm>
            <a:off x="215516" y="206043"/>
            <a:ext cx="2016224" cy="494294"/>
          </a:xfrm>
        </p:spPr>
        <p:txBody>
          <a:bodyPr>
            <a:noAutofit/>
          </a:bodyPr>
          <a:lstStyle/>
          <a:p>
            <a:r>
              <a:rPr lang="zh-CN" altLang="en-US" sz="2400" dirty="0" smtClean="0"/>
              <a:t>公司总体概况</a:t>
            </a:r>
            <a:endParaRPr lang="zh-CN" altLang="en-US" sz="2400" dirty="0"/>
          </a:p>
        </p:txBody>
      </p:sp>
    </p:spTree>
    <p:extLst>
      <p:ext uri="{BB962C8B-B14F-4D97-AF65-F5344CB8AC3E}">
        <p14:creationId xmlns:p14="http://schemas.microsoft.com/office/powerpoint/2010/main" val="174314057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par>
                                <p:cTn id="8" presetID="42" presetClass="entr" presetSubtype="0" fill="hold" grpId="0" nodeType="withEffect">
                                  <p:stCondLst>
                                    <p:cond delay="500"/>
                                  </p:stCondLst>
                                  <p:childTnLst>
                                    <p:set>
                                      <p:cBhvr>
                                        <p:cTn id="9" dur="1" fill="hold">
                                          <p:stCondLst>
                                            <p:cond delay="0"/>
                                          </p:stCondLst>
                                        </p:cTn>
                                        <p:tgtEl>
                                          <p:spTgt spid="53"/>
                                        </p:tgtEl>
                                        <p:attrNameLst>
                                          <p:attrName>style.visibility</p:attrName>
                                        </p:attrNameLst>
                                      </p:cBhvr>
                                      <p:to>
                                        <p:strVal val="visible"/>
                                      </p:to>
                                    </p:set>
                                    <p:animEffect transition="in" filter="fade">
                                      <p:cBhvr>
                                        <p:cTn id="10" dur="500"/>
                                        <p:tgtEl>
                                          <p:spTgt spid="53"/>
                                        </p:tgtEl>
                                      </p:cBhvr>
                                    </p:animEffect>
                                    <p:anim calcmode="lin" valueType="num">
                                      <p:cBhvr>
                                        <p:cTn id="11" dur="500" fill="hold"/>
                                        <p:tgtEl>
                                          <p:spTgt spid="53"/>
                                        </p:tgtEl>
                                        <p:attrNameLst>
                                          <p:attrName>ppt_x</p:attrName>
                                        </p:attrNameLst>
                                      </p:cBhvr>
                                      <p:tavLst>
                                        <p:tav tm="0">
                                          <p:val>
                                            <p:strVal val="#ppt_x"/>
                                          </p:val>
                                        </p:tav>
                                        <p:tav tm="100000">
                                          <p:val>
                                            <p:strVal val="#ppt_x"/>
                                          </p:val>
                                        </p:tav>
                                      </p:tavLst>
                                    </p:anim>
                                    <p:anim calcmode="lin" valueType="num">
                                      <p:cBhvr>
                                        <p:cTn id="12" dur="500" fill="hold"/>
                                        <p:tgtEl>
                                          <p:spTgt spid="53"/>
                                        </p:tgtEl>
                                        <p:attrNameLst>
                                          <p:attrName>ppt_y</p:attrName>
                                        </p:attrNameLst>
                                      </p:cBhvr>
                                      <p:tavLst>
                                        <p:tav tm="0">
                                          <p:val>
                                            <p:strVal val="#ppt_y+.1"/>
                                          </p:val>
                                        </p:tav>
                                        <p:tav tm="100000">
                                          <p:val>
                                            <p:strVal val="#ppt_y"/>
                                          </p:val>
                                        </p:tav>
                                      </p:tavLst>
                                    </p:anim>
                                  </p:childTnLst>
                                </p:cTn>
                              </p:par>
                            </p:childTnLst>
                          </p:cTn>
                        </p:par>
                        <p:par>
                          <p:cTn id="13" fill="hold">
                            <p:stCondLst>
                              <p:cond delay="1000"/>
                            </p:stCondLst>
                            <p:childTnLst>
                              <p:par>
                                <p:cTn id="14" presetID="42" presetClass="entr" presetSubtype="0" fill="hold" grpId="0" nodeType="after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fade">
                                      <p:cBhvr>
                                        <p:cTn id="16" dur="1000"/>
                                        <p:tgtEl>
                                          <p:spTgt spid="45"/>
                                        </p:tgtEl>
                                      </p:cBhvr>
                                    </p:animEffect>
                                    <p:anim calcmode="lin" valueType="num">
                                      <p:cBhvr>
                                        <p:cTn id="17" dur="1000" fill="hold"/>
                                        <p:tgtEl>
                                          <p:spTgt spid="45"/>
                                        </p:tgtEl>
                                        <p:attrNameLst>
                                          <p:attrName>ppt_x</p:attrName>
                                        </p:attrNameLst>
                                      </p:cBhvr>
                                      <p:tavLst>
                                        <p:tav tm="0">
                                          <p:val>
                                            <p:strVal val="#ppt_x"/>
                                          </p:val>
                                        </p:tav>
                                        <p:tav tm="100000">
                                          <p:val>
                                            <p:strVal val="#ppt_x"/>
                                          </p:val>
                                        </p:tav>
                                      </p:tavLst>
                                    </p:anim>
                                    <p:anim calcmode="lin" valueType="num">
                                      <p:cBhvr>
                                        <p:cTn id="18" dur="1000" fill="hold"/>
                                        <p:tgtEl>
                                          <p:spTgt spid="45"/>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49"/>
                                        </p:tgtEl>
                                        <p:attrNameLst>
                                          <p:attrName>style.visibility</p:attrName>
                                        </p:attrNameLst>
                                      </p:cBhvr>
                                      <p:to>
                                        <p:strVal val="visible"/>
                                      </p:to>
                                    </p:set>
                                    <p:animEffect transition="in" filter="fade">
                                      <p:cBhvr>
                                        <p:cTn id="21" dur="1000"/>
                                        <p:tgtEl>
                                          <p:spTgt spid="49"/>
                                        </p:tgtEl>
                                      </p:cBhvr>
                                    </p:animEffect>
                                    <p:anim calcmode="lin" valueType="num">
                                      <p:cBhvr>
                                        <p:cTn id="22" dur="1000" fill="hold"/>
                                        <p:tgtEl>
                                          <p:spTgt spid="49"/>
                                        </p:tgtEl>
                                        <p:attrNameLst>
                                          <p:attrName>ppt_x</p:attrName>
                                        </p:attrNameLst>
                                      </p:cBhvr>
                                      <p:tavLst>
                                        <p:tav tm="0">
                                          <p:val>
                                            <p:strVal val="#ppt_x"/>
                                          </p:val>
                                        </p:tav>
                                        <p:tav tm="100000">
                                          <p:val>
                                            <p:strVal val="#ppt_x"/>
                                          </p:val>
                                        </p:tav>
                                      </p:tavLst>
                                    </p:anim>
                                    <p:anim calcmode="lin" valueType="num">
                                      <p:cBhvr>
                                        <p:cTn id="23" dur="1000" fill="hold"/>
                                        <p:tgtEl>
                                          <p:spTgt spid="49"/>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wipe(left)">
                                      <p:cBhvr>
                                        <p:cTn id="27" dur="500"/>
                                        <p:tgtEl>
                                          <p:spTgt spid="31"/>
                                        </p:tgtEl>
                                      </p:cBhvr>
                                    </p:animEffect>
                                  </p:childTnLst>
                                </p:cTn>
                              </p:par>
                              <p:par>
                                <p:cTn id="28" presetID="42" presetClass="entr" presetSubtype="0" fill="hold" grpId="0" nodeType="withEffect">
                                  <p:stCondLst>
                                    <p:cond delay="500"/>
                                  </p:stCondLst>
                                  <p:childTnLst>
                                    <p:set>
                                      <p:cBhvr>
                                        <p:cTn id="29" dur="1" fill="hold">
                                          <p:stCondLst>
                                            <p:cond delay="0"/>
                                          </p:stCondLst>
                                        </p:cTn>
                                        <p:tgtEl>
                                          <p:spTgt spid="54"/>
                                        </p:tgtEl>
                                        <p:attrNameLst>
                                          <p:attrName>style.visibility</p:attrName>
                                        </p:attrNameLst>
                                      </p:cBhvr>
                                      <p:to>
                                        <p:strVal val="visible"/>
                                      </p:to>
                                    </p:set>
                                    <p:animEffect transition="in" filter="fade">
                                      <p:cBhvr>
                                        <p:cTn id="30" dur="500"/>
                                        <p:tgtEl>
                                          <p:spTgt spid="54"/>
                                        </p:tgtEl>
                                      </p:cBhvr>
                                    </p:animEffect>
                                    <p:anim calcmode="lin" valueType="num">
                                      <p:cBhvr>
                                        <p:cTn id="31" dur="500" fill="hold"/>
                                        <p:tgtEl>
                                          <p:spTgt spid="54"/>
                                        </p:tgtEl>
                                        <p:attrNameLst>
                                          <p:attrName>ppt_x</p:attrName>
                                        </p:attrNameLst>
                                      </p:cBhvr>
                                      <p:tavLst>
                                        <p:tav tm="0">
                                          <p:val>
                                            <p:strVal val="#ppt_x"/>
                                          </p:val>
                                        </p:tav>
                                        <p:tav tm="100000">
                                          <p:val>
                                            <p:strVal val="#ppt_x"/>
                                          </p:val>
                                        </p:tav>
                                      </p:tavLst>
                                    </p:anim>
                                    <p:anim calcmode="lin" valueType="num">
                                      <p:cBhvr>
                                        <p:cTn id="32" dur="500" fill="hold"/>
                                        <p:tgtEl>
                                          <p:spTgt spid="54"/>
                                        </p:tgtEl>
                                        <p:attrNameLst>
                                          <p:attrName>ppt_y</p:attrName>
                                        </p:attrNameLst>
                                      </p:cBhvr>
                                      <p:tavLst>
                                        <p:tav tm="0">
                                          <p:val>
                                            <p:strVal val="#ppt_y+.1"/>
                                          </p:val>
                                        </p:tav>
                                        <p:tav tm="100000">
                                          <p:val>
                                            <p:strVal val="#ppt_y"/>
                                          </p:val>
                                        </p:tav>
                                      </p:tavLst>
                                    </p:anim>
                                  </p:childTnLst>
                                </p:cTn>
                              </p:par>
                            </p:childTnLst>
                          </p:cTn>
                        </p:par>
                        <p:par>
                          <p:cTn id="33" fill="hold">
                            <p:stCondLst>
                              <p:cond delay="3000"/>
                            </p:stCondLst>
                            <p:childTnLst>
                              <p:par>
                                <p:cTn id="34" presetID="42" presetClass="entr" presetSubtype="0" fill="hold" grpId="0" nodeType="afterEffect">
                                  <p:stCondLst>
                                    <p:cond delay="0"/>
                                  </p:stCondLst>
                                  <p:childTnLst>
                                    <p:set>
                                      <p:cBhvr>
                                        <p:cTn id="35" dur="1" fill="hold">
                                          <p:stCondLst>
                                            <p:cond delay="0"/>
                                          </p:stCondLst>
                                        </p:cTn>
                                        <p:tgtEl>
                                          <p:spTgt spid="46"/>
                                        </p:tgtEl>
                                        <p:attrNameLst>
                                          <p:attrName>style.visibility</p:attrName>
                                        </p:attrNameLst>
                                      </p:cBhvr>
                                      <p:to>
                                        <p:strVal val="visible"/>
                                      </p:to>
                                    </p:set>
                                    <p:animEffect transition="in" filter="fade">
                                      <p:cBhvr>
                                        <p:cTn id="36" dur="1000"/>
                                        <p:tgtEl>
                                          <p:spTgt spid="46"/>
                                        </p:tgtEl>
                                      </p:cBhvr>
                                    </p:animEffect>
                                    <p:anim calcmode="lin" valueType="num">
                                      <p:cBhvr>
                                        <p:cTn id="37" dur="1000" fill="hold"/>
                                        <p:tgtEl>
                                          <p:spTgt spid="46"/>
                                        </p:tgtEl>
                                        <p:attrNameLst>
                                          <p:attrName>ppt_x</p:attrName>
                                        </p:attrNameLst>
                                      </p:cBhvr>
                                      <p:tavLst>
                                        <p:tav tm="0">
                                          <p:val>
                                            <p:strVal val="#ppt_x"/>
                                          </p:val>
                                        </p:tav>
                                        <p:tav tm="100000">
                                          <p:val>
                                            <p:strVal val="#ppt_x"/>
                                          </p:val>
                                        </p:tav>
                                      </p:tavLst>
                                    </p:anim>
                                    <p:anim calcmode="lin" valueType="num">
                                      <p:cBhvr>
                                        <p:cTn id="38" dur="1000" fill="hold"/>
                                        <p:tgtEl>
                                          <p:spTgt spid="46"/>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fade">
                                      <p:cBhvr>
                                        <p:cTn id="41" dur="1000"/>
                                        <p:tgtEl>
                                          <p:spTgt spid="50"/>
                                        </p:tgtEl>
                                      </p:cBhvr>
                                    </p:animEffect>
                                    <p:anim calcmode="lin" valueType="num">
                                      <p:cBhvr>
                                        <p:cTn id="42" dur="1000" fill="hold"/>
                                        <p:tgtEl>
                                          <p:spTgt spid="50"/>
                                        </p:tgtEl>
                                        <p:attrNameLst>
                                          <p:attrName>ppt_x</p:attrName>
                                        </p:attrNameLst>
                                      </p:cBhvr>
                                      <p:tavLst>
                                        <p:tav tm="0">
                                          <p:val>
                                            <p:strVal val="#ppt_x"/>
                                          </p:val>
                                        </p:tav>
                                        <p:tav tm="100000">
                                          <p:val>
                                            <p:strVal val="#ppt_x"/>
                                          </p:val>
                                        </p:tav>
                                      </p:tavLst>
                                    </p:anim>
                                    <p:anim calcmode="lin" valueType="num">
                                      <p:cBhvr>
                                        <p:cTn id="43" dur="1000" fill="hold"/>
                                        <p:tgtEl>
                                          <p:spTgt spid="50"/>
                                        </p:tgtEl>
                                        <p:attrNameLst>
                                          <p:attrName>ppt_y</p:attrName>
                                        </p:attrNameLst>
                                      </p:cBhvr>
                                      <p:tavLst>
                                        <p:tav tm="0">
                                          <p:val>
                                            <p:strVal val="#ppt_y+.1"/>
                                          </p:val>
                                        </p:tav>
                                        <p:tav tm="100000">
                                          <p:val>
                                            <p:strVal val="#ppt_y"/>
                                          </p:val>
                                        </p:tav>
                                      </p:tavLst>
                                    </p:anim>
                                  </p:childTnLst>
                                </p:cTn>
                              </p:par>
                            </p:childTnLst>
                          </p:cTn>
                        </p:par>
                        <p:par>
                          <p:cTn id="44" fill="hold">
                            <p:stCondLst>
                              <p:cond delay="4000"/>
                            </p:stCondLst>
                            <p:childTnLst>
                              <p:par>
                                <p:cTn id="45" presetID="22" presetClass="entr" presetSubtype="8" fill="hold" grpId="0" nodeType="after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wipe(left)">
                                      <p:cBhvr>
                                        <p:cTn id="47" dur="500"/>
                                        <p:tgtEl>
                                          <p:spTgt spid="30"/>
                                        </p:tgtEl>
                                      </p:cBhvr>
                                    </p:animEffect>
                                  </p:childTnLst>
                                </p:cTn>
                              </p:par>
                              <p:par>
                                <p:cTn id="48" presetID="42" presetClass="entr" presetSubtype="0" fill="hold" grpId="0" nodeType="withEffect">
                                  <p:stCondLst>
                                    <p:cond delay="500"/>
                                  </p:stCondLst>
                                  <p:childTnLst>
                                    <p:set>
                                      <p:cBhvr>
                                        <p:cTn id="49" dur="1" fill="hold">
                                          <p:stCondLst>
                                            <p:cond delay="0"/>
                                          </p:stCondLst>
                                        </p:cTn>
                                        <p:tgtEl>
                                          <p:spTgt spid="55"/>
                                        </p:tgtEl>
                                        <p:attrNameLst>
                                          <p:attrName>style.visibility</p:attrName>
                                        </p:attrNameLst>
                                      </p:cBhvr>
                                      <p:to>
                                        <p:strVal val="visible"/>
                                      </p:to>
                                    </p:set>
                                    <p:animEffect transition="in" filter="fade">
                                      <p:cBhvr>
                                        <p:cTn id="50" dur="500"/>
                                        <p:tgtEl>
                                          <p:spTgt spid="55"/>
                                        </p:tgtEl>
                                      </p:cBhvr>
                                    </p:animEffect>
                                    <p:anim calcmode="lin" valueType="num">
                                      <p:cBhvr>
                                        <p:cTn id="51" dur="500" fill="hold"/>
                                        <p:tgtEl>
                                          <p:spTgt spid="55"/>
                                        </p:tgtEl>
                                        <p:attrNameLst>
                                          <p:attrName>ppt_x</p:attrName>
                                        </p:attrNameLst>
                                      </p:cBhvr>
                                      <p:tavLst>
                                        <p:tav tm="0">
                                          <p:val>
                                            <p:strVal val="#ppt_x"/>
                                          </p:val>
                                        </p:tav>
                                        <p:tav tm="100000">
                                          <p:val>
                                            <p:strVal val="#ppt_x"/>
                                          </p:val>
                                        </p:tav>
                                      </p:tavLst>
                                    </p:anim>
                                    <p:anim calcmode="lin" valueType="num">
                                      <p:cBhvr>
                                        <p:cTn id="52" dur="500" fill="hold"/>
                                        <p:tgtEl>
                                          <p:spTgt spid="55"/>
                                        </p:tgtEl>
                                        <p:attrNameLst>
                                          <p:attrName>ppt_y</p:attrName>
                                        </p:attrNameLst>
                                      </p:cBhvr>
                                      <p:tavLst>
                                        <p:tav tm="0">
                                          <p:val>
                                            <p:strVal val="#ppt_y+.1"/>
                                          </p:val>
                                        </p:tav>
                                        <p:tav tm="100000">
                                          <p:val>
                                            <p:strVal val="#ppt_y"/>
                                          </p:val>
                                        </p:tav>
                                      </p:tavLst>
                                    </p:anim>
                                  </p:childTnLst>
                                </p:cTn>
                              </p:par>
                            </p:childTnLst>
                          </p:cTn>
                        </p:par>
                        <p:par>
                          <p:cTn id="53" fill="hold">
                            <p:stCondLst>
                              <p:cond delay="5000"/>
                            </p:stCondLst>
                            <p:childTnLst>
                              <p:par>
                                <p:cTn id="54" presetID="42" presetClass="entr" presetSubtype="0" fill="hold" grpId="0" nodeType="afterEffect">
                                  <p:stCondLst>
                                    <p:cond delay="0"/>
                                  </p:stCondLst>
                                  <p:childTnLst>
                                    <p:set>
                                      <p:cBhvr>
                                        <p:cTn id="55" dur="1" fill="hold">
                                          <p:stCondLst>
                                            <p:cond delay="0"/>
                                          </p:stCondLst>
                                        </p:cTn>
                                        <p:tgtEl>
                                          <p:spTgt spid="47"/>
                                        </p:tgtEl>
                                        <p:attrNameLst>
                                          <p:attrName>style.visibility</p:attrName>
                                        </p:attrNameLst>
                                      </p:cBhvr>
                                      <p:to>
                                        <p:strVal val="visible"/>
                                      </p:to>
                                    </p:set>
                                    <p:animEffect transition="in" filter="fade">
                                      <p:cBhvr>
                                        <p:cTn id="56" dur="1000"/>
                                        <p:tgtEl>
                                          <p:spTgt spid="47"/>
                                        </p:tgtEl>
                                      </p:cBhvr>
                                    </p:animEffect>
                                    <p:anim calcmode="lin" valueType="num">
                                      <p:cBhvr>
                                        <p:cTn id="57" dur="1000" fill="hold"/>
                                        <p:tgtEl>
                                          <p:spTgt spid="47"/>
                                        </p:tgtEl>
                                        <p:attrNameLst>
                                          <p:attrName>ppt_x</p:attrName>
                                        </p:attrNameLst>
                                      </p:cBhvr>
                                      <p:tavLst>
                                        <p:tav tm="0">
                                          <p:val>
                                            <p:strVal val="#ppt_x"/>
                                          </p:val>
                                        </p:tav>
                                        <p:tav tm="100000">
                                          <p:val>
                                            <p:strVal val="#ppt_x"/>
                                          </p:val>
                                        </p:tav>
                                      </p:tavLst>
                                    </p:anim>
                                    <p:anim calcmode="lin" valueType="num">
                                      <p:cBhvr>
                                        <p:cTn id="58" dur="1000" fill="hold"/>
                                        <p:tgtEl>
                                          <p:spTgt spid="47"/>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51"/>
                                        </p:tgtEl>
                                        <p:attrNameLst>
                                          <p:attrName>style.visibility</p:attrName>
                                        </p:attrNameLst>
                                      </p:cBhvr>
                                      <p:to>
                                        <p:strVal val="visible"/>
                                      </p:to>
                                    </p:set>
                                    <p:animEffect transition="in" filter="fade">
                                      <p:cBhvr>
                                        <p:cTn id="61" dur="1000"/>
                                        <p:tgtEl>
                                          <p:spTgt spid="51"/>
                                        </p:tgtEl>
                                      </p:cBhvr>
                                    </p:animEffect>
                                    <p:anim calcmode="lin" valueType="num">
                                      <p:cBhvr>
                                        <p:cTn id="62" dur="1000" fill="hold"/>
                                        <p:tgtEl>
                                          <p:spTgt spid="51"/>
                                        </p:tgtEl>
                                        <p:attrNameLst>
                                          <p:attrName>ppt_x</p:attrName>
                                        </p:attrNameLst>
                                      </p:cBhvr>
                                      <p:tavLst>
                                        <p:tav tm="0">
                                          <p:val>
                                            <p:strVal val="#ppt_x"/>
                                          </p:val>
                                        </p:tav>
                                        <p:tav tm="100000">
                                          <p:val>
                                            <p:strVal val="#ppt_x"/>
                                          </p:val>
                                        </p:tav>
                                      </p:tavLst>
                                    </p:anim>
                                    <p:anim calcmode="lin" valueType="num">
                                      <p:cBhvr>
                                        <p:cTn id="63" dur="1000" fill="hold"/>
                                        <p:tgtEl>
                                          <p:spTgt spid="51"/>
                                        </p:tgtEl>
                                        <p:attrNameLst>
                                          <p:attrName>ppt_y</p:attrName>
                                        </p:attrNameLst>
                                      </p:cBhvr>
                                      <p:tavLst>
                                        <p:tav tm="0">
                                          <p:val>
                                            <p:strVal val="#ppt_y+.1"/>
                                          </p:val>
                                        </p:tav>
                                        <p:tav tm="100000">
                                          <p:val>
                                            <p:strVal val="#ppt_y"/>
                                          </p:val>
                                        </p:tav>
                                      </p:tavLst>
                                    </p:anim>
                                  </p:childTnLst>
                                </p:cTn>
                              </p:par>
                            </p:childTnLst>
                          </p:cTn>
                        </p:par>
                        <p:par>
                          <p:cTn id="64" fill="hold">
                            <p:stCondLst>
                              <p:cond delay="6000"/>
                            </p:stCondLst>
                            <p:childTnLst>
                              <p:par>
                                <p:cTn id="65" presetID="22" presetClass="entr" presetSubtype="8" fill="hold" grpId="0" nodeType="afterEffect">
                                  <p:stCondLst>
                                    <p:cond delay="0"/>
                                  </p:stCondLst>
                                  <p:childTnLst>
                                    <p:set>
                                      <p:cBhvr>
                                        <p:cTn id="66" dur="1" fill="hold">
                                          <p:stCondLst>
                                            <p:cond delay="0"/>
                                          </p:stCondLst>
                                        </p:cTn>
                                        <p:tgtEl>
                                          <p:spTgt spid="29"/>
                                        </p:tgtEl>
                                        <p:attrNameLst>
                                          <p:attrName>style.visibility</p:attrName>
                                        </p:attrNameLst>
                                      </p:cBhvr>
                                      <p:to>
                                        <p:strVal val="visible"/>
                                      </p:to>
                                    </p:set>
                                    <p:animEffect transition="in" filter="wipe(left)">
                                      <p:cBhvr>
                                        <p:cTn id="67" dur="500"/>
                                        <p:tgtEl>
                                          <p:spTgt spid="29"/>
                                        </p:tgtEl>
                                      </p:cBhvr>
                                    </p:animEffect>
                                  </p:childTnLst>
                                </p:cTn>
                              </p:par>
                              <p:par>
                                <p:cTn id="68" presetID="42" presetClass="entr" presetSubtype="0" fill="hold" grpId="0" nodeType="withEffect">
                                  <p:stCondLst>
                                    <p:cond delay="500"/>
                                  </p:stCondLst>
                                  <p:childTnLst>
                                    <p:set>
                                      <p:cBhvr>
                                        <p:cTn id="69" dur="1" fill="hold">
                                          <p:stCondLst>
                                            <p:cond delay="0"/>
                                          </p:stCondLst>
                                        </p:cTn>
                                        <p:tgtEl>
                                          <p:spTgt spid="56"/>
                                        </p:tgtEl>
                                        <p:attrNameLst>
                                          <p:attrName>style.visibility</p:attrName>
                                        </p:attrNameLst>
                                      </p:cBhvr>
                                      <p:to>
                                        <p:strVal val="visible"/>
                                      </p:to>
                                    </p:set>
                                    <p:animEffect transition="in" filter="fade">
                                      <p:cBhvr>
                                        <p:cTn id="70" dur="500"/>
                                        <p:tgtEl>
                                          <p:spTgt spid="56"/>
                                        </p:tgtEl>
                                      </p:cBhvr>
                                    </p:animEffect>
                                    <p:anim calcmode="lin" valueType="num">
                                      <p:cBhvr>
                                        <p:cTn id="71" dur="500" fill="hold"/>
                                        <p:tgtEl>
                                          <p:spTgt spid="56"/>
                                        </p:tgtEl>
                                        <p:attrNameLst>
                                          <p:attrName>ppt_x</p:attrName>
                                        </p:attrNameLst>
                                      </p:cBhvr>
                                      <p:tavLst>
                                        <p:tav tm="0">
                                          <p:val>
                                            <p:strVal val="#ppt_x"/>
                                          </p:val>
                                        </p:tav>
                                        <p:tav tm="100000">
                                          <p:val>
                                            <p:strVal val="#ppt_x"/>
                                          </p:val>
                                        </p:tav>
                                      </p:tavLst>
                                    </p:anim>
                                    <p:anim calcmode="lin" valueType="num">
                                      <p:cBhvr>
                                        <p:cTn id="72" dur="500" fill="hold"/>
                                        <p:tgtEl>
                                          <p:spTgt spid="56"/>
                                        </p:tgtEl>
                                        <p:attrNameLst>
                                          <p:attrName>ppt_y</p:attrName>
                                        </p:attrNameLst>
                                      </p:cBhvr>
                                      <p:tavLst>
                                        <p:tav tm="0">
                                          <p:val>
                                            <p:strVal val="#ppt_y+.1"/>
                                          </p:val>
                                        </p:tav>
                                        <p:tav tm="100000">
                                          <p:val>
                                            <p:strVal val="#ppt_y"/>
                                          </p:val>
                                        </p:tav>
                                      </p:tavLst>
                                    </p:anim>
                                  </p:childTnLst>
                                </p:cTn>
                              </p:par>
                            </p:childTnLst>
                          </p:cTn>
                        </p:par>
                        <p:par>
                          <p:cTn id="73" fill="hold">
                            <p:stCondLst>
                              <p:cond delay="7000"/>
                            </p:stCondLst>
                            <p:childTnLst>
                              <p:par>
                                <p:cTn id="74" presetID="42" presetClass="entr" presetSubtype="0" fill="hold" grpId="0" nodeType="afterEffect">
                                  <p:stCondLst>
                                    <p:cond delay="0"/>
                                  </p:stCondLst>
                                  <p:childTnLst>
                                    <p:set>
                                      <p:cBhvr>
                                        <p:cTn id="75" dur="1" fill="hold">
                                          <p:stCondLst>
                                            <p:cond delay="0"/>
                                          </p:stCondLst>
                                        </p:cTn>
                                        <p:tgtEl>
                                          <p:spTgt spid="48"/>
                                        </p:tgtEl>
                                        <p:attrNameLst>
                                          <p:attrName>style.visibility</p:attrName>
                                        </p:attrNameLst>
                                      </p:cBhvr>
                                      <p:to>
                                        <p:strVal val="visible"/>
                                      </p:to>
                                    </p:set>
                                    <p:animEffect transition="in" filter="fade">
                                      <p:cBhvr>
                                        <p:cTn id="76" dur="1000"/>
                                        <p:tgtEl>
                                          <p:spTgt spid="48"/>
                                        </p:tgtEl>
                                      </p:cBhvr>
                                    </p:animEffect>
                                    <p:anim calcmode="lin" valueType="num">
                                      <p:cBhvr>
                                        <p:cTn id="77" dur="1000" fill="hold"/>
                                        <p:tgtEl>
                                          <p:spTgt spid="48"/>
                                        </p:tgtEl>
                                        <p:attrNameLst>
                                          <p:attrName>ppt_x</p:attrName>
                                        </p:attrNameLst>
                                      </p:cBhvr>
                                      <p:tavLst>
                                        <p:tav tm="0">
                                          <p:val>
                                            <p:strVal val="#ppt_x"/>
                                          </p:val>
                                        </p:tav>
                                        <p:tav tm="100000">
                                          <p:val>
                                            <p:strVal val="#ppt_x"/>
                                          </p:val>
                                        </p:tav>
                                      </p:tavLst>
                                    </p:anim>
                                    <p:anim calcmode="lin" valueType="num">
                                      <p:cBhvr>
                                        <p:cTn id="78" dur="1000" fill="hold"/>
                                        <p:tgtEl>
                                          <p:spTgt spid="48"/>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52"/>
                                        </p:tgtEl>
                                        <p:attrNameLst>
                                          <p:attrName>style.visibility</p:attrName>
                                        </p:attrNameLst>
                                      </p:cBhvr>
                                      <p:to>
                                        <p:strVal val="visible"/>
                                      </p:to>
                                    </p:set>
                                    <p:animEffect transition="in" filter="fade">
                                      <p:cBhvr>
                                        <p:cTn id="81" dur="1000"/>
                                        <p:tgtEl>
                                          <p:spTgt spid="52"/>
                                        </p:tgtEl>
                                      </p:cBhvr>
                                    </p:animEffect>
                                    <p:anim calcmode="lin" valueType="num">
                                      <p:cBhvr>
                                        <p:cTn id="82" dur="1000" fill="hold"/>
                                        <p:tgtEl>
                                          <p:spTgt spid="52"/>
                                        </p:tgtEl>
                                        <p:attrNameLst>
                                          <p:attrName>ppt_x</p:attrName>
                                        </p:attrNameLst>
                                      </p:cBhvr>
                                      <p:tavLst>
                                        <p:tav tm="0">
                                          <p:val>
                                            <p:strVal val="#ppt_x"/>
                                          </p:val>
                                        </p:tav>
                                        <p:tav tm="100000">
                                          <p:val>
                                            <p:strVal val="#ppt_x"/>
                                          </p:val>
                                        </p:tav>
                                      </p:tavLst>
                                    </p:anim>
                                    <p:anim calcmode="lin" valueType="num">
                                      <p:cBhvr>
                                        <p:cTn id="83"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45" grpId="0"/>
      <p:bldP spid="46" grpId="0"/>
      <p:bldP spid="47" grpId="0"/>
      <p:bldP spid="48" grpId="0"/>
      <p:bldP spid="49" grpId="0"/>
      <p:bldP spid="50" grpId="0"/>
      <p:bldP spid="51" grpId="0"/>
      <p:bldP spid="52" grpId="0"/>
      <p:bldP spid="53" grpId="0"/>
      <p:bldP spid="54" grpId="0"/>
      <p:bldP spid="55" grpId="0"/>
      <p:bldP spid="5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915816" y="1463142"/>
            <a:ext cx="3834414" cy="3062933"/>
            <a:chOff x="3564908" y="1606550"/>
            <a:chExt cx="5979054" cy="4776073"/>
          </a:xfrm>
        </p:grpSpPr>
        <p:sp>
          <p:nvSpPr>
            <p:cNvPr id="24" name="矩形 23"/>
            <p:cNvSpPr/>
            <p:nvPr/>
          </p:nvSpPr>
          <p:spPr>
            <a:xfrm rot="1800000">
              <a:off x="4427058" y="1986678"/>
              <a:ext cx="1469421" cy="1015802"/>
            </a:xfrm>
            <a:prstGeom prst="rect">
              <a:avLst/>
            </a:prstGeom>
            <a:gradFill>
              <a:gsLst>
                <a:gs pos="0">
                  <a:schemeClr val="tx1">
                    <a:lumMod val="65000"/>
                    <a:lumOff val="35000"/>
                    <a:alpha val="62000"/>
                  </a:schemeClr>
                </a:gs>
                <a:gs pos="75000">
                  <a:schemeClr val="bg1">
                    <a:alpha val="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27" name="矩形 26"/>
            <p:cNvSpPr/>
            <p:nvPr/>
          </p:nvSpPr>
          <p:spPr>
            <a:xfrm rot="1800000">
              <a:off x="7600199" y="1986678"/>
              <a:ext cx="1469421" cy="1015802"/>
            </a:xfrm>
            <a:prstGeom prst="rect">
              <a:avLst/>
            </a:prstGeom>
            <a:gradFill>
              <a:gsLst>
                <a:gs pos="0">
                  <a:schemeClr val="tx1">
                    <a:lumMod val="65000"/>
                    <a:lumOff val="35000"/>
                    <a:alpha val="62000"/>
                  </a:schemeClr>
                </a:gs>
                <a:gs pos="75000">
                  <a:schemeClr val="bg1">
                    <a:alpha val="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29" name="矩形 28"/>
            <p:cNvSpPr/>
            <p:nvPr/>
          </p:nvSpPr>
          <p:spPr>
            <a:xfrm rot="1800000">
              <a:off x="8074541" y="5366821"/>
              <a:ext cx="1469421" cy="1015802"/>
            </a:xfrm>
            <a:prstGeom prst="rect">
              <a:avLst/>
            </a:prstGeom>
            <a:gradFill>
              <a:gsLst>
                <a:gs pos="0">
                  <a:schemeClr val="tx1">
                    <a:lumMod val="65000"/>
                    <a:lumOff val="35000"/>
                    <a:alpha val="62000"/>
                  </a:schemeClr>
                </a:gs>
                <a:gs pos="75000">
                  <a:schemeClr val="bg1">
                    <a:alpha val="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0" name="矩形 29"/>
            <p:cNvSpPr/>
            <p:nvPr/>
          </p:nvSpPr>
          <p:spPr>
            <a:xfrm rot="1800000">
              <a:off x="4558015" y="5366819"/>
              <a:ext cx="1469421" cy="1015802"/>
            </a:xfrm>
            <a:prstGeom prst="rect">
              <a:avLst/>
            </a:prstGeom>
            <a:gradFill>
              <a:gsLst>
                <a:gs pos="0">
                  <a:schemeClr val="tx1">
                    <a:lumMod val="65000"/>
                    <a:lumOff val="35000"/>
                    <a:alpha val="62000"/>
                  </a:schemeClr>
                </a:gs>
                <a:gs pos="75000">
                  <a:schemeClr val="bg1">
                    <a:alpha val="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31" name="矩形 30"/>
            <p:cNvSpPr/>
            <p:nvPr/>
          </p:nvSpPr>
          <p:spPr>
            <a:xfrm rot="1800000">
              <a:off x="6007951" y="3138637"/>
              <a:ext cx="1521346" cy="1883756"/>
            </a:xfrm>
            <a:prstGeom prst="rect">
              <a:avLst/>
            </a:prstGeom>
            <a:gradFill>
              <a:gsLst>
                <a:gs pos="0">
                  <a:schemeClr val="tx1">
                    <a:lumMod val="65000"/>
                    <a:lumOff val="35000"/>
                    <a:alpha val="62000"/>
                  </a:schemeClr>
                </a:gs>
                <a:gs pos="75000">
                  <a:schemeClr val="bg1">
                    <a:alpha val="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rgbClr val="FFFFFF"/>
                </a:solidFill>
                <a:latin typeface="微软雅黑" panose="020B0503020204020204" pitchFamily="34" charset="-122"/>
                <a:ea typeface="微软雅黑" panose="020B0503020204020204" pitchFamily="34" charset="-122"/>
                <a:cs typeface="+mn-ea"/>
                <a:sym typeface="+mn-lt"/>
              </a:endParaRPr>
            </a:p>
          </p:txBody>
        </p:sp>
        <p:sp>
          <p:nvSpPr>
            <p:cNvPr id="14" name="Oval 12"/>
            <p:cNvSpPr>
              <a:spLocks noChangeArrowheads="1"/>
            </p:cNvSpPr>
            <p:nvPr/>
          </p:nvSpPr>
          <p:spPr bwMode="auto">
            <a:xfrm>
              <a:off x="4007644" y="1606550"/>
              <a:ext cx="1032669" cy="1033463"/>
            </a:xfrm>
            <a:prstGeom prst="ellipse">
              <a:avLst/>
            </a:prstGeom>
            <a:solidFill>
              <a:schemeClr val="bg1"/>
            </a:solidFill>
            <a:ln>
              <a:solidFill>
                <a:schemeClr val="bg1">
                  <a:lumMod val="95000"/>
                </a:schemeClr>
              </a:solidFill>
            </a:ln>
            <a:extLst/>
          </p:spPr>
          <p:txBody>
            <a:bodyPr vert="horz" wrap="square" lIns="34290" tIns="17145" rIns="34290" bIns="17145" numCol="1" anchor="t" anchorCtr="0" compatLnSpc="1">
              <a:prstTxWarp prst="textNoShape">
                <a:avLst/>
              </a:prstTxWarp>
            </a:bodyPr>
            <a:lstStyle/>
            <a:p>
              <a:pPr defTabSz="685697"/>
              <a:endParaRPr lang="en-US" sz="1350" dirty="0">
                <a:solidFill>
                  <a:srgbClr val="233348"/>
                </a:solidFill>
                <a:latin typeface="微软雅黑" panose="020B0503020204020204" pitchFamily="34" charset="-122"/>
                <a:ea typeface="微软雅黑" panose="020B0503020204020204" pitchFamily="34" charset="-122"/>
                <a:cs typeface="+mn-ea"/>
                <a:sym typeface="+mn-lt"/>
              </a:endParaRPr>
            </a:p>
          </p:txBody>
        </p:sp>
        <p:sp>
          <p:nvSpPr>
            <p:cNvPr id="16" name="Freeform 14"/>
            <p:cNvSpPr>
              <a:spLocks/>
            </p:cNvSpPr>
            <p:nvPr/>
          </p:nvSpPr>
          <p:spPr bwMode="auto">
            <a:xfrm>
              <a:off x="7404258" y="4802170"/>
              <a:ext cx="1133474" cy="1133474"/>
            </a:xfrm>
            <a:custGeom>
              <a:avLst/>
              <a:gdLst>
                <a:gd name="T0" fmla="*/ 587 w 714"/>
                <a:gd name="T1" fmla="*/ 127 h 714"/>
                <a:gd name="T2" fmla="*/ 587 w 714"/>
                <a:gd name="T3" fmla="*/ 587 h 714"/>
                <a:gd name="T4" fmla="*/ 127 w 714"/>
                <a:gd name="T5" fmla="*/ 587 h 714"/>
                <a:gd name="T6" fmla="*/ 127 w 714"/>
                <a:gd name="T7" fmla="*/ 127 h 714"/>
                <a:gd name="T8" fmla="*/ 587 w 714"/>
                <a:gd name="T9" fmla="*/ 127 h 714"/>
              </a:gdLst>
              <a:ahLst/>
              <a:cxnLst>
                <a:cxn ang="0">
                  <a:pos x="T0" y="T1"/>
                </a:cxn>
                <a:cxn ang="0">
                  <a:pos x="T2" y="T3"/>
                </a:cxn>
                <a:cxn ang="0">
                  <a:pos x="T4" y="T5"/>
                </a:cxn>
                <a:cxn ang="0">
                  <a:pos x="T6" y="T7"/>
                </a:cxn>
                <a:cxn ang="0">
                  <a:pos x="T8" y="T9"/>
                </a:cxn>
              </a:cxnLst>
              <a:rect l="0" t="0" r="r" b="b"/>
              <a:pathLst>
                <a:path w="714" h="714">
                  <a:moveTo>
                    <a:pt x="587" y="127"/>
                  </a:moveTo>
                  <a:cubicBezTo>
                    <a:pt x="714" y="254"/>
                    <a:pt x="714" y="460"/>
                    <a:pt x="587" y="587"/>
                  </a:cubicBezTo>
                  <a:cubicBezTo>
                    <a:pt x="460" y="714"/>
                    <a:pt x="254" y="714"/>
                    <a:pt x="127" y="587"/>
                  </a:cubicBezTo>
                  <a:cubicBezTo>
                    <a:pt x="0" y="460"/>
                    <a:pt x="0" y="254"/>
                    <a:pt x="127" y="127"/>
                  </a:cubicBezTo>
                  <a:cubicBezTo>
                    <a:pt x="254" y="0"/>
                    <a:pt x="460" y="0"/>
                    <a:pt x="587" y="127"/>
                  </a:cubicBezTo>
                  <a:close/>
                </a:path>
              </a:pathLst>
            </a:custGeom>
            <a:solidFill>
              <a:schemeClr val="bg1"/>
            </a:solidFill>
            <a:ln>
              <a:solidFill>
                <a:schemeClr val="bg1">
                  <a:lumMod val="95000"/>
                </a:schemeClr>
              </a:solidFill>
            </a:ln>
            <a:extLst/>
          </p:spPr>
          <p:txBody>
            <a:bodyPr vert="horz" wrap="square" lIns="34290" tIns="17145" rIns="34290" bIns="17145" numCol="1" anchor="t" anchorCtr="0" compatLnSpc="1">
              <a:prstTxWarp prst="textNoShape">
                <a:avLst/>
              </a:prstTxWarp>
            </a:bodyPr>
            <a:lstStyle/>
            <a:p>
              <a:pPr defTabSz="685697"/>
              <a:endParaRPr lang="en-US" sz="1350" dirty="0">
                <a:solidFill>
                  <a:srgbClr val="233348"/>
                </a:solidFill>
                <a:latin typeface="微软雅黑" panose="020B0503020204020204" pitchFamily="34" charset="-122"/>
                <a:ea typeface="微软雅黑" panose="020B0503020204020204" pitchFamily="34" charset="-122"/>
                <a:cs typeface="+mn-ea"/>
                <a:sym typeface="+mn-lt"/>
              </a:endParaRPr>
            </a:p>
          </p:txBody>
        </p:sp>
        <p:sp>
          <p:nvSpPr>
            <p:cNvPr id="17" name="Freeform 15"/>
            <p:cNvSpPr>
              <a:spLocks/>
            </p:cNvSpPr>
            <p:nvPr/>
          </p:nvSpPr>
          <p:spPr bwMode="auto">
            <a:xfrm>
              <a:off x="3961643" y="4873497"/>
              <a:ext cx="1135063" cy="1133474"/>
            </a:xfrm>
            <a:custGeom>
              <a:avLst/>
              <a:gdLst>
                <a:gd name="T0" fmla="*/ 587 w 715"/>
                <a:gd name="T1" fmla="*/ 127 h 714"/>
                <a:gd name="T2" fmla="*/ 587 w 715"/>
                <a:gd name="T3" fmla="*/ 587 h 714"/>
                <a:gd name="T4" fmla="*/ 127 w 715"/>
                <a:gd name="T5" fmla="*/ 587 h 714"/>
                <a:gd name="T6" fmla="*/ 127 w 715"/>
                <a:gd name="T7" fmla="*/ 127 h 714"/>
                <a:gd name="T8" fmla="*/ 587 w 715"/>
                <a:gd name="T9" fmla="*/ 127 h 714"/>
              </a:gdLst>
              <a:ahLst/>
              <a:cxnLst>
                <a:cxn ang="0">
                  <a:pos x="T0" y="T1"/>
                </a:cxn>
                <a:cxn ang="0">
                  <a:pos x="T2" y="T3"/>
                </a:cxn>
                <a:cxn ang="0">
                  <a:pos x="T4" y="T5"/>
                </a:cxn>
                <a:cxn ang="0">
                  <a:pos x="T6" y="T7"/>
                </a:cxn>
                <a:cxn ang="0">
                  <a:pos x="T8" y="T9"/>
                </a:cxn>
              </a:cxnLst>
              <a:rect l="0" t="0" r="r" b="b"/>
              <a:pathLst>
                <a:path w="715" h="714">
                  <a:moveTo>
                    <a:pt x="587" y="127"/>
                  </a:moveTo>
                  <a:cubicBezTo>
                    <a:pt x="715" y="254"/>
                    <a:pt x="715" y="460"/>
                    <a:pt x="587" y="587"/>
                  </a:cubicBezTo>
                  <a:cubicBezTo>
                    <a:pt x="460" y="714"/>
                    <a:pt x="254" y="714"/>
                    <a:pt x="127" y="587"/>
                  </a:cubicBezTo>
                  <a:cubicBezTo>
                    <a:pt x="0" y="460"/>
                    <a:pt x="0" y="254"/>
                    <a:pt x="127" y="127"/>
                  </a:cubicBezTo>
                  <a:cubicBezTo>
                    <a:pt x="254" y="0"/>
                    <a:pt x="460" y="0"/>
                    <a:pt x="587" y="127"/>
                  </a:cubicBezTo>
                  <a:close/>
                </a:path>
              </a:pathLst>
            </a:custGeom>
            <a:solidFill>
              <a:schemeClr val="accent1"/>
            </a:solidFill>
            <a:ln>
              <a:noFill/>
            </a:ln>
            <a:extLst/>
          </p:spPr>
          <p:txBody>
            <a:bodyPr vert="horz" wrap="square" lIns="34290" tIns="17145" rIns="34290" bIns="17145" numCol="1" anchor="t" anchorCtr="0" compatLnSpc="1">
              <a:prstTxWarp prst="textNoShape">
                <a:avLst/>
              </a:prstTxWarp>
            </a:bodyPr>
            <a:lstStyle/>
            <a:p>
              <a:pPr defTabSz="685697"/>
              <a:endParaRPr lang="en-US" sz="1350" dirty="0">
                <a:solidFill>
                  <a:srgbClr val="233348"/>
                </a:solidFill>
                <a:latin typeface="微软雅黑" panose="020B0503020204020204" pitchFamily="34" charset="-122"/>
                <a:ea typeface="微软雅黑" panose="020B0503020204020204" pitchFamily="34" charset="-122"/>
                <a:cs typeface="+mn-ea"/>
                <a:sym typeface="+mn-lt"/>
              </a:endParaRPr>
            </a:p>
          </p:txBody>
        </p:sp>
        <p:sp>
          <p:nvSpPr>
            <p:cNvPr id="19" name="Oval 17"/>
            <p:cNvSpPr>
              <a:spLocks noChangeArrowheads="1"/>
            </p:cNvSpPr>
            <p:nvPr/>
          </p:nvSpPr>
          <p:spPr bwMode="auto">
            <a:xfrm>
              <a:off x="7180263" y="1606550"/>
              <a:ext cx="1031082" cy="1033463"/>
            </a:xfrm>
            <a:prstGeom prst="ellipse">
              <a:avLst/>
            </a:prstGeom>
            <a:solidFill>
              <a:schemeClr val="accent1"/>
            </a:solidFill>
            <a:ln>
              <a:noFill/>
            </a:ln>
            <a:extLst/>
          </p:spPr>
          <p:txBody>
            <a:bodyPr vert="horz" wrap="square" lIns="34290" tIns="17145" rIns="34290" bIns="17145" numCol="1" anchor="t" anchorCtr="0" compatLnSpc="1">
              <a:prstTxWarp prst="textNoShape">
                <a:avLst/>
              </a:prstTxWarp>
            </a:bodyPr>
            <a:lstStyle/>
            <a:p>
              <a:pPr defTabSz="685697"/>
              <a:endParaRPr lang="en-US" sz="1350" dirty="0">
                <a:solidFill>
                  <a:srgbClr val="233348"/>
                </a:solidFill>
                <a:latin typeface="微软雅黑" panose="020B0503020204020204" pitchFamily="34" charset="-122"/>
                <a:ea typeface="微软雅黑" panose="020B0503020204020204" pitchFamily="34" charset="-122"/>
                <a:cs typeface="+mn-ea"/>
                <a:sym typeface="+mn-lt"/>
              </a:endParaRPr>
            </a:p>
          </p:txBody>
        </p:sp>
        <p:sp>
          <p:nvSpPr>
            <p:cNvPr id="21" name="Oval 19"/>
            <p:cNvSpPr>
              <a:spLocks noChangeArrowheads="1"/>
            </p:cNvSpPr>
            <p:nvPr/>
          </p:nvSpPr>
          <p:spPr bwMode="auto">
            <a:xfrm>
              <a:off x="5159375" y="2760663"/>
              <a:ext cx="1900238" cy="1898650"/>
            </a:xfrm>
            <a:prstGeom prst="ellipse">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a:extLst/>
          </p:spPr>
          <p:txBody>
            <a:bodyPr vert="horz" wrap="square" lIns="34290" tIns="17145" rIns="34290" bIns="17145" numCol="1" anchor="t" anchorCtr="0" compatLnSpc="1">
              <a:prstTxWarp prst="textNoShape">
                <a:avLst/>
              </a:prstTxWarp>
            </a:bodyPr>
            <a:lstStyle/>
            <a:p>
              <a:pPr defTabSz="685697"/>
              <a:endParaRPr lang="en-US" sz="1350" dirty="0">
                <a:solidFill>
                  <a:srgbClr val="233348"/>
                </a:solidFill>
                <a:latin typeface="微软雅黑" panose="020B0503020204020204" pitchFamily="34" charset="-122"/>
                <a:ea typeface="微软雅黑" panose="020B0503020204020204" pitchFamily="34" charset="-122"/>
                <a:cs typeface="+mn-ea"/>
                <a:sym typeface="+mn-lt"/>
              </a:endParaRPr>
            </a:p>
          </p:txBody>
        </p:sp>
        <p:sp>
          <p:nvSpPr>
            <p:cNvPr id="41" name="Oval 39"/>
            <p:cNvSpPr>
              <a:spLocks noChangeArrowheads="1"/>
            </p:cNvSpPr>
            <p:nvPr/>
          </p:nvSpPr>
          <p:spPr bwMode="auto">
            <a:xfrm>
              <a:off x="5292725" y="2884488"/>
              <a:ext cx="1649413" cy="1649413"/>
            </a:xfrm>
            <a:prstGeom prst="ellipse">
              <a:avLst/>
            </a:prstGeom>
            <a:noFill/>
            <a:ln w="9525" cap="flat">
              <a:solidFill>
                <a:schemeClr val="bg1"/>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34290" tIns="17145" rIns="34290" bIns="17145" numCol="1" anchor="t" anchorCtr="0" compatLnSpc="1">
              <a:prstTxWarp prst="textNoShape">
                <a:avLst/>
              </a:prstTxWarp>
            </a:bodyPr>
            <a:lstStyle/>
            <a:p>
              <a:pPr defTabSz="685697"/>
              <a:endParaRPr lang="en-US" sz="1350" dirty="0">
                <a:solidFill>
                  <a:srgbClr val="233348"/>
                </a:solidFill>
                <a:latin typeface="微软雅黑" panose="020B0503020204020204" pitchFamily="34" charset="-122"/>
                <a:ea typeface="微软雅黑" panose="020B0503020204020204" pitchFamily="34" charset="-122"/>
                <a:cs typeface="+mn-ea"/>
                <a:sym typeface="+mn-lt"/>
              </a:endParaRPr>
            </a:p>
          </p:txBody>
        </p:sp>
        <p:sp>
          <p:nvSpPr>
            <p:cNvPr id="68" name="Oval 12"/>
            <p:cNvSpPr>
              <a:spLocks noChangeArrowheads="1"/>
            </p:cNvSpPr>
            <p:nvPr/>
          </p:nvSpPr>
          <p:spPr bwMode="auto">
            <a:xfrm>
              <a:off x="4248790" y="1860586"/>
              <a:ext cx="550378" cy="525391"/>
            </a:xfrm>
            <a:custGeom>
              <a:avLst/>
              <a:gdLst>
                <a:gd name="connsiteX0" fmla="*/ 442231 w 602715"/>
                <a:gd name="connsiteY0" fmla="*/ 415741 h 575353"/>
                <a:gd name="connsiteX1" fmla="*/ 479375 w 602715"/>
                <a:gd name="connsiteY1" fmla="*/ 514894 h 575353"/>
                <a:gd name="connsiteX2" fmla="*/ 500369 w 602715"/>
                <a:gd name="connsiteY2" fmla="*/ 472976 h 575353"/>
                <a:gd name="connsiteX3" fmla="*/ 542357 w 602715"/>
                <a:gd name="connsiteY3" fmla="*/ 452017 h 575353"/>
                <a:gd name="connsiteX4" fmla="*/ 405895 w 602715"/>
                <a:gd name="connsiteY4" fmla="*/ 379466 h 575353"/>
                <a:gd name="connsiteX5" fmla="*/ 596458 w 602715"/>
                <a:gd name="connsiteY5" fmla="*/ 449598 h 575353"/>
                <a:gd name="connsiteX6" fmla="*/ 526208 w 602715"/>
                <a:gd name="connsiteY6" fmla="*/ 484262 h 575353"/>
                <a:gd name="connsiteX7" fmla="*/ 599688 w 602715"/>
                <a:gd name="connsiteY7" fmla="*/ 557618 h 575353"/>
                <a:gd name="connsiteX8" fmla="*/ 599688 w 602715"/>
                <a:gd name="connsiteY8" fmla="*/ 572129 h 575353"/>
                <a:gd name="connsiteX9" fmla="*/ 591613 w 602715"/>
                <a:gd name="connsiteY9" fmla="*/ 575353 h 575353"/>
                <a:gd name="connsiteX10" fmla="*/ 584346 w 602715"/>
                <a:gd name="connsiteY10" fmla="*/ 572129 h 575353"/>
                <a:gd name="connsiteX11" fmla="*/ 510866 w 602715"/>
                <a:gd name="connsiteY11" fmla="*/ 499578 h 575353"/>
                <a:gd name="connsiteX12" fmla="*/ 476145 w 602715"/>
                <a:gd name="connsiteY12" fmla="*/ 568904 h 575353"/>
                <a:gd name="connsiteX13" fmla="*/ 280047 w 602715"/>
                <a:gd name="connsiteY13" fmla="*/ 64374 h 575353"/>
                <a:gd name="connsiteX14" fmla="*/ 258242 w 602715"/>
                <a:gd name="connsiteY14" fmla="*/ 86154 h 575353"/>
                <a:gd name="connsiteX15" fmla="*/ 280047 w 602715"/>
                <a:gd name="connsiteY15" fmla="*/ 107934 h 575353"/>
                <a:gd name="connsiteX16" fmla="*/ 301045 w 602715"/>
                <a:gd name="connsiteY16" fmla="*/ 86154 h 575353"/>
                <a:gd name="connsiteX17" fmla="*/ 280047 w 602715"/>
                <a:gd name="connsiteY17" fmla="*/ 64374 h 575353"/>
                <a:gd name="connsiteX18" fmla="*/ 183205 w 602715"/>
                <a:gd name="connsiteY18" fmla="*/ 64374 h 575353"/>
                <a:gd name="connsiteX19" fmla="*/ 161432 w 602715"/>
                <a:gd name="connsiteY19" fmla="*/ 86154 h 575353"/>
                <a:gd name="connsiteX20" fmla="*/ 183205 w 602715"/>
                <a:gd name="connsiteY20" fmla="*/ 107934 h 575353"/>
                <a:gd name="connsiteX21" fmla="*/ 204171 w 602715"/>
                <a:gd name="connsiteY21" fmla="*/ 86154 h 575353"/>
                <a:gd name="connsiteX22" fmla="*/ 183205 w 602715"/>
                <a:gd name="connsiteY22" fmla="*/ 64374 h 575353"/>
                <a:gd name="connsiteX23" fmla="*/ 86363 w 602715"/>
                <a:gd name="connsiteY23" fmla="*/ 64374 h 575353"/>
                <a:gd name="connsiteX24" fmla="*/ 64558 w 602715"/>
                <a:gd name="connsiteY24" fmla="*/ 86154 h 575353"/>
                <a:gd name="connsiteX25" fmla="*/ 86363 w 602715"/>
                <a:gd name="connsiteY25" fmla="*/ 107934 h 575353"/>
                <a:gd name="connsiteX26" fmla="*/ 107361 w 602715"/>
                <a:gd name="connsiteY26" fmla="*/ 86154 h 575353"/>
                <a:gd name="connsiteX27" fmla="*/ 86363 w 602715"/>
                <a:gd name="connsiteY27" fmla="*/ 64374 h 575353"/>
                <a:gd name="connsiteX28" fmla="*/ 280047 w 602715"/>
                <a:gd name="connsiteY28" fmla="*/ 43401 h 575353"/>
                <a:gd name="connsiteX29" fmla="*/ 322850 w 602715"/>
                <a:gd name="connsiteY29" fmla="*/ 86154 h 575353"/>
                <a:gd name="connsiteX30" fmla="*/ 280047 w 602715"/>
                <a:gd name="connsiteY30" fmla="*/ 128907 h 575353"/>
                <a:gd name="connsiteX31" fmla="*/ 236437 w 602715"/>
                <a:gd name="connsiteY31" fmla="*/ 86154 h 575353"/>
                <a:gd name="connsiteX32" fmla="*/ 280047 w 602715"/>
                <a:gd name="connsiteY32" fmla="*/ 43401 h 575353"/>
                <a:gd name="connsiteX33" fmla="*/ 183205 w 602715"/>
                <a:gd name="connsiteY33" fmla="*/ 43401 h 575353"/>
                <a:gd name="connsiteX34" fmla="*/ 225943 w 602715"/>
                <a:gd name="connsiteY34" fmla="*/ 86154 h 575353"/>
                <a:gd name="connsiteX35" fmla="*/ 183205 w 602715"/>
                <a:gd name="connsiteY35" fmla="*/ 128907 h 575353"/>
                <a:gd name="connsiteX36" fmla="*/ 139660 w 602715"/>
                <a:gd name="connsiteY36" fmla="*/ 86154 h 575353"/>
                <a:gd name="connsiteX37" fmla="*/ 183205 w 602715"/>
                <a:gd name="connsiteY37" fmla="*/ 43401 h 575353"/>
                <a:gd name="connsiteX38" fmla="*/ 86363 w 602715"/>
                <a:gd name="connsiteY38" fmla="*/ 43401 h 575353"/>
                <a:gd name="connsiteX39" fmla="*/ 129166 w 602715"/>
                <a:gd name="connsiteY39" fmla="*/ 86154 h 575353"/>
                <a:gd name="connsiteX40" fmla="*/ 86363 w 602715"/>
                <a:gd name="connsiteY40" fmla="*/ 128907 h 575353"/>
                <a:gd name="connsiteX41" fmla="*/ 42753 w 602715"/>
                <a:gd name="connsiteY41" fmla="*/ 86154 h 575353"/>
                <a:gd name="connsiteX42" fmla="*/ 86363 w 602715"/>
                <a:gd name="connsiteY42" fmla="*/ 43401 h 575353"/>
                <a:gd name="connsiteX43" fmla="*/ 21790 w 602715"/>
                <a:gd name="connsiteY43" fmla="*/ 21754 h 575353"/>
                <a:gd name="connsiteX44" fmla="*/ 21790 w 602715"/>
                <a:gd name="connsiteY44" fmla="*/ 150669 h 575353"/>
                <a:gd name="connsiteX45" fmla="*/ 538305 w 602715"/>
                <a:gd name="connsiteY45" fmla="*/ 150669 h 575353"/>
                <a:gd name="connsiteX46" fmla="*/ 538305 w 602715"/>
                <a:gd name="connsiteY46" fmla="*/ 21754 h 575353"/>
                <a:gd name="connsiteX47" fmla="*/ 10492 w 602715"/>
                <a:gd name="connsiteY47" fmla="*/ 0 h 575353"/>
                <a:gd name="connsiteX48" fmla="*/ 548796 w 602715"/>
                <a:gd name="connsiteY48" fmla="*/ 0 h 575353"/>
                <a:gd name="connsiteX49" fmla="*/ 559288 w 602715"/>
                <a:gd name="connsiteY49" fmla="*/ 11280 h 575353"/>
                <a:gd name="connsiteX50" fmla="*/ 559288 w 602715"/>
                <a:gd name="connsiteY50" fmla="*/ 161143 h 575353"/>
                <a:gd name="connsiteX51" fmla="*/ 559288 w 602715"/>
                <a:gd name="connsiteY51" fmla="*/ 365795 h 575353"/>
                <a:gd name="connsiteX52" fmla="*/ 548796 w 602715"/>
                <a:gd name="connsiteY52" fmla="*/ 376269 h 575353"/>
                <a:gd name="connsiteX53" fmla="*/ 538305 w 602715"/>
                <a:gd name="connsiteY53" fmla="*/ 365795 h 575353"/>
                <a:gd name="connsiteX54" fmla="*/ 538305 w 602715"/>
                <a:gd name="connsiteY54" fmla="*/ 172423 h 575353"/>
                <a:gd name="connsiteX55" fmla="*/ 21790 w 602715"/>
                <a:gd name="connsiteY55" fmla="*/ 172423 h 575353"/>
                <a:gd name="connsiteX56" fmla="*/ 21790 w 602715"/>
                <a:gd name="connsiteY56" fmla="*/ 526938 h 575353"/>
                <a:gd name="connsiteX57" fmla="*/ 376894 w 602715"/>
                <a:gd name="connsiteY57" fmla="*/ 526938 h 575353"/>
                <a:gd name="connsiteX58" fmla="*/ 387386 w 602715"/>
                <a:gd name="connsiteY58" fmla="*/ 537413 h 575353"/>
                <a:gd name="connsiteX59" fmla="*/ 376894 w 602715"/>
                <a:gd name="connsiteY59" fmla="*/ 547887 h 575353"/>
                <a:gd name="connsiteX60" fmla="*/ 10492 w 602715"/>
                <a:gd name="connsiteY60" fmla="*/ 547887 h 575353"/>
                <a:gd name="connsiteX61" fmla="*/ 0 w 602715"/>
                <a:gd name="connsiteY61" fmla="*/ 537413 h 575353"/>
                <a:gd name="connsiteX62" fmla="*/ 0 w 602715"/>
                <a:gd name="connsiteY62" fmla="*/ 161143 h 575353"/>
                <a:gd name="connsiteX63" fmla="*/ 0 w 602715"/>
                <a:gd name="connsiteY63" fmla="*/ 11280 h 575353"/>
                <a:gd name="connsiteX64" fmla="*/ 10492 w 602715"/>
                <a:gd name="connsiteY64" fmla="*/ 0 h 575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602715" h="575353">
                  <a:moveTo>
                    <a:pt x="442231" y="415741"/>
                  </a:moveTo>
                  <a:lnTo>
                    <a:pt x="479375" y="514894"/>
                  </a:lnTo>
                  <a:lnTo>
                    <a:pt x="500369" y="472976"/>
                  </a:lnTo>
                  <a:lnTo>
                    <a:pt x="542357" y="452017"/>
                  </a:lnTo>
                  <a:close/>
                  <a:moveTo>
                    <a:pt x="405895" y="379466"/>
                  </a:moveTo>
                  <a:lnTo>
                    <a:pt x="596458" y="449598"/>
                  </a:lnTo>
                  <a:lnTo>
                    <a:pt x="526208" y="484262"/>
                  </a:lnTo>
                  <a:lnTo>
                    <a:pt x="599688" y="557618"/>
                  </a:lnTo>
                  <a:cubicBezTo>
                    <a:pt x="603725" y="561649"/>
                    <a:pt x="603725" y="568098"/>
                    <a:pt x="599688" y="572129"/>
                  </a:cubicBezTo>
                  <a:cubicBezTo>
                    <a:pt x="597265" y="574547"/>
                    <a:pt x="594843" y="575353"/>
                    <a:pt x="591613" y="575353"/>
                  </a:cubicBezTo>
                  <a:cubicBezTo>
                    <a:pt x="589191" y="575353"/>
                    <a:pt x="586768" y="574547"/>
                    <a:pt x="584346" y="572129"/>
                  </a:cubicBezTo>
                  <a:lnTo>
                    <a:pt x="510866" y="499578"/>
                  </a:lnTo>
                  <a:lnTo>
                    <a:pt x="476145" y="568904"/>
                  </a:lnTo>
                  <a:close/>
                  <a:moveTo>
                    <a:pt x="280047" y="64374"/>
                  </a:moveTo>
                  <a:cubicBezTo>
                    <a:pt x="267933" y="64374"/>
                    <a:pt x="258242" y="74054"/>
                    <a:pt x="258242" y="86154"/>
                  </a:cubicBezTo>
                  <a:cubicBezTo>
                    <a:pt x="258242" y="98254"/>
                    <a:pt x="267933" y="107934"/>
                    <a:pt x="280047" y="107934"/>
                  </a:cubicBezTo>
                  <a:cubicBezTo>
                    <a:pt x="291354" y="107934"/>
                    <a:pt x="301045" y="98254"/>
                    <a:pt x="301045" y="86154"/>
                  </a:cubicBezTo>
                  <a:cubicBezTo>
                    <a:pt x="301045" y="74054"/>
                    <a:pt x="291354" y="64374"/>
                    <a:pt x="280047" y="64374"/>
                  </a:cubicBezTo>
                  <a:close/>
                  <a:moveTo>
                    <a:pt x="183205" y="64374"/>
                  </a:moveTo>
                  <a:cubicBezTo>
                    <a:pt x="171109" y="64374"/>
                    <a:pt x="161432" y="74054"/>
                    <a:pt x="161432" y="86154"/>
                  </a:cubicBezTo>
                  <a:cubicBezTo>
                    <a:pt x="161432" y="98254"/>
                    <a:pt x="171109" y="107934"/>
                    <a:pt x="183205" y="107934"/>
                  </a:cubicBezTo>
                  <a:cubicBezTo>
                    <a:pt x="194494" y="107934"/>
                    <a:pt x="204171" y="98254"/>
                    <a:pt x="204171" y="86154"/>
                  </a:cubicBezTo>
                  <a:cubicBezTo>
                    <a:pt x="204171" y="74054"/>
                    <a:pt x="194494" y="64374"/>
                    <a:pt x="183205" y="64374"/>
                  </a:cubicBezTo>
                  <a:close/>
                  <a:moveTo>
                    <a:pt x="86363" y="64374"/>
                  </a:moveTo>
                  <a:cubicBezTo>
                    <a:pt x="74249" y="64374"/>
                    <a:pt x="64558" y="74054"/>
                    <a:pt x="64558" y="86154"/>
                  </a:cubicBezTo>
                  <a:cubicBezTo>
                    <a:pt x="64558" y="98254"/>
                    <a:pt x="74249" y="107934"/>
                    <a:pt x="86363" y="107934"/>
                  </a:cubicBezTo>
                  <a:cubicBezTo>
                    <a:pt x="97670" y="107934"/>
                    <a:pt x="107361" y="98254"/>
                    <a:pt x="107361" y="86154"/>
                  </a:cubicBezTo>
                  <a:cubicBezTo>
                    <a:pt x="107361" y="74054"/>
                    <a:pt x="97670" y="64374"/>
                    <a:pt x="86363" y="64374"/>
                  </a:cubicBezTo>
                  <a:close/>
                  <a:moveTo>
                    <a:pt x="280047" y="43401"/>
                  </a:moveTo>
                  <a:cubicBezTo>
                    <a:pt x="303468" y="43401"/>
                    <a:pt x="322850" y="62761"/>
                    <a:pt x="322850" y="86154"/>
                  </a:cubicBezTo>
                  <a:cubicBezTo>
                    <a:pt x="322850" y="109547"/>
                    <a:pt x="303468" y="128907"/>
                    <a:pt x="280047" y="128907"/>
                  </a:cubicBezTo>
                  <a:cubicBezTo>
                    <a:pt x="255819" y="128907"/>
                    <a:pt x="236437" y="109547"/>
                    <a:pt x="236437" y="86154"/>
                  </a:cubicBezTo>
                  <a:cubicBezTo>
                    <a:pt x="236437" y="62761"/>
                    <a:pt x="255819" y="43401"/>
                    <a:pt x="280047" y="43401"/>
                  </a:cubicBezTo>
                  <a:close/>
                  <a:moveTo>
                    <a:pt x="183205" y="43401"/>
                  </a:moveTo>
                  <a:cubicBezTo>
                    <a:pt x="206590" y="43401"/>
                    <a:pt x="225943" y="62761"/>
                    <a:pt x="225943" y="86154"/>
                  </a:cubicBezTo>
                  <a:cubicBezTo>
                    <a:pt x="225943" y="109547"/>
                    <a:pt x="206590" y="128907"/>
                    <a:pt x="183205" y="128907"/>
                  </a:cubicBezTo>
                  <a:cubicBezTo>
                    <a:pt x="159013" y="128907"/>
                    <a:pt x="139660" y="109547"/>
                    <a:pt x="139660" y="86154"/>
                  </a:cubicBezTo>
                  <a:cubicBezTo>
                    <a:pt x="139660" y="62761"/>
                    <a:pt x="159013" y="43401"/>
                    <a:pt x="183205" y="43401"/>
                  </a:cubicBezTo>
                  <a:close/>
                  <a:moveTo>
                    <a:pt x="86363" y="43401"/>
                  </a:moveTo>
                  <a:cubicBezTo>
                    <a:pt x="109784" y="43401"/>
                    <a:pt x="129166" y="62761"/>
                    <a:pt x="129166" y="86154"/>
                  </a:cubicBezTo>
                  <a:cubicBezTo>
                    <a:pt x="129166" y="109547"/>
                    <a:pt x="109784" y="128907"/>
                    <a:pt x="86363" y="128907"/>
                  </a:cubicBezTo>
                  <a:cubicBezTo>
                    <a:pt x="62135" y="128907"/>
                    <a:pt x="42753" y="109547"/>
                    <a:pt x="42753" y="86154"/>
                  </a:cubicBezTo>
                  <a:cubicBezTo>
                    <a:pt x="42753" y="62761"/>
                    <a:pt x="62135" y="43401"/>
                    <a:pt x="86363" y="43401"/>
                  </a:cubicBezTo>
                  <a:close/>
                  <a:moveTo>
                    <a:pt x="21790" y="21754"/>
                  </a:moveTo>
                  <a:lnTo>
                    <a:pt x="21790" y="150669"/>
                  </a:lnTo>
                  <a:lnTo>
                    <a:pt x="538305" y="150669"/>
                  </a:lnTo>
                  <a:lnTo>
                    <a:pt x="538305" y="21754"/>
                  </a:lnTo>
                  <a:close/>
                  <a:moveTo>
                    <a:pt x="10492" y="0"/>
                  </a:moveTo>
                  <a:lnTo>
                    <a:pt x="548796" y="0"/>
                  </a:lnTo>
                  <a:cubicBezTo>
                    <a:pt x="554446" y="0"/>
                    <a:pt x="559288" y="4834"/>
                    <a:pt x="559288" y="11280"/>
                  </a:cubicBezTo>
                  <a:lnTo>
                    <a:pt x="559288" y="161143"/>
                  </a:lnTo>
                  <a:lnTo>
                    <a:pt x="559288" y="365795"/>
                  </a:lnTo>
                  <a:cubicBezTo>
                    <a:pt x="559288" y="371435"/>
                    <a:pt x="554446" y="376269"/>
                    <a:pt x="548796" y="376269"/>
                  </a:cubicBezTo>
                  <a:cubicBezTo>
                    <a:pt x="543147" y="376269"/>
                    <a:pt x="538305" y="371435"/>
                    <a:pt x="538305" y="365795"/>
                  </a:cubicBezTo>
                  <a:lnTo>
                    <a:pt x="538305" y="172423"/>
                  </a:lnTo>
                  <a:lnTo>
                    <a:pt x="21790" y="172423"/>
                  </a:lnTo>
                  <a:lnTo>
                    <a:pt x="21790" y="526938"/>
                  </a:lnTo>
                  <a:lnTo>
                    <a:pt x="376894" y="526938"/>
                  </a:lnTo>
                  <a:cubicBezTo>
                    <a:pt x="382543" y="526938"/>
                    <a:pt x="387386" y="531773"/>
                    <a:pt x="387386" y="537413"/>
                  </a:cubicBezTo>
                  <a:cubicBezTo>
                    <a:pt x="387386" y="543053"/>
                    <a:pt x="382543" y="547887"/>
                    <a:pt x="376894" y="547887"/>
                  </a:cubicBezTo>
                  <a:lnTo>
                    <a:pt x="10492" y="547887"/>
                  </a:lnTo>
                  <a:cubicBezTo>
                    <a:pt x="4842" y="547887"/>
                    <a:pt x="0" y="543053"/>
                    <a:pt x="0" y="537413"/>
                  </a:cubicBezTo>
                  <a:lnTo>
                    <a:pt x="0" y="161143"/>
                  </a:lnTo>
                  <a:lnTo>
                    <a:pt x="0" y="11280"/>
                  </a:lnTo>
                  <a:cubicBezTo>
                    <a:pt x="0" y="4834"/>
                    <a:pt x="4842" y="0"/>
                    <a:pt x="10492" y="0"/>
                  </a:cubicBezTo>
                  <a:close/>
                </a:path>
              </a:pathLst>
            </a:custGeom>
            <a:solidFill>
              <a:schemeClr val="accent1"/>
            </a:solidFill>
            <a:ln>
              <a:noFill/>
            </a:ln>
            <a:extLst/>
          </p:spPr>
          <p:txBody>
            <a:bodyPr vert="horz" wrap="square" lIns="34290" tIns="17145" rIns="34290" bIns="17145"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697"/>
              <a:endParaRPr lang="en-US" sz="1350" dirty="0">
                <a:solidFill>
                  <a:srgbClr val="233348"/>
                </a:solidFill>
                <a:latin typeface="微软雅黑" panose="020B0503020204020204" pitchFamily="34" charset="-122"/>
                <a:ea typeface="微软雅黑" panose="020B0503020204020204" pitchFamily="34" charset="-122"/>
                <a:cs typeface="+mn-ea"/>
                <a:sym typeface="+mn-lt"/>
              </a:endParaRPr>
            </a:p>
          </p:txBody>
        </p:sp>
        <p:sp>
          <p:nvSpPr>
            <p:cNvPr id="70" name="Freeform 14"/>
            <p:cNvSpPr>
              <a:spLocks/>
            </p:cNvSpPr>
            <p:nvPr/>
          </p:nvSpPr>
          <p:spPr bwMode="auto">
            <a:xfrm>
              <a:off x="7669174" y="5147746"/>
              <a:ext cx="603641" cy="602795"/>
            </a:xfrm>
            <a:custGeom>
              <a:avLst/>
              <a:gdLst>
                <a:gd name="connsiteX0" fmla="*/ 161808 w 607614"/>
                <a:gd name="connsiteY0" fmla="*/ 404249 h 606761"/>
                <a:gd name="connsiteX1" fmla="*/ 161808 w 607614"/>
                <a:gd name="connsiteY1" fmla="*/ 434590 h 606761"/>
                <a:gd name="connsiteX2" fmla="*/ 445806 w 607614"/>
                <a:gd name="connsiteY2" fmla="*/ 434590 h 606761"/>
                <a:gd name="connsiteX3" fmla="*/ 445806 w 607614"/>
                <a:gd name="connsiteY3" fmla="*/ 404249 h 606761"/>
                <a:gd name="connsiteX4" fmla="*/ 142065 w 607614"/>
                <a:gd name="connsiteY4" fmla="*/ 384526 h 606761"/>
                <a:gd name="connsiteX5" fmla="*/ 465549 w 607614"/>
                <a:gd name="connsiteY5" fmla="*/ 384526 h 606761"/>
                <a:gd name="connsiteX6" fmla="*/ 465549 w 607614"/>
                <a:gd name="connsiteY6" fmla="*/ 455071 h 606761"/>
                <a:gd name="connsiteX7" fmla="*/ 142065 w 607614"/>
                <a:gd name="connsiteY7" fmla="*/ 455071 h 606761"/>
                <a:gd name="connsiteX8" fmla="*/ 303868 w 607614"/>
                <a:gd name="connsiteY8" fmla="*/ 139594 h 606761"/>
                <a:gd name="connsiteX9" fmla="*/ 170955 w 607614"/>
                <a:gd name="connsiteY9" fmla="*/ 333713 h 606761"/>
                <a:gd name="connsiteX10" fmla="*/ 436782 w 607614"/>
                <a:gd name="connsiteY10" fmla="*/ 333713 h 606761"/>
                <a:gd name="connsiteX11" fmla="*/ 303868 w 607614"/>
                <a:gd name="connsiteY11" fmla="*/ 111348 h 606761"/>
                <a:gd name="connsiteX12" fmla="*/ 312223 w 607614"/>
                <a:gd name="connsiteY12" fmla="*/ 115329 h 606761"/>
                <a:gd name="connsiteX13" fmla="*/ 464124 w 607614"/>
                <a:gd name="connsiteY13" fmla="*/ 338263 h 606761"/>
                <a:gd name="connsiteX14" fmla="*/ 464883 w 607614"/>
                <a:gd name="connsiteY14" fmla="*/ 348879 h 606761"/>
                <a:gd name="connsiteX15" fmla="*/ 455769 w 607614"/>
                <a:gd name="connsiteY15" fmla="*/ 354187 h 606761"/>
                <a:gd name="connsiteX16" fmla="*/ 151967 w 607614"/>
                <a:gd name="connsiteY16" fmla="*/ 354187 h 606761"/>
                <a:gd name="connsiteX17" fmla="*/ 142853 w 607614"/>
                <a:gd name="connsiteY17" fmla="*/ 348879 h 606761"/>
                <a:gd name="connsiteX18" fmla="*/ 143613 w 607614"/>
                <a:gd name="connsiteY18" fmla="*/ 338263 h 606761"/>
                <a:gd name="connsiteX19" fmla="*/ 295514 w 607614"/>
                <a:gd name="connsiteY19" fmla="*/ 115329 h 606761"/>
                <a:gd name="connsiteX20" fmla="*/ 303868 w 607614"/>
                <a:gd name="connsiteY20" fmla="*/ 111348 h 606761"/>
                <a:gd name="connsiteX21" fmla="*/ 303807 w 607614"/>
                <a:gd name="connsiteY21" fmla="*/ 20478 h 606761"/>
                <a:gd name="connsiteX22" fmla="*/ 20507 w 607614"/>
                <a:gd name="connsiteY22" fmla="*/ 303380 h 606761"/>
                <a:gd name="connsiteX23" fmla="*/ 303807 w 607614"/>
                <a:gd name="connsiteY23" fmla="*/ 586283 h 606761"/>
                <a:gd name="connsiteX24" fmla="*/ 587107 w 607614"/>
                <a:gd name="connsiteY24" fmla="*/ 303380 h 606761"/>
                <a:gd name="connsiteX25" fmla="*/ 303807 w 607614"/>
                <a:gd name="connsiteY25" fmla="*/ 20478 h 606761"/>
                <a:gd name="connsiteX26" fmla="*/ 303807 w 607614"/>
                <a:gd name="connsiteY26" fmla="*/ 0 h 606761"/>
                <a:gd name="connsiteX27" fmla="*/ 607614 w 607614"/>
                <a:gd name="connsiteY27" fmla="*/ 303380 h 606761"/>
                <a:gd name="connsiteX28" fmla="*/ 303807 w 607614"/>
                <a:gd name="connsiteY28" fmla="*/ 606761 h 606761"/>
                <a:gd name="connsiteX29" fmla="*/ 0 w 607614"/>
                <a:gd name="connsiteY29" fmla="*/ 303380 h 606761"/>
                <a:gd name="connsiteX30" fmla="*/ 303807 w 607614"/>
                <a:gd name="connsiteY30" fmla="*/ 0 h 606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07614" h="606761">
                  <a:moveTo>
                    <a:pt x="161808" y="404249"/>
                  </a:moveTo>
                  <a:lnTo>
                    <a:pt x="161808" y="434590"/>
                  </a:lnTo>
                  <a:lnTo>
                    <a:pt x="445806" y="434590"/>
                  </a:lnTo>
                  <a:lnTo>
                    <a:pt x="445806" y="404249"/>
                  </a:lnTo>
                  <a:close/>
                  <a:moveTo>
                    <a:pt x="142065" y="384526"/>
                  </a:moveTo>
                  <a:lnTo>
                    <a:pt x="465549" y="384526"/>
                  </a:lnTo>
                  <a:lnTo>
                    <a:pt x="465549" y="455071"/>
                  </a:lnTo>
                  <a:lnTo>
                    <a:pt x="142065" y="455071"/>
                  </a:lnTo>
                  <a:close/>
                  <a:moveTo>
                    <a:pt x="303868" y="139594"/>
                  </a:moveTo>
                  <a:lnTo>
                    <a:pt x="170955" y="333713"/>
                  </a:lnTo>
                  <a:lnTo>
                    <a:pt x="436782" y="333713"/>
                  </a:lnTo>
                  <a:close/>
                  <a:moveTo>
                    <a:pt x="303868" y="111348"/>
                  </a:moveTo>
                  <a:cubicBezTo>
                    <a:pt x="307096" y="111348"/>
                    <a:pt x="310324" y="112675"/>
                    <a:pt x="312223" y="115329"/>
                  </a:cubicBezTo>
                  <a:lnTo>
                    <a:pt x="464124" y="338263"/>
                  </a:lnTo>
                  <a:cubicBezTo>
                    <a:pt x="466402" y="341296"/>
                    <a:pt x="466402" y="345087"/>
                    <a:pt x="464883" y="348879"/>
                  </a:cubicBezTo>
                  <a:cubicBezTo>
                    <a:pt x="462605" y="351912"/>
                    <a:pt x="459567" y="354187"/>
                    <a:pt x="455769" y="354187"/>
                  </a:cubicBezTo>
                  <a:lnTo>
                    <a:pt x="151967" y="354187"/>
                  </a:lnTo>
                  <a:cubicBezTo>
                    <a:pt x="148170" y="354187"/>
                    <a:pt x="145132" y="351912"/>
                    <a:pt x="142853" y="348879"/>
                  </a:cubicBezTo>
                  <a:cubicBezTo>
                    <a:pt x="141334" y="345087"/>
                    <a:pt x="141334" y="341296"/>
                    <a:pt x="143613" y="338263"/>
                  </a:cubicBezTo>
                  <a:lnTo>
                    <a:pt x="295514" y="115329"/>
                  </a:lnTo>
                  <a:cubicBezTo>
                    <a:pt x="297413" y="112675"/>
                    <a:pt x="300640" y="111348"/>
                    <a:pt x="303868" y="111348"/>
                  </a:cubicBezTo>
                  <a:close/>
                  <a:moveTo>
                    <a:pt x="303807" y="20478"/>
                  </a:moveTo>
                  <a:cubicBezTo>
                    <a:pt x="147347" y="20478"/>
                    <a:pt x="20507" y="147139"/>
                    <a:pt x="20507" y="303380"/>
                  </a:cubicBezTo>
                  <a:cubicBezTo>
                    <a:pt x="20507" y="459622"/>
                    <a:pt x="147347" y="586283"/>
                    <a:pt x="303807" y="586283"/>
                  </a:cubicBezTo>
                  <a:cubicBezTo>
                    <a:pt x="460268" y="586283"/>
                    <a:pt x="587107" y="459622"/>
                    <a:pt x="587107" y="303380"/>
                  </a:cubicBezTo>
                  <a:cubicBezTo>
                    <a:pt x="587107" y="147139"/>
                    <a:pt x="460268" y="20478"/>
                    <a:pt x="303807" y="20478"/>
                  </a:cubicBezTo>
                  <a:close/>
                  <a:moveTo>
                    <a:pt x="303807" y="0"/>
                  </a:moveTo>
                  <a:cubicBezTo>
                    <a:pt x="471661" y="0"/>
                    <a:pt x="607614" y="135763"/>
                    <a:pt x="607614" y="303380"/>
                  </a:cubicBezTo>
                  <a:cubicBezTo>
                    <a:pt x="607614" y="470998"/>
                    <a:pt x="471661" y="606761"/>
                    <a:pt x="303807" y="606761"/>
                  </a:cubicBezTo>
                  <a:cubicBezTo>
                    <a:pt x="135953" y="606761"/>
                    <a:pt x="0" y="470998"/>
                    <a:pt x="0" y="303380"/>
                  </a:cubicBezTo>
                  <a:cubicBezTo>
                    <a:pt x="0" y="135763"/>
                    <a:pt x="135953" y="0"/>
                    <a:pt x="303807" y="0"/>
                  </a:cubicBezTo>
                  <a:close/>
                </a:path>
              </a:pathLst>
            </a:custGeom>
            <a:solidFill>
              <a:schemeClr val="accent1"/>
            </a:solidFill>
            <a:ln>
              <a:noFill/>
            </a:ln>
            <a:extLst/>
          </p:spPr>
          <p:txBody>
            <a:bodyPr vert="horz" wrap="square" lIns="34290" tIns="17145" rIns="34290" bIns="17145"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697"/>
              <a:endParaRPr lang="en-US" sz="1350" dirty="0">
                <a:solidFill>
                  <a:srgbClr val="233348"/>
                </a:solidFill>
                <a:latin typeface="微软雅黑" panose="020B0503020204020204" pitchFamily="34" charset="-122"/>
                <a:ea typeface="微软雅黑" panose="020B0503020204020204" pitchFamily="34" charset="-122"/>
                <a:cs typeface="+mn-ea"/>
                <a:sym typeface="+mn-lt"/>
              </a:endParaRPr>
            </a:p>
          </p:txBody>
        </p:sp>
        <p:sp>
          <p:nvSpPr>
            <p:cNvPr id="72" name="Freeform 15"/>
            <p:cNvSpPr>
              <a:spLocks/>
            </p:cNvSpPr>
            <p:nvPr/>
          </p:nvSpPr>
          <p:spPr bwMode="auto">
            <a:xfrm>
              <a:off x="3564908" y="3408201"/>
              <a:ext cx="604487" cy="603573"/>
            </a:xfrm>
            <a:custGeom>
              <a:avLst/>
              <a:gdLst>
                <a:gd name="connsiteX0" fmla="*/ 486022 w 607639"/>
                <a:gd name="connsiteY0" fmla="*/ 444891 h 606722"/>
                <a:gd name="connsiteX1" fmla="*/ 445525 w 607639"/>
                <a:gd name="connsiteY1" fmla="*/ 485331 h 606722"/>
                <a:gd name="connsiteX2" fmla="*/ 486022 w 607639"/>
                <a:gd name="connsiteY2" fmla="*/ 525771 h 606722"/>
                <a:gd name="connsiteX3" fmla="*/ 526519 w 607639"/>
                <a:gd name="connsiteY3" fmla="*/ 485331 h 606722"/>
                <a:gd name="connsiteX4" fmla="*/ 486022 w 607639"/>
                <a:gd name="connsiteY4" fmla="*/ 444891 h 606722"/>
                <a:gd name="connsiteX5" fmla="*/ 303740 w 607639"/>
                <a:gd name="connsiteY5" fmla="*/ 444891 h 606722"/>
                <a:gd name="connsiteX6" fmla="*/ 263243 w 607639"/>
                <a:gd name="connsiteY6" fmla="*/ 485331 h 606722"/>
                <a:gd name="connsiteX7" fmla="*/ 303740 w 607639"/>
                <a:gd name="connsiteY7" fmla="*/ 525771 h 606722"/>
                <a:gd name="connsiteX8" fmla="*/ 344237 w 607639"/>
                <a:gd name="connsiteY8" fmla="*/ 485331 h 606722"/>
                <a:gd name="connsiteX9" fmla="*/ 303740 w 607639"/>
                <a:gd name="connsiteY9" fmla="*/ 444891 h 606722"/>
                <a:gd name="connsiteX10" fmla="*/ 121458 w 607639"/>
                <a:gd name="connsiteY10" fmla="*/ 444891 h 606722"/>
                <a:gd name="connsiteX11" fmla="*/ 80961 w 607639"/>
                <a:gd name="connsiteY11" fmla="*/ 485331 h 606722"/>
                <a:gd name="connsiteX12" fmla="*/ 121458 w 607639"/>
                <a:gd name="connsiteY12" fmla="*/ 525771 h 606722"/>
                <a:gd name="connsiteX13" fmla="*/ 161956 w 607639"/>
                <a:gd name="connsiteY13" fmla="*/ 485331 h 606722"/>
                <a:gd name="connsiteX14" fmla="*/ 121458 w 607639"/>
                <a:gd name="connsiteY14" fmla="*/ 444891 h 606722"/>
                <a:gd name="connsiteX15" fmla="*/ 303740 w 607639"/>
                <a:gd name="connsiteY15" fmla="*/ 202252 h 606722"/>
                <a:gd name="connsiteX16" fmla="*/ 263243 w 607639"/>
                <a:gd name="connsiteY16" fmla="*/ 242692 h 606722"/>
                <a:gd name="connsiteX17" fmla="*/ 303740 w 607639"/>
                <a:gd name="connsiteY17" fmla="*/ 283132 h 606722"/>
                <a:gd name="connsiteX18" fmla="*/ 344237 w 607639"/>
                <a:gd name="connsiteY18" fmla="*/ 242692 h 606722"/>
                <a:gd name="connsiteX19" fmla="*/ 303740 w 607639"/>
                <a:gd name="connsiteY19" fmla="*/ 202252 h 606722"/>
                <a:gd name="connsiteX20" fmla="*/ 303740 w 607639"/>
                <a:gd name="connsiteY20" fmla="*/ 181988 h 606722"/>
                <a:gd name="connsiteX21" fmla="*/ 364530 w 607639"/>
                <a:gd name="connsiteY21" fmla="*/ 242692 h 606722"/>
                <a:gd name="connsiteX22" fmla="*/ 313887 w 607639"/>
                <a:gd name="connsiteY22" fmla="*/ 302507 h 606722"/>
                <a:gd name="connsiteX23" fmla="*/ 313887 w 607639"/>
                <a:gd name="connsiteY23" fmla="*/ 343747 h 606722"/>
                <a:gd name="connsiteX24" fmla="*/ 496169 w 607639"/>
                <a:gd name="connsiteY24" fmla="*/ 343747 h 606722"/>
                <a:gd name="connsiteX25" fmla="*/ 496169 w 607639"/>
                <a:gd name="connsiteY25" fmla="*/ 425516 h 606722"/>
                <a:gd name="connsiteX26" fmla="*/ 546812 w 607639"/>
                <a:gd name="connsiteY26" fmla="*/ 485331 h 606722"/>
                <a:gd name="connsiteX27" fmla="*/ 486022 w 607639"/>
                <a:gd name="connsiteY27" fmla="*/ 546035 h 606722"/>
                <a:gd name="connsiteX28" fmla="*/ 425321 w 607639"/>
                <a:gd name="connsiteY28" fmla="*/ 485331 h 606722"/>
                <a:gd name="connsiteX29" fmla="*/ 475964 w 607639"/>
                <a:gd name="connsiteY29" fmla="*/ 425516 h 606722"/>
                <a:gd name="connsiteX30" fmla="*/ 475964 w 607639"/>
                <a:gd name="connsiteY30" fmla="*/ 364012 h 606722"/>
                <a:gd name="connsiteX31" fmla="*/ 313887 w 607639"/>
                <a:gd name="connsiteY31" fmla="*/ 364012 h 606722"/>
                <a:gd name="connsiteX32" fmla="*/ 313887 w 607639"/>
                <a:gd name="connsiteY32" fmla="*/ 425516 h 606722"/>
                <a:gd name="connsiteX33" fmla="*/ 364530 w 607639"/>
                <a:gd name="connsiteY33" fmla="*/ 485331 h 606722"/>
                <a:gd name="connsiteX34" fmla="*/ 303740 w 607639"/>
                <a:gd name="connsiteY34" fmla="*/ 546035 h 606722"/>
                <a:gd name="connsiteX35" fmla="*/ 243039 w 607639"/>
                <a:gd name="connsiteY35" fmla="*/ 485331 h 606722"/>
                <a:gd name="connsiteX36" fmla="*/ 293683 w 607639"/>
                <a:gd name="connsiteY36" fmla="*/ 425516 h 606722"/>
                <a:gd name="connsiteX37" fmla="*/ 293683 w 607639"/>
                <a:gd name="connsiteY37" fmla="*/ 364012 h 606722"/>
                <a:gd name="connsiteX38" fmla="*/ 131605 w 607639"/>
                <a:gd name="connsiteY38" fmla="*/ 364012 h 606722"/>
                <a:gd name="connsiteX39" fmla="*/ 131605 w 607639"/>
                <a:gd name="connsiteY39" fmla="*/ 425516 h 606722"/>
                <a:gd name="connsiteX40" fmla="*/ 182249 w 607639"/>
                <a:gd name="connsiteY40" fmla="*/ 485331 h 606722"/>
                <a:gd name="connsiteX41" fmla="*/ 121458 w 607639"/>
                <a:gd name="connsiteY41" fmla="*/ 546035 h 606722"/>
                <a:gd name="connsiteX42" fmla="*/ 60757 w 607639"/>
                <a:gd name="connsiteY42" fmla="*/ 485331 h 606722"/>
                <a:gd name="connsiteX43" fmla="*/ 111401 w 607639"/>
                <a:gd name="connsiteY43" fmla="*/ 425516 h 606722"/>
                <a:gd name="connsiteX44" fmla="*/ 111401 w 607639"/>
                <a:gd name="connsiteY44" fmla="*/ 343747 h 606722"/>
                <a:gd name="connsiteX45" fmla="*/ 293683 w 607639"/>
                <a:gd name="connsiteY45" fmla="*/ 343747 h 606722"/>
                <a:gd name="connsiteX46" fmla="*/ 293683 w 607639"/>
                <a:gd name="connsiteY46" fmla="*/ 302507 h 606722"/>
                <a:gd name="connsiteX47" fmla="*/ 243039 w 607639"/>
                <a:gd name="connsiteY47" fmla="*/ 242692 h 606722"/>
                <a:gd name="connsiteX48" fmla="*/ 303740 w 607639"/>
                <a:gd name="connsiteY48" fmla="*/ 181988 h 606722"/>
                <a:gd name="connsiteX49" fmla="*/ 20293 w 607639"/>
                <a:gd name="connsiteY49" fmla="*/ 141571 h 606722"/>
                <a:gd name="connsiteX50" fmla="*/ 20293 w 607639"/>
                <a:gd name="connsiteY50" fmla="*/ 574373 h 606722"/>
                <a:gd name="connsiteX51" fmla="*/ 32398 w 607639"/>
                <a:gd name="connsiteY51" fmla="*/ 586459 h 606722"/>
                <a:gd name="connsiteX52" fmla="*/ 575241 w 607639"/>
                <a:gd name="connsiteY52" fmla="*/ 586459 h 606722"/>
                <a:gd name="connsiteX53" fmla="*/ 587346 w 607639"/>
                <a:gd name="connsiteY53" fmla="*/ 574373 h 606722"/>
                <a:gd name="connsiteX54" fmla="*/ 587346 w 607639"/>
                <a:gd name="connsiteY54" fmla="*/ 141571 h 606722"/>
                <a:gd name="connsiteX55" fmla="*/ 70839 w 607639"/>
                <a:gd name="connsiteY55" fmla="*/ 50600 h 606722"/>
                <a:gd name="connsiteX56" fmla="*/ 50635 w 607639"/>
                <a:gd name="connsiteY56" fmla="*/ 70768 h 606722"/>
                <a:gd name="connsiteX57" fmla="*/ 70839 w 607639"/>
                <a:gd name="connsiteY57" fmla="*/ 91025 h 606722"/>
                <a:gd name="connsiteX58" fmla="*/ 91131 w 607639"/>
                <a:gd name="connsiteY58" fmla="*/ 70768 h 606722"/>
                <a:gd name="connsiteX59" fmla="*/ 70839 w 607639"/>
                <a:gd name="connsiteY59" fmla="*/ 50600 h 606722"/>
                <a:gd name="connsiteX60" fmla="*/ 253110 w 607639"/>
                <a:gd name="connsiteY60" fmla="*/ 50547 h 606722"/>
                <a:gd name="connsiteX61" fmla="*/ 232906 w 607639"/>
                <a:gd name="connsiteY61" fmla="*/ 70733 h 606722"/>
                <a:gd name="connsiteX62" fmla="*/ 253110 w 607639"/>
                <a:gd name="connsiteY62" fmla="*/ 91008 h 606722"/>
                <a:gd name="connsiteX63" fmla="*/ 273402 w 607639"/>
                <a:gd name="connsiteY63" fmla="*/ 70733 h 606722"/>
                <a:gd name="connsiteX64" fmla="*/ 253110 w 607639"/>
                <a:gd name="connsiteY64" fmla="*/ 50547 h 606722"/>
                <a:gd name="connsiteX65" fmla="*/ 162010 w 607639"/>
                <a:gd name="connsiteY65" fmla="*/ 50547 h 606722"/>
                <a:gd name="connsiteX66" fmla="*/ 141806 w 607639"/>
                <a:gd name="connsiteY66" fmla="*/ 70733 h 606722"/>
                <a:gd name="connsiteX67" fmla="*/ 162010 w 607639"/>
                <a:gd name="connsiteY67" fmla="*/ 91008 h 606722"/>
                <a:gd name="connsiteX68" fmla="*/ 182302 w 607639"/>
                <a:gd name="connsiteY68" fmla="*/ 70733 h 606722"/>
                <a:gd name="connsiteX69" fmla="*/ 162010 w 607639"/>
                <a:gd name="connsiteY69" fmla="*/ 50547 h 606722"/>
                <a:gd name="connsiteX70" fmla="*/ 70839 w 607639"/>
                <a:gd name="connsiteY70" fmla="*/ 30343 h 606722"/>
                <a:gd name="connsiteX71" fmla="*/ 111423 w 607639"/>
                <a:gd name="connsiteY71" fmla="*/ 70768 h 606722"/>
                <a:gd name="connsiteX72" fmla="*/ 70839 w 607639"/>
                <a:gd name="connsiteY72" fmla="*/ 111282 h 606722"/>
                <a:gd name="connsiteX73" fmla="*/ 30343 w 607639"/>
                <a:gd name="connsiteY73" fmla="*/ 70768 h 606722"/>
                <a:gd name="connsiteX74" fmla="*/ 70839 w 607639"/>
                <a:gd name="connsiteY74" fmla="*/ 30343 h 606722"/>
                <a:gd name="connsiteX75" fmla="*/ 253110 w 607639"/>
                <a:gd name="connsiteY75" fmla="*/ 30273 h 606722"/>
                <a:gd name="connsiteX76" fmla="*/ 293694 w 607639"/>
                <a:gd name="connsiteY76" fmla="*/ 70733 h 606722"/>
                <a:gd name="connsiteX77" fmla="*/ 253110 w 607639"/>
                <a:gd name="connsiteY77" fmla="*/ 111282 h 606722"/>
                <a:gd name="connsiteX78" fmla="*/ 212614 w 607639"/>
                <a:gd name="connsiteY78" fmla="*/ 70733 h 606722"/>
                <a:gd name="connsiteX79" fmla="*/ 253110 w 607639"/>
                <a:gd name="connsiteY79" fmla="*/ 30273 h 606722"/>
                <a:gd name="connsiteX80" fmla="*/ 162010 w 607639"/>
                <a:gd name="connsiteY80" fmla="*/ 30273 h 606722"/>
                <a:gd name="connsiteX81" fmla="*/ 202594 w 607639"/>
                <a:gd name="connsiteY81" fmla="*/ 70733 h 606722"/>
                <a:gd name="connsiteX82" fmla="*/ 162010 w 607639"/>
                <a:gd name="connsiteY82" fmla="*/ 111282 h 606722"/>
                <a:gd name="connsiteX83" fmla="*/ 121514 w 607639"/>
                <a:gd name="connsiteY83" fmla="*/ 70733 h 606722"/>
                <a:gd name="connsiteX84" fmla="*/ 162010 w 607639"/>
                <a:gd name="connsiteY84" fmla="*/ 30273 h 606722"/>
                <a:gd name="connsiteX85" fmla="*/ 29371 w 607639"/>
                <a:gd name="connsiteY85" fmla="*/ 20263 h 606722"/>
                <a:gd name="connsiteX86" fmla="*/ 20293 w 607639"/>
                <a:gd name="connsiteY86" fmla="*/ 29327 h 606722"/>
                <a:gd name="connsiteX87" fmla="*/ 20293 w 607639"/>
                <a:gd name="connsiteY87" fmla="*/ 121309 h 606722"/>
                <a:gd name="connsiteX88" fmla="*/ 587346 w 607639"/>
                <a:gd name="connsiteY88" fmla="*/ 121309 h 606722"/>
                <a:gd name="connsiteX89" fmla="*/ 587346 w 607639"/>
                <a:gd name="connsiteY89" fmla="*/ 29327 h 606722"/>
                <a:gd name="connsiteX90" fmla="*/ 578267 w 607639"/>
                <a:gd name="connsiteY90" fmla="*/ 20263 h 606722"/>
                <a:gd name="connsiteX91" fmla="*/ 29371 w 607639"/>
                <a:gd name="connsiteY91" fmla="*/ 0 h 606722"/>
                <a:gd name="connsiteX92" fmla="*/ 579247 w 607639"/>
                <a:gd name="connsiteY92" fmla="*/ 0 h 606722"/>
                <a:gd name="connsiteX93" fmla="*/ 607639 w 607639"/>
                <a:gd name="connsiteY93" fmla="*/ 29327 h 606722"/>
                <a:gd name="connsiteX94" fmla="*/ 607639 w 607639"/>
                <a:gd name="connsiteY94" fmla="*/ 121309 h 606722"/>
                <a:gd name="connsiteX95" fmla="*/ 607639 w 607639"/>
                <a:gd name="connsiteY95" fmla="*/ 141571 h 606722"/>
                <a:gd name="connsiteX96" fmla="*/ 607639 w 607639"/>
                <a:gd name="connsiteY96" fmla="*/ 574373 h 606722"/>
                <a:gd name="connsiteX97" fmla="*/ 575241 w 607639"/>
                <a:gd name="connsiteY97" fmla="*/ 606722 h 606722"/>
                <a:gd name="connsiteX98" fmla="*/ 32398 w 607639"/>
                <a:gd name="connsiteY98" fmla="*/ 606722 h 606722"/>
                <a:gd name="connsiteX99" fmla="*/ 0 w 607639"/>
                <a:gd name="connsiteY99" fmla="*/ 574373 h 606722"/>
                <a:gd name="connsiteX100" fmla="*/ 0 w 607639"/>
                <a:gd name="connsiteY100" fmla="*/ 141571 h 606722"/>
                <a:gd name="connsiteX101" fmla="*/ 0 w 607639"/>
                <a:gd name="connsiteY101" fmla="*/ 121309 h 606722"/>
                <a:gd name="connsiteX102" fmla="*/ 0 w 607639"/>
                <a:gd name="connsiteY102" fmla="*/ 29327 h 606722"/>
                <a:gd name="connsiteX103" fmla="*/ 29371 w 607639"/>
                <a:gd name="connsiteY103"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607639" h="606722">
                  <a:moveTo>
                    <a:pt x="486022" y="444891"/>
                  </a:moveTo>
                  <a:cubicBezTo>
                    <a:pt x="463771" y="444891"/>
                    <a:pt x="445525" y="463111"/>
                    <a:pt x="445525" y="485331"/>
                  </a:cubicBezTo>
                  <a:cubicBezTo>
                    <a:pt x="445525" y="507639"/>
                    <a:pt x="463771" y="525771"/>
                    <a:pt x="486022" y="525771"/>
                  </a:cubicBezTo>
                  <a:cubicBezTo>
                    <a:pt x="508362" y="525771"/>
                    <a:pt x="526519" y="507639"/>
                    <a:pt x="526519" y="485331"/>
                  </a:cubicBezTo>
                  <a:cubicBezTo>
                    <a:pt x="526519" y="463111"/>
                    <a:pt x="508362" y="444891"/>
                    <a:pt x="486022" y="444891"/>
                  </a:cubicBezTo>
                  <a:close/>
                  <a:moveTo>
                    <a:pt x="303740" y="444891"/>
                  </a:moveTo>
                  <a:cubicBezTo>
                    <a:pt x="281489" y="444891"/>
                    <a:pt x="263243" y="463111"/>
                    <a:pt x="263243" y="485331"/>
                  </a:cubicBezTo>
                  <a:cubicBezTo>
                    <a:pt x="263243" y="507639"/>
                    <a:pt x="281489" y="525771"/>
                    <a:pt x="303740" y="525771"/>
                  </a:cubicBezTo>
                  <a:cubicBezTo>
                    <a:pt x="326080" y="525771"/>
                    <a:pt x="344237" y="507639"/>
                    <a:pt x="344237" y="485331"/>
                  </a:cubicBezTo>
                  <a:cubicBezTo>
                    <a:pt x="344237" y="463111"/>
                    <a:pt x="326080" y="444891"/>
                    <a:pt x="303740" y="444891"/>
                  </a:cubicBezTo>
                  <a:close/>
                  <a:moveTo>
                    <a:pt x="121458" y="444891"/>
                  </a:moveTo>
                  <a:cubicBezTo>
                    <a:pt x="99207" y="444891"/>
                    <a:pt x="80961" y="463111"/>
                    <a:pt x="80961" y="485331"/>
                  </a:cubicBezTo>
                  <a:cubicBezTo>
                    <a:pt x="80961" y="507639"/>
                    <a:pt x="99207" y="525771"/>
                    <a:pt x="121458" y="525771"/>
                  </a:cubicBezTo>
                  <a:cubicBezTo>
                    <a:pt x="143799" y="525771"/>
                    <a:pt x="161956" y="507639"/>
                    <a:pt x="161956" y="485331"/>
                  </a:cubicBezTo>
                  <a:cubicBezTo>
                    <a:pt x="161956" y="463111"/>
                    <a:pt x="143799" y="444891"/>
                    <a:pt x="121458" y="444891"/>
                  </a:cubicBezTo>
                  <a:close/>
                  <a:moveTo>
                    <a:pt x="303740" y="202252"/>
                  </a:moveTo>
                  <a:cubicBezTo>
                    <a:pt x="281489" y="202252"/>
                    <a:pt x="263243" y="220384"/>
                    <a:pt x="263243" y="242692"/>
                  </a:cubicBezTo>
                  <a:cubicBezTo>
                    <a:pt x="263243" y="264912"/>
                    <a:pt x="281489" y="283132"/>
                    <a:pt x="303740" y="283132"/>
                  </a:cubicBezTo>
                  <a:cubicBezTo>
                    <a:pt x="326080" y="283132"/>
                    <a:pt x="344237" y="264912"/>
                    <a:pt x="344237" y="242692"/>
                  </a:cubicBezTo>
                  <a:cubicBezTo>
                    <a:pt x="344237" y="220384"/>
                    <a:pt x="326080" y="202252"/>
                    <a:pt x="303740" y="202252"/>
                  </a:cubicBezTo>
                  <a:close/>
                  <a:moveTo>
                    <a:pt x="303740" y="181988"/>
                  </a:moveTo>
                  <a:cubicBezTo>
                    <a:pt x="337206" y="181988"/>
                    <a:pt x="364530" y="209274"/>
                    <a:pt x="364530" y="242692"/>
                  </a:cubicBezTo>
                  <a:cubicBezTo>
                    <a:pt x="364530" y="272555"/>
                    <a:pt x="342546" y="297619"/>
                    <a:pt x="313887" y="302507"/>
                  </a:cubicBezTo>
                  <a:lnTo>
                    <a:pt x="313887" y="343747"/>
                  </a:lnTo>
                  <a:lnTo>
                    <a:pt x="496169" y="343747"/>
                  </a:lnTo>
                  <a:lnTo>
                    <a:pt x="496169" y="425516"/>
                  </a:lnTo>
                  <a:cubicBezTo>
                    <a:pt x="524828" y="430404"/>
                    <a:pt x="546812" y="455468"/>
                    <a:pt x="546812" y="485331"/>
                  </a:cubicBezTo>
                  <a:cubicBezTo>
                    <a:pt x="546812" y="518749"/>
                    <a:pt x="519488" y="546035"/>
                    <a:pt x="486022" y="546035"/>
                  </a:cubicBezTo>
                  <a:cubicBezTo>
                    <a:pt x="452645" y="546035"/>
                    <a:pt x="425321" y="518749"/>
                    <a:pt x="425321" y="485331"/>
                  </a:cubicBezTo>
                  <a:cubicBezTo>
                    <a:pt x="425321" y="455468"/>
                    <a:pt x="447305" y="430404"/>
                    <a:pt x="475964" y="425516"/>
                  </a:cubicBezTo>
                  <a:lnTo>
                    <a:pt x="475964" y="364012"/>
                  </a:lnTo>
                  <a:lnTo>
                    <a:pt x="313887" y="364012"/>
                  </a:lnTo>
                  <a:lnTo>
                    <a:pt x="313887" y="425516"/>
                  </a:lnTo>
                  <a:cubicBezTo>
                    <a:pt x="342546" y="430404"/>
                    <a:pt x="364530" y="455468"/>
                    <a:pt x="364530" y="485331"/>
                  </a:cubicBezTo>
                  <a:cubicBezTo>
                    <a:pt x="364530" y="518749"/>
                    <a:pt x="337206" y="546035"/>
                    <a:pt x="303740" y="546035"/>
                  </a:cubicBezTo>
                  <a:cubicBezTo>
                    <a:pt x="270363" y="546035"/>
                    <a:pt x="243039" y="518749"/>
                    <a:pt x="243039" y="485331"/>
                  </a:cubicBezTo>
                  <a:cubicBezTo>
                    <a:pt x="243039" y="455468"/>
                    <a:pt x="265023" y="430404"/>
                    <a:pt x="293683" y="425516"/>
                  </a:cubicBezTo>
                  <a:lnTo>
                    <a:pt x="293683" y="364012"/>
                  </a:lnTo>
                  <a:lnTo>
                    <a:pt x="131605" y="364012"/>
                  </a:lnTo>
                  <a:lnTo>
                    <a:pt x="131605" y="425516"/>
                  </a:lnTo>
                  <a:cubicBezTo>
                    <a:pt x="160265" y="430404"/>
                    <a:pt x="182249" y="455468"/>
                    <a:pt x="182249" y="485331"/>
                  </a:cubicBezTo>
                  <a:cubicBezTo>
                    <a:pt x="182249" y="518749"/>
                    <a:pt x="154924" y="546035"/>
                    <a:pt x="121458" y="546035"/>
                  </a:cubicBezTo>
                  <a:cubicBezTo>
                    <a:pt x="88082" y="546035"/>
                    <a:pt x="60757" y="518749"/>
                    <a:pt x="60757" y="485331"/>
                  </a:cubicBezTo>
                  <a:cubicBezTo>
                    <a:pt x="60757" y="455468"/>
                    <a:pt x="82741" y="430404"/>
                    <a:pt x="111401" y="425516"/>
                  </a:cubicBezTo>
                  <a:lnTo>
                    <a:pt x="111401" y="343747"/>
                  </a:lnTo>
                  <a:lnTo>
                    <a:pt x="293683" y="343747"/>
                  </a:lnTo>
                  <a:lnTo>
                    <a:pt x="293683" y="302507"/>
                  </a:lnTo>
                  <a:cubicBezTo>
                    <a:pt x="265023" y="297619"/>
                    <a:pt x="243039" y="272555"/>
                    <a:pt x="243039" y="242692"/>
                  </a:cubicBezTo>
                  <a:cubicBezTo>
                    <a:pt x="243039" y="209274"/>
                    <a:pt x="270363" y="181988"/>
                    <a:pt x="303740" y="181988"/>
                  </a:cubicBezTo>
                  <a:close/>
                  <a:moveTo>
                    <a:pt x="20293" y="141571"/>
                  </a:moveTo>
                  <a:lnTo>
                    <a:pt x="20293" y="574373"/>
                  </a:lnTo>
                  <a:cubicBezTo>
                    <a:pt x="20293" y="581394"/>
                    <a:pt x="25277" y="586459"/>
                    <a:pt x="32398" y="586459"/>
                  </a:cubicBezTo>
                  <a:lnTo>
                    <a:pt x="575241" y="586459"/>
                  </a:lnTo>
                  <a:cubicBezTo>
                    <a:pt x="582273" y="586459"/>
                    <a:pt x="587346" y="581394"/>
                    <a:pt x="587346" y="574373"/>
                  </a:cubicBezTo>
                  <a:lnTo>
                    <a:pt x="587346" y="141571"/>
                  </a:lnTo>
                  <a:close/>
                  <a:moveTo>
                    <a:pt x="70839" y="50600"/>
                  </a:moveTo>
                  <a:cubicBezTo>
                    <a:pt x="59713" y="50600"/>
                    <a:pt x="50635" y="59662"/>
                    <a:pt x="50635" y="70768"/>
                  </a:cubicBezTo>
                  <a:cubicBezTo>
                    <a:pt x="50635" y="81963"/>
                    <a:pt x="59713" y="91025"/>
                    <a:pt x="70839" y="91025"/>
                  </a:cubicBezTo>
                  <a:cubicBezTo>
                    <a:pt x="82053" y="91025"/>
                    <a:pt x="91131" y="81963"/>
                    <a:pt x="91131" y="70768"/>
                  </a:cubicBezTo>
                  <a:cubicBezTo>
                    <a:pt x="91131" y="59662"/>
                    <a:pt x="82053" y="50600"/>
                    <a:pt x="70839" y="50600"/>
                  </a:cubicBezTo>
                  <a:close/>
                  <a:moveTo>
                    <a:pt x="253110" y="50547"/>
                  </a:moveTo>
                  <a:cubicBezTo>
                    <a:pt x="241985" y="50547"/>
                    <a:pt x="232906" y="59618"/>
                    <a:pt x="232906" y="70733"/>
                  </a:cubicBezTo>
                  <a:cubicBezTo>
                    <a:pt x="232906" y="81937"/>
                    <a:pt x="241985" y="91008"/>
                    <a:pt x="253110" y="91008"/>
                  </a:cubicBezTo>
                  <a:cubicBezTo>
                    <a:pt x="264324" y="91008"/>
                    <a:pt x="273402" y="81937"/>
                    <a:pt x="273402" y="70733"/>
                  </a:cubicBezTo>
                  <a:cubicBezTo>
                    <a:pt x="273402" y="59618"/>
                    <a:pt x="264324" y="50547"/>
                    <a:pt x="253110" y="50547"/>
                  </a:cubicBezTo>
                  <a:close/>
                  <a:moveTo>
                    <a:pt x="162010" y="50547"/>
                  </a:moveTo>
                  <a:cubicBezTo>
                    <a:pt x="150885" y="50547"/>
                    <a:pt x="141806" y="59618"/>
                    <a:pt x="141806" y="70733"/>
                  </a:cubicBezTo>
                  <a:cubicBezTo>
                    <a:pt x="141806" y="81937"/>
                    <a:pt x="150885" y="91008"/>
                    <a:pt x="162010" y="91008"/>
                  </a:cubicBezTo>
                  <a:cubicBezTo>
                    <a:pt x="173224" y="91008"/>
                    <a:pt x="182302" y="81937"/>
                    <a:pt x="182302" y="70733"/>
                  </a:cubicBezTo>
                  <a:cubicBezTo>
                    <a:pt x="182302" y="59618"/>
                    <a:pt x="173224" y="50547"/>
                    <a:pt x="162010" y="50547"/>
                  </a:cubicBezTo>
                  <a:close/>
                  <a:moveTo>
                    <a:pt x="70839" y="30343"/>
                  </a:moveTo>
                  <a:cubicBezTo>
                    <a:pt x="93178" y="30343"/>
                    <a:pt x="111423" y="48556"/>
                    <a:pt x="111423" y="70768"/>
                  </a:cubicBezTo>
                  <a:cubicBezTo>
                    <a:pt x="111423" y="93069"/>
                    <a:pt x="93178" y="111282"/>
                    <a:pt x="70839" y="111282"/>
                  </a:cubicBezTo>
                  <a:cubicBezTo>
                    <a:pt x="48588" y="111282"/>
                    <a:pt x="30343" y="93069"/>
                    <a:pt x="30343" y="70768"/>
                  </a:cubicBezTo>
                  <a:cubicBezTo>
                    <a:pt x="30343" y="48556"/>
                    <a:pt x="48588" y="30343"/>
                    <a:pt x="70839" y="30343"/>
                  </a:cubicBezTo>
                  <a:close/>
                  <a:moveTo>
                    <a:pt x="253110" y="30273"/>
                  </a:moveTo>
                  <a:cubicBezTo>
                    <a:pt x="275449" y="30273"/>
                    <a:pt x="293694" y="48502"/>
                    <a:pt x="293694" y="70733"/>
                  </a:cubicBezTo>
                  <a:cubicBezTo>
                    <a:pt x="293694" y="93053"/>
                    <a:pt x="275449" y="111282"/>
                    <a:pt x="253110" y="111282"/>
                  </a:cubicBezTo>
                  <a:cubicBezTo>
                    <a:pt x="230859" y="111282"/>
                    <a:pt x="212614" y="93053"/>
                    <a:pt x="212614" y="70733"/>
                  </a:cubicBezTo>
                  <a:cubicBezTo>
                    <a:pt x="212614" y="48502"/>
                    <a:pt x="230859" y="30273"/>
                    <a:pt x="253110" y="30273"/>
                  </a:cubicBezTo>
                  <a:close/>
                  <a:moveTo>
                    <a:pt x="162010" y="30273"/>
                  </a:moveTo>
                  <a:cubicBezTo>
                    <a:pt x="184349" y="30273"/>
                    <a:pt x="202594" y="48502"/>
                    <a:pt x="202594" y="70733"/>
                  </a:cubicBezTo>
                  <a:cubicBezTo>
                    <a:pt x="202594" y="93053"/>
                    <a:pt x="184349" y="111282"/>
                    <a:pt x="162010" y="111282"/>
                  </a:cubicBezTo>
                  <a:cubicBezTo>
                    <a:pt x="139759" y="111282"/>
                    <a:pt x="121514" y="93053"/>
                    <a:pt x="121514" y="70733"/>
                  </a:cubicBezTo>
                  <a:cubicBezTo>
                    <a:pt x="121514" y="48502"/>
                    <a:pt x="139759" y="30273"/>
                    <a:pt x="162010" y="30273"/>
                  </a:cubicBezTo>
                  <a:close/>
                  <a:moveTo>
                    <a:pt x="29371" y="20263"/>
                  </a:moveTo>
                  <a:cubicBezTo>
                    <a:pt x="24298" y="20263"/>
                    <a:pt x="20293" y="24262"/>
                    <a:pt x="20293" y="29327"/>
                  </a:cubicBezTo>
                  <a:lnTo>
                    <a:pt x="20293" y="121309"/>
                  </a:lnTo>
                  <a:lnTo>
                    <a:pt x="587346" y="121309"/>
                  </a:lnTo>
                  <a:lnTo>
                    <a:pt x="587346" y="29327"/>
                  </a:lnTo>
                  <a:cubicBezTo>
                    <a:pt x="587346" y="24262"/>
                    <a:pt x="583341" y="20263"/>
                    <a:pt x="578267" y="20263"/>
                  </a:cubicBezTo>
                  <a:close/>
                  <a:moveTo>
                    <a:pt x="29371" y="0"/>
                  </a:moveTo>
                  <a:lnTo>
                    <a:pt x="579247" y="0"/>
                  </a:lnTo>
                  <a:cubicBezTo>
                    <a:pt x="594466" y="0"/>
                    <a:pt x="607639" y="13153"/>
                    <a:pt x="607639" y="29327"/>
                  </a:cubicBezTo>
                  <a:lnTo>
                    <a:pt x="607639" y="121309"/>
                  </a:lnTo>
                  <a:lnTo>
                    <a:pt x="607639" y="141571"/>
                  </a:lnTo>
                  <a:lnTo>
                    <a:pt x="607639" y="574373"/>
                  </a:lnTo>
                  <a:cubicBezTo>
                    <a:pt x="607639" y="592503"/>
                    <a:pt x="593398" y="606722"/>
                    <a:pt x="575241" y="606722"/>
                  </a:cubicBezTo>
                  <a:lnTo>
                    <a:pt x="32398" y="606722"/>
                  </a:lnTo>
                  <a:cubicBezTo>
                    <a:pt x="14152" y="606722"/>
                    <a:pt x="0" y="592503"/>
                    <a:pt x="0" y="574373"/>
                  </a:cubicBezTo>
                  <a:lnTo>
                    <a:pt x="0" y="141571"/>
                  </a:lnTo>
                  <a:lnTo>
                    <a:pt x="0" y="121309"/>
                  </a:lnTo>
                  <a:lnTo>
                    <a:pt x="0" y="29327"/>
                  </a:lnTo>
                  <a:cubicBezTo>
                    <a:pt x="0" y="13153"/>
                    <a:pt x="13173" y="0"/>
                    <a:pt x="29371" y="0"/>
                  </a:cubicBezTo>
                  <a:close/>
                </a:path>
              </a:pathLst>
            </a:custGeom>
            <a:solidFill>
              <a:schemeClr val="bg1"/>
            </a:solidFill>
            <a:ln>
              <a:noFill/>
            </a:ln>
            <a:extLst/>
          </p:spPr>
          <p:txBody>
            <a:bodyPr vert="horz" wrap="square" lIns="34290" tIns="17145" rIns="34290" bIns="17145"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697"/>
              <a:endParaRPr lang="en-US" sz="1350" dirty="0">
                <a:solidFill>
                  <a:srgbClr val="233348"/>
                </a:solidFill>
                <a:latin typeface="微软雅黑" panose="020B0503020204020204" pitchFamily="34" charset="-122"/>
                <a:ea typeface="微软雅黑" panose="020B0503020204020204" pitchFamily="34" charset="-122"/>
                <a:cs typeface="+mn-ea"/>
                <a:sym typeface="+mn-lt"/>
              </a:endParaRPr>
            </a:p>
          </p:txBody>
        </p:sp>
        <p:sp>
          <p:nvSpPr>
            <p:cNvPr id="69" name="Oval 17"/>
            <p:cNvSpPr>
              <a:spLocks noChangeArrowheads="1"/>
            </p:cNvSpPr>
            <p:nvPr/>
          </p:nvSpPr>
          <p:spPr bwMode="auto">
            <a:xfrm>
              <a:off x="7420616" y="1907273"/>
              <a:ext cx="550378" cy="432019"/>
            </a:xfrm>
            <a:custGeom>
              <a:avLst/>
              <a:gdLst>
                <a:gd name="connsiteX0" fmla="*/ 315239 w 606721"/>
                <a:gd name="connsiteY0" fmla="*/ 351824 h 476246"/>
                <a:gd name="connsiteX1" fmla="*/ 315239 w 606721"/>
                <a:gd name="connsiteY1" fmla="*/ 369957 h 476246"/>
                <a:gd name="connsiteX2" fmla="*/ 533394 w 606721"/>
                <a:gd name="connsiteY2" fmla="*/ 369957 h 476246"/>
                <a:gd name="connsiteX3" fmla="*/ 533394 w 606721"/>
                <a:gd name="connsiteY3" fmla="*/ 351824 h 476246"/>
                <a:gd name="connsiteX4" fmla="*/ 88066 w 606721"/>
                <a:gd name="connsiteY4" fmla="*/ 264832 h 476246"/>
                <a:gd name="connsiteX5" fmla="*/ 183188 w 606721"/>
                <a:gd name="connsiteY5" fmla="*/ 264832 h 476246"/>
                <a:gd name="connsiteX6" fmla="*/ 183188 w 606721"/>
                <a:gd name="connsiteY6" fmla="*/ 359813 h 476246"/>
                <a:gd name="connsiteX7" fmla="*/ 88066 w 606721"/>
                <a:gd name="connsiteY7" fmla="*/ 359813 h 476246"/>
                <a:gd name="connsiteX8" fmla="*/ 315239 w 606721"/>
                <a:gd name="connsiteY8" fmla="*/ 261160 h 476246"/>
                <a:gd name="connsiteX9" fmla="*/ 315239 w 606721"/>
                <a:gd name="connsiteY9" fmla="*/ 279293 h 476246"/>
                <a:gd name="connsiteX10" fmla="*/ 533394 w 606721"/>
                <a:gd name="connsiteY10" fmla="*/ 279293 h 476246"/>
                <a:gd name="connsiteX11" fmla="*/ 533394 w 606721"/>
                <a:gd name="connsiteY11" fmla="*/ 261160 h 476246"/>
                <a:gd name="connsiteX12" fmla="*/ 69901 w 606721"/>
                <a:gd name="connsiteY12" fmla="*/ 246676 h 476246"/>
                <a:gd name="connsiteX13" fmla="*/ 69901 w 606721"/>
                <a:gd name="connsiteY13" fmla="*/ 377940 h 476246"/>
                <a:gd name="connsiteX14" fmla="*/ 201365 w 606721"/>
                <a:gd name="connsiteY14" fmla="*/ 377940 h 476246"/>
                <a:gd name="connsiteX15" fmla="*/ 201365 w 606721"/>
                <a:gd name="connsiteY15" fmla="*/ 246676 h 476246"/>
                <a:gd name="connsiteX16" fmla="*/ 315239 w 606721"/>
                <a:gd name="connsiteY16" fmla="*/ 170381 h 476246"/>
                <a:gd name="connsiteX17" fmla="*/ 315239 w 606721"/>
                <a:gd name="connsiteY17" fmla="*/ 188514 h 476246"/>
                <a:gd name="connsiteX18" fmla="*/ 533394 w 606721"/>
                <a:gd name="connsiteY18" fmla="*/ 188514 h 476246"/>
                <a:gd name="connsiteX19" fmla="*/ 533394 w 606721"/>
                <a:gd name="connsiteY19" fmla="*/ 170381 h 476246"/>
                <a:gd name="connsiteX20" fmla="*/ 135627 w 606721"/>
                <a:gd name="connsiteY20" fmla="*/ 97874 h 476246"/>
                <a:gd name="connsiteX21" fmla="*/ 183188 w 606721"/>
                <a:gd name="connsiteY21" fmla="*/ 145294 h 476246"/>
                <a:gd name="connsiteX22" fmla="*/ 135627 w 606721"/>
                <a:gd name="connsiteY22" fmla="*/ 192714 h 476246"/>
                <a:gd name="connsiteX23" fmla="*/ 88066 w 606721"/>
                <a:gd name="connsiteY23" fmla="*/ 145294 h 476246"/>
                <a:gd name="connsiteX24" fmla="*/ 135627 w 606721"/>
                <a:gd name="connsiteY24" fmla="*/ 97874 h 476246"/>
                <a:gd name="connsiteX25" fmla="*/ 315239 w 606721"/>
                <a:gd name="connsiteY25" fmla="*/ 79716 h 476246"/>
                <a:gd name="connsiteX26" fmla="*/ 315239 w 606721"/>
                <a:gd name="connsiteY26" fmla="*/ 97849 h 476246"/>
                <a:gd name="connsiteX27" fmla="*/ 533394 w 606721"/>
                <a:gd name="connsiteY27" fmla="*/ 97849 h 476246"/>
                <a:gd name="connsiteX28" fmla="*/ 533394 w 606721"/>
                <a:gd name="connsiteY28" fmla="*/ 79716 h 476246"/>
                <a:gd name="connsiteX29" fmla="*/ 135690 w 606721"/>
                <a:gd name="connsiteY29" fmla="*/ 79602 h 476246"/>
                <a:gd name="connsiteX30" fmla="*/ 69901 w 606721"/>
                <a:gd name="connsiteY30" fmla="*/ 145292 h 476246"/>
                <a:gd name="connsiteX31" fmla="*/ 135690 w 606721"/>
                <a:gd name="connsiteY31" fmla="*/ 210867 h 476246"/>
                <a:gd name="connsiteX32" fmla="*/ 201365 w 606721"/>
                <a:gd name="connsiteY32" fmla="*/ 145292 h 476246"/>
                <a:gd name="connsiteX33" fmla="*/ 135690 w 606721"/>
                <a:gd name="connsiteY33" fmla="*/ 79602 h 476246"/>
                <a:gd name="connsiteX34" fmla="*/ 0 w 606721"/>
                <a:gd name="connsiteY34" fmla="*/ 0 h 476246"/>
                <a:gd name="connsiteX35" fmla="*/ 606721 w 606721"/>
                <a:gd name="connsiteY35" fmla="*/ 0 h 476246"/>
                <a:gd name="connsiteX36" fmla="*/ 606721 w 606721"/>
                <a:gd name="connsiteY36" fmla="*/ 476246 h 476246"/>
                <a:gd name="connsiteX37" fmla="*/ 0 w 606721"/>
                <a:gd name="connsiteY37" fmla="*/ 476246 h 476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06721" h="476246">
                  <a:moveTo>
                    <a:pt x="315239" y="351824"/>
                  </a:moveTo>
                  <a:lnTo>
                    <a:pt x="315239" y="369957"/>
                  </a:lnTo>
                  <a:lnTo>
                    <a:pt x="533394" y="369957"/>
                  </a:lnTo>
                  <a:lnTo>
                    <a:pt x="533394" y="351824"/>
                  </a:lnTo>
                  <a:close/>
                  <a:moveTo>
                    <a:pt x="88066" y="264832"/>
                  </a:moveTo>
                  <a:lnTo>
                    <a:pt x="183188" y="264832"/>
                  </a:lnTo>
                  <a:lnTo>
                    <a:pt x="183188" y="359813"/>
                  </a:lnTo>
                  <a:lnTo>
                    <a:pt x="88066" y="359813"/>
                  </a:lnTo>
                  <a:close/>
                  <a:moveTo>
                    <a:pt x="315239" y="261160"/>
                  </a:moveTo>
                  <a:lnTo>
                    <a:pt x="315239" y="279293"/>
                  </a:lnTo>
                  <a:lnTo>
                    <a:pt x="533394" y="279293"/>
                  </a:lnTo>
                  <a:lnTo>
                    <a:pt x="533394" y="261160"/>
                  </a:lnTo>
                  <a:close/>
                  <a:moveTo>
                    <a:pt x="69901" y="246676"/>
                  </a:moveTo>
                  <a:lnTo>
                    <a:pt x="69901" y="377940"/>
                  </a:lnTo>
                  <a:lnTo>
                    <a:pt x="201365" y="377940"/>
                  </a:lnTo>
                  <a:lnTo>
                    <a:pt x="201365" y="246676"/>
                  </a:lnTo>
                  <a:close/>
                  <a:moveTo>
                    <a:pt x="315239" y="170381"/>
                  </a:moveTo>
                  <a:lnTo>
                    <a:pt x="315239" y="188514"/>
                  </a:lnTo>
                  <a:lnTo>
                    <a:pt x="533394" y="188514"/>
                  </a:lnTo>
                  <a:lnTo>
                    <a:pt x="533394" y="170381"/>
                  </a:lnTo>
                  <a:close/>
                  <a:moveTo>
                    <a:pt x="135627" y="97874"/>
                  </a:moveTo>
                  <a:cubicBezTo>
                    <a:pt x="161894" y="97874"/>
                    <a:pt x="183188" y="119105"/>
                    <a:pt x="183188" y="145294"/>
                  </a:cubicBezTo>
                  <a:cubicBezTo>
                    <a:pt x="183188" y="171483"/>
                    <a:pt x="161894" y="192714"/>
                    <a:pt x="135627" y="192714"/>
                  </a:cubicBezTo>
                  <a:cubicBezTo>
                    <a:pt x="109360" y="192714"/>
                    <a:pt x="88066" y="171483"/>
                    <a:pt x="88066" y="145294"/>
                  </a:cubicBezTo>
                  <a:cubicBezTo>
                    <a:pt x="88066" y="119105"/>
                    <a:pt x="109360" y="97874"/>
                    <a:pt x="135627" y="97874"/>
                  </a:cubicBezTo>
                  <a:close/>
                  <a:moveTo>
                    <a:pt x="315239" y="79716"/>
                  </a:moveTo>
                  <a:lnTo>
                    <a:pt x="315239" y="97849"/>
                  </a:lnTo>
                  <a:lnTo>
                    <a:pt x="533394" y="97849"/>
                  </a:lnTo>
                  <a:lnTo>
                    <a:pt x="533394" y="79716"/>
                  </a:lnTo>
                  <a:close/>
                  <a:moveTo>
                    <a:pt x="135690" y="79602"/>
                  </a:moveTo>
                  <a:cubicBezTo>
                    <a:pt x="99369" y="79602"/>
                    <a:pt x="69901" y="109140"/>
                    <a:pt x="69901" y="145292"/>
                  </a:cubicBezTo>
                  <a:cubicBezTo>
                    <a:pt x="69901" y="181443"/>
                    <a:pt x="99369" y="210867"/>
                    <a:pt x="135690" y="210867"/>
                  </a:cubicBezTo>
                  <a:cubicBezTo>
                    <a:pt x="171897" y="210867"/>
                    <a:pt x="201365" y="181443"/>
                    <a:pt x="201365" y="145292"/>
                  </a:cubicBezTo>
                  <a:cubicBezTo>
                    <a:pt x="201365" y="109140"/>
                    <a:pt x="171897" y="79602"/>
                    <a:pt x="135690" y="79602"/>
                  </a:cubicBezTo>
                  <a:close/>
                  <a:moveTo>
                    <a:pt x="0" y="0"/>
                  </a:moveTo>
                  <a:lnTo>
                    <a:pt x="606721" y="0"/>
                  </a:lnTo>
                  <a:lnTo>
                    <a:pt x="606721" y="476246"/>
                  </a:lnTo>
                  <a:lnTo>
                    <a:pt x="0" y="476246"/>
                  </a:lnTo>
                  <a:close/>
                </a:path>
              </a:pathLst>
            </a:custGeom>
            <a:solidFill>
              <a:schemeClr val="bg1"/>
            </a:solidFill>
            <a:ln>
              <a:noFill/>
            </a:ln>
            <a:extLst/>
          </p:spPr>
          <p:txBody>
            <a:bodyPr vert="horz" wrap="square" lIns="34290" tIns="17145" rIns="34290" bIns="17145"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697"/>
              <a:endParaRPr lang="en-US" sz="1350" dirty="0">
                <a:solidFill>
                  <a:srgbClr val="233348"/>
                </a:solidFill>
                <a:latin typeface="微软雅黑" panose="020B0503020204020204" pitchFamily="34" charset="-122"/>
                <a:ea typeface="微软雅黑" panose="020B0503020204020204" pitchFamily="34" charset="-122"/>
                <a:cs typeface="+mn-ea"/>
                <a:sym typeface="+mn-lt"/>
              </a:endParaRPr>
            </a:p>
          </p:txBody>
        </p:sp>
      </p:grpSp>
      <p:grpSp>
        <p:nvGrpSpPr>
          <p:cNvPr id="32" name="组合 31"/>
          <p:cNvGrpSpPr/>
          <p:nvPr/>
        </p:nvGrpSpPr>
        <p:grpSpPr>
          <a:xfrm>
            <a:off x="6520970" y="1046289"/>
            <a:ext cx="1998642" cy="1083856"/>
            <a:chOff x="7523108" y="3331677"/>
            <a:chExt cx="2422746" cy="1445142"/>
          </a:xfrm>
        </p:grpSpPr>
        <p:sp>
          <p:nvSpPr>
            <p:cNvPr id="33" name="矩形 32"/>
            <p:cNvSpPr/>
            <p:nvPr/>
          </p:nvSpPr>
          <p:spPr>
            <a:xfrm>
              <a:off x="7523108" y="3331677"/>
              <a:ext cx="2241974" cy="393527"/>
            </a:xfrm>
            <a:prstGeom prst="rect">
              <a:avLst/>
            </a:prstGeom>
          </p:spPr>
          <p:txBody>
            <a:bodyPr wrap="square">
              <a:spAutoFit/>
              <a:scene3d>
                <a:camera prst="orthographicFront"/>
                <a:lightRig rig="threePt" dir="t"/>
              </a:scene3d>
              <a:sp3d contourW="12700"/>
            </a:bodyPr>
            <a:lstStyle/>
            <a:p>
              <a:pPr>
                <a:lnSpc>
                  <a:spcPct val="120000"/>
                </a:lnSpc>
              </a:pPr>
              <a:r>
                <a:rPr lang="en-US" altLang="zh-CN" sz="1200" b="1" dirty="0" smtClean="0">
                  <a:solidFill>
                    <a:srgbClr val="123E61"/>
                  </a:solidFill>
                  <a:latin typeface="微软雅黑" panose="020B0503020204020204" pitchFamily="34" charset="-122"/>
                  <a:ea typeface="微软雅黑" panose="020B0503020204020204" pitchFamily="34" charset="-122"/>
                  <a:cs typeface="+mn-ea"/>
                  <a:sym typeface="+mn-lt"/>
                </a:rPr>
                <a:t>Linux</a:t>
              </a:r>
              <a:r>
                <a:rPr lang="zh-CN" altLang="en-US" sz="1200" b="1" dirty="0" smtClean="0">
                  <a:solidFill>
                    <a:srgbClr val="123E61"/>
                  </a:solidFill>
                  <a:latin typeface="微软雅黑" panose="020B0503020204020204" pitchFamily="34" charset="-122"/>
                  <a:ea typeface="微软雅黑" panose="020B0503020204020204" pitchFamily="34" charset="-122"/>
                  <a:cs typeface="+mn-ea"/>
                  <a:sym typeface="+mn-lt"/>
                </a:rPr>
                <a:t>驱动开发</a:t>
              </a:r>
              <a:endParaRPr lang="zh-CN" altLang="en-US" sz="1200" b="1"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34" name="文本框 33"/>
            <p:cNvSpPr txBox="1"/>
            <p:nvPr/>
          </p:nvSpPr>
          <p:spPr>
            <a:xfrm>
              <a:off x="7523108" y="3641465"/>
              <a:ext cx="2422746" cy="1135354"/>
            </a:xfrm>
            <a:prstGeom prst="rect">
              <a:avLst/>
            </a:prstGeom>
            <a:noFill/>
          </p:spPr>
          <p:txBody>
            <a:bodyPr wrap="square" rtlCol="0">
              <a:spAutoFit/>
              <a:scene3d>
                <a:camera prst="orthographicFront"/>
                <a:lightRig rig="threePt" dir="t"/>
              </a:scene3d>
              <a:sp3d contourW="12700"/>
            </a:bodyPr>
            <a:lstStyle/>
            <a:p>
              <a:pPr algn="just">
                <a:lnSpc>
                  <a:spcPct val="120000"/>
                </a:lnSpc>
              </a:pPr>
              <a:r>
                <a:rPr lang="zh-CN" altLang="en-US" sz="105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负责项目产品的底层驱动模块开发调试，编写常见的驱动代码，并封装好接口，供应用层调用</a:t>
              </a:r>
              <a:endParaRPr lang="zh-CN" altLang="en-US" sz="105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38" name="组合 37"/>
          <p:cNvGrpSpPr/>
          <p:nvPr/>
        </p:nvGrpSpPr>
        <p:grpSpPr>
          <a:xfrm>
            <a:off x="6670098" y="3734139"/>
            <a:ext cx="1998642" cy="712472"/>
            <a:chOff x="7523108" y="3331677"/>
            <a:chExt cx="2422746" cy="949962"/>
          </a:xfrm>
        </p:grpSpPr>
        <p:sp>
          <p:nvSpPr>
            <p:cNvPr id="39" name="矩形 38"/>
            <p:cNvSpPr/>
            <p:nvPr/>
          </p:nvSpPr>
          <p:spPr>
            <a:xfrm>
              <a:off x="7523108" y="3331677"/>
              <a:ext cx="2241974" cy="393527"/>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b="1" dirty="0" smtClean="0">
                  <a:solidFill>
                    <a:srgbClr val="123E61"/>
                  </a:solidFill>
                  <a:latin typeface="微软雅黑" panose="020B0503020204020204" pitchFamily="34" charset="-122"/>
                  <a:ea typeface="微软雅黑" panose="020B0503020204020204" pitchFamily="34" charset="-122"/>
                  <a:cs typeface="+mn-ea"/>
                  <a:sym typeface="+mn-lt"/>
                </a:rPr>
                <a:t>产品维护</a:t>
              </a:r>
              <a:endParaRPr lang="zh-CN" altLang="en-US" sz="1200" b="1"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40" name="文本框 39"/>
            <p:cNvSpPr txBox="1"/>
            <p:nvPr/>
          </p:nvSpPr>
          <p:spPr>
            <a:xfrm>
              <a:off x="7523108" y="3641465"/>
              <a:ext cx="2422746" cy="640174"/>
            </a:xfrm>
            <a:prstGeom prst="rect">
              <a:avLst/>
            </a:prstGeom>
            <a:noFill/>
          </p:spPr>
          <p:txBody>
            <a:bodyPr wrap="square" rtlCol="0">
              <a:spAutoFit/>
              <a:scene3d>
                <a:camera prst="orthographicFront"/>
                <a:lightRig rig="threePt" dir="t"/>
              </a:scene3d>
              <a:sp3d contourW="12700"/>
            </a:bodyPr>
            <a:lstStyle/>
            <a:p>
              <a:pPr algn="just">
                <a:lnSpc>
                  <a:spcPct val="120000"/>
                </a:lnSpc>
              </a:pPr>
              <a:r>
                <a:rPr lang="zh-CN" altLang="en-US" sz="1050" dirty="0">
                  <a:solidFill>
                    <a:schemeClr val="bg1">
                      <a:lumMod val="50000"/>
                    </a:schemeClr>
                  </a:solidFill>
                  <a:latin typeface="微软雅黑" panose="020B0503020204020204" pitchFamily="34" charset="-122"/>
                  <a:ea typeface="微软雅黑" panose="020B0503020204020204" pitchFamily="34" charset="-122"/>
                  <a:cs typeface="+mn-ea"/>
                  <a:sym typeface="+mn-lt"/>
                </a:rPr>
                <a:t>负责</a:t>
              </a:r>
              <a:r>
                <a:rPr lang="zh-CN" altLang="en-US" sz="105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完成公司内部已有的智能终端产品的维护和测试</a:t>
              </a:r>
              <a:endParaRPr lang="zh-CN" altLang="en-US" sz="105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45" name="组合 44"/>
          <p:cNvGrpSpPr/>
          <p:nvPr/>
        </p:nvGrpSpPr>
        <p:grpSpPr>
          <a:xfrm>
            <a:off x="903822" y="1046107"/>
            <a:ext cx="1967922" cy="916887"/>
            <a:chOff x="7523108" y="3331677"/>
            <a:chExt cx="2422746" cy="1222516"/>
          </a:xfrm>
        </p:grpSpPr>
        <p:sp>
          <p:nvSpPr>
            <p:cNvPr id="46" name="矩形 45"/>
            <p:cNvSpPr/>
            <p:nvPr/>
          </p:nvSpPr>
          <p:spPr>
            <a:xfrm>
              <a:off x="7703881" y="3331677"/>
              <a:ext cx="2241973" cy="393527"/>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200" b="1" dirty="0" smtClean="0">
                  <a:solidFill>
                    <a:srgbClr val="123E61"/>
                  </a:solidFill>
                  <a:latin typeface="微软雅黑" panose="020B0503020204020204" pitchFamily="34" charset="-122"/>
                  <a:ea typeface="微软雅黑" panose="020B0503020204020204" pitchFamily="34" charset="-122"/>
                  <a:cs typeface="+mn-ea"/>
                  <a:sym typeface="+mn-lt"/>
                </a:rPr>
                <a:t>项目技术</a:t>
              </a:r>
              <a:endParaRPr lang="zh-CN" altLang="en-US" sz="1200" b="1"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47" name="文本框 46"/>
            <p:cNvSpPr txBox="1"/>
            <p:nvPr/>
          </p:nvSpPr>
          <p:spPr>
            <a:xfrm>
              <a:off x="7523108" y="3641465"/>
              <a:ext cx="2422746" cy="912728"/>
            </a:xfrm>
            <a:prstGeom prst="rect">
              <a:avLst/>
            </a:prstGeom>
            <a:noFill/>
          </p:spPr>
          <p:txBody>
            <a:bodyPr wrap="square" rtlCol="0">
              <a:spAutoFit/>
              <a:scene3d>
                <a:camera prst="orthographicFront"/>
                <a:lightRig rig="threePt" dir="t"/>
              </a:scene3d>
              <a:sp3d contourW="12700"/>
            </a:bodyPr>
            <a:lstStyle/>
            <a:p>
              <a:pPr algn="just">
                <a:lnSpc>
                  <a:spcPct val="120000"/>
                </a:lnSpc>
              </a:pPr>
              <a:r>
                <a:rPr lang="zh-CN" altLang="en-US" sz="1050" dirty="0">
                  <a:solidFill>
                    <a:schemeClr val="bg1">
                      <a:lumMod val="50000"/>
                    </a:schemeClr>
                  </a:solidFill>
                  <a:latin typeface="微软雅黑" panose="020B0503020204020204" pitchFamily="34" charset="-122"/>
                  <a:ea typeface="微软雅黑" panose="020B0503020204020204" pitchFamily="34" charset="-122"/>
                  <a:cs typeface="+mn-ea"/>
                  <a:sym typeface="+mn-lt"/>
                </a:rPr>
                <a:t>参与</a:t>
              </a:r>
              <a:r>
                <a:rPr lang="zh-CN" altLang="en-US" sz="105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项目需求分析和系统结构分析，研究项目技术细节，参与项目软件模块设计</a:t>
              </a:r>
              <a:endParaRPr lang="zh-CN" altLang="en-US" sz="105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48" name="组合 47"/>
          <p:cNvGrpSpPr/>
          <p:nvPr/>
        </p:nvGrpSpPr>
        <p:grpSpPr>
          <a:xfrm>
            <a:off x="830404" y="3843848"/>
            <a:ext cx="1967922" cy="712472"/>
            <a:chOff x="7523108" y="3331677"/>
            <a:chExt cx="2422746" cy="949962"/>
          </a:xfrm>
        </p:grpSpPr>
        <p:sp>
          <p:nvSpPr>
            <p:cNvPr id="49" name="矩形 48"/>
            <p:cNvSpPr/>
            <p:nvPr/>
          </p:nvSpPr>
          <p:spPr>
            <a:xfrm>
              <a:off x="7703881" y="3331677"/>
              <a:ext cx="2241973" cy="393527"/>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200" b="1" dirty="0" smtClean="0">
                  <a:solidFill>
                    <a:srgbClr val="123E61"/>
                  </a:solidFill>
                  <a:latin typeface="微软雅黑" panose="020B0503020204020204" pitchFamily="34" charset="-122"/>
                  <a:ea typeface="微软雅黑" panose="020B0503020204020204" pitchFamily="34" charset="-122"/>
                  <a:cs typeface="+mn-ea"/>
                  <a:sym typeface="+mn-lt"/>
                </a:rPr>
                <a:t>硬件原理分析</a:t>
              </a:r>
              <a:endParaRPr lang="zh-CN" altLang="en-US" sz="1200" b="1"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50" name="文本框 49"/>
            <p:cNvSpPr txBox="1"/>
            <p:nvPr/>
          </p:nvSpPr>
          <p:spPr>
            <a:xfrm>
              <a:off x="7523108" y="3641465"/>
              <a:ext cx="2422746" cy="640174"/>
            </a:xfrm>
            <a:prstGeom prst="rect">
              <a:avLst/>
            </a:prstGeom>
            <a:noFill/>
          </p:spPr>
          <p:txBody>
            <a:bodyPr wrap="square" rtlCol="0">
              <a:spAutoFit/>
              <a:scene3d>
                <a:camera prst="orthographicFront"/>
                <a:lightRig rig="threePt" dir="t"/>
              </a:scene3d>
              <a:sp3d contourW="12700"/>
            </a:bodyPr>
            <a:lstStyle/>
            <a:p>
              <a:pPr algn="just">
                <a:lnSpc>
                  <a:spcPct val="120000"/>
                </a:lnSpc>
              </a:pPr>
              <a:r>
                <a:rPr lang="zh-CN" altLang="en-US" sz="105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和硬件工程师沟通交流，协助完成原理图和</a:t>
              </a:r>
              <a:r>
                <a:rPr lang="en-US" altLang="zh-CN" sz="105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PCB</a:t>
              </a:r>
              <a:r>
                <a:rPr lang="zh-CN" altLang="en-US" sz="105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的调试</a:t>
              </a:r>
              <a:endParaRPr lang="zh-CN" altLang="en-US" sz="105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sp>
        <p:nvSpPr>
          <p:cNvPr id="54" name="标题 1"/>
          <p:cNvSpPr txBox="1">
            <a:spLocks/>
          </p:cNvSpPr>
          <p:nvPr/>
        </p:nvSpPr>
        <p:spPr>
          <a:xfrm>
            <a:off x="215515" y="284861"/>
            <a:ext cx="5076565" cy="494294"/>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a:lstStyle>
          <a:p>
            <a:r>
              <a:rPr lang="zh-CN" altLang="en-US" sz="2400" dirty="0" smtClean="0"/>
              <a:t>个人岗位职责</a:t>
            </a:r>
            <a:r>
              <a:rPr lang="en-US" altLang="zh-CN" sz="2400" dirty="0" smtClean="0"/>
              <a:t>-Linux</a:t>
            </a:r>
            <a:r>
              <a:rPr lang="zh-CN" altLang="en-US" sz="2400" dirty="0" smtClean="0"/>
              <a:t>助理软件工程师</a:t>
            </a:r>
            <a:endParaRPr lang="zh-CN" altLang="en-US" sz="2400" dirty="0"/>
          </a:p>
        </p:txBody>
      </p:sp>
      <p:sp>
        <p:nvSpPr>
          <p:cNvPr id="55" name="Oval 17"/>
          <p:cNvSpPr>
            <a:spLocks noChangeArrowheads="1"/>
          </p:cNvSpPr>
          <p:nvPr/>
        </p:nvSpPr>
        <p:spPr bwMode="auto">
          <a:xfrm>
            <a:off x="3354395" y="3799132"/>
            <a:ext cx="352962" cy="277057"/>
          </a:xfrm>
          <a:custGeom>
            <a:avLst/>
            <a:gdLst>
              <a:gd name="connsiteX0" fmla="*/ 315239 w 606721"/>
              <a:gd name="connsiteY0" fmla="*/ 351824 h 476246"/>
              <a:gd name="connsiteX1" fmla="*/ 315239 w 606721"/>
              <a:gd name="connsiteY1" fmla="*/ 369957 h 476246"/>
              <a:gd name="connsiteX2" fmla="*/ 533394 w 606721"/>
              <a:gd name="connsiteY2" fmla="*/ 369957 h 476246"/>
              <a:gd name="connsiteX3" fmla="*/ 533394 w 606721"/>
              <a:gd name="connsiteY3" fmla="*/ 351824 h 476246"/>
              <a:gd name="connsiteX4" fmla="*/ 88066 w 606721"/>
              <a:gd name="connsiteY4" fmla="*/ 264832 h 476246"/>
              <a:gd name="connsiteX5" fmla="*/ 183188 w 606721"/>
              <a:gd name="connsiteY5" fmla="*/ 264832 h 476246"/>
              <a:gd name="connsiteX6" fmla="*/ 183188 w 606721"/>
              <a:gd name="connsiteY6" fmla="*/ 359813 h 476246"/>
              <a:gd name="connsiteX7" fmla="*/ 88066 w 606721"/>
              <a:gd name="connsiteY7" fmla="*/ 359813 h 476246"/>
              <a:gd name="connsiteX8" fmla="*/ 315239 w 606721"/>
              <a:gd name="connsiteY8" fmla="*/ 261160 h 476246"/>
              <a:gd name="connsiteX9" fmla="*/ 315239 w 606721"/>
              <a:gd name="connsiteY9" fmla="*/ 279293 h 476246"/>
              <a:gd name="connsiteX10" fmla="*/ 533394 w 606721"/>
              <a:gd name="connsiteY10" fmla="*/ 279293 h 476246"/>
              <a:gd name="connsiteX11" fmla="*/ 533394 w 606721"/>
              <a:gd name="connsiteY11" fmla="*/ 261160 h 476246"/>
              <a:gd name="connsiteX12" fmla="*/ 69901 w 606721"/>
              <a:gd name="connsiteY12" fmla="*/ 246676 h 476246"/>
              <a:gd name="connsiteX13" fmla="*/ 69901 w 606721"/>
              <a:gd name="connsiteY13" fmla="*/ 377940 h 476246"/>
              <a:gd name="connsiteX14" fmla="*/ 201365 w 606721"/>
              <a:gd name="connsiteY14" fmla="*/ 377940 h 476246"/>
              <a:gd name="connsiteX15" fmla="*/ 201365 w 606721"/>
              <a:gd name="connsiteY15" fmla="*/ 246676 h 476246"/>
              <a:gd name="connsiteX16" fmla="*/ 315239 w 606721"/>
              <a:gd name="connsiteY16" fmla="*/ 170381 h 476246"/>
              <a:gd name="connsiteX17" fmla="*/ 315239 w 606721"/>
              <a:gd name="connsiteY17" fmla="*/ 188514 h 476246"/>
              <a:gd name="connsiteX18" fmla="*/ 533394 w 606721"/>
              <a:gd name="connsiteY18" fmla="*/ 188514 h 476246"/>
              <a:gd name="connsiteX19" fmla="*/ 533394 w 606721"/>
              <a:gd name="connsiteY19" fmla="*/ 170381 h 476246"/>
              <a:gd name="connsiteX20" fmla="*/ 135627 w 606721"/>
              <a:gd name="connsiteY20" fmla="*/ 97874 h 476246"/>
              <a:gd name="connsiteX21" fmla="*/ 183188 w 606721"/>
              <a:gd name="connsiteY21" fmla="*/ 145294 h 476246"/>
              <a:gd name="connsiteX22" fmla="*/ 135627 w 606721"/>
              <a:gd name="connsiteY22" fmla="*/ 192714 h 476246"/>
              <a:gd name="connsiteX23" fmla="*/ 88066 w 606721"/>
              <a:gd name="connsiteY23" fmla="*/ 145294 h 476246"/>
              <a:gd name="connsiteX24" fmla="*/ 135627 w 606721"/>
              <a:gd name="connsiteY24" fmla="*/ 97874 h 476246"/>
              <a:gd name="connsiteX25" fmla="*/ 315239 w 606721"/>
              <a:gd name="connsiteY25" fmla="*/ 79716 h 476246"/>
              <a:gd name="connsiteX26" fmla="*/ 315239 w 606721"/>
              <a:gd name="connsiteY26" fmla="*/ 97849 h 476246"/>
              <a:gd name="connsiteX27" fmla="*/ 533394 w 606721"/>
              <a:gd name="connsiteY27" fmla="*/ 97849 h 476246"/>
              <a:gd name="connsiteX28" fmla="*/ 533394 w 606721"/>
              <a:gd name="connsiteY28" fmla="*/ 79716 h 476246"/>
              <a:gd name="connsiteX29" fmla="*/ 135690 w 606721"/>
              <a:gd name="connsiteY29" fmla="*/ 79602 h 476246"/>
              <a:gd name="connsiteX30" fmla="*/ 69901 w 606721"/>
              <a:gd name="connsiteY30" fmla="*/ 145292 h 476246"/>
              <a:gd name="connsiteX31" fmla="*/ 135690 w 606721"/>
              <a:gd name="connsiteY31" fmla="*/ 210867 h 476246"/>
              <a:gd name="connsiteX32" fmla="*/ 201365 w 606721"/>
              <a:gd name="connsiteY32" fmla="*/ 145292 h 476246"/>
              <a:gd name="connsiteX33" fmla="*/ 135690 w 606721"/>
              <a:gd name="connsiteY33" fmla="*/ 79602 h 476246"/>
              <a:gd name="connsiteX34" fmla="*/ 0 w 606721"/>
              <a:gd name="connsiteY34" fmla="*/ 0 h 476246"/>
              <a:gd name="connsiteX35" fmla="*/ 606721 w 606721"/>
              <a:gd name="connsiteY35" fmla="*/ 0 h 476246"/>
              <a:gd name="connsiteX36" fmla="*/ 606721 w 606721"/>
              <a:gd name="connsiteY36" fmla="*/ 476246 h 476246"/>
              <a:gd name="connsiteX37" fmla="*/ 0 w 606721"/>
              <a:gd name="connsiteY37" fmla="*/ 476246 h 476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06721" h="476246">
                <a:moveTo>
                  <a:pt x="315239" y="351824"/>
                </a:moveTo>
                <a:lnTo>
                  <a:pt x="315239" y="369957"/>
                </a:lnTo>
                <a:lnTo>
                  <a:pt x="533394" y="369957"/>
                </a:lnTo>
                <a:lnTo>
                  <a:pt x="533394" y="351824"/>
                </a:lnTo>
                <a:close/>
                <a:moveTo>
                  <a:pt x="88066" y="264832"/>
                </a:moveTo>
                <a:lnTo>
                  <a:pt x="183188" y="264832"/>
                </a:lnTo>
                <a:lnTo>
                  <a:pt x="183188" y="359813"/>
                </a:lnTo>
                <a:lnTo>
                  <a:pt x="88066" y="359813"/>
                </a:lnTo>
                <a:close/>
                <a:moveTo>
                  <a:pt x="315239" y="261160"/>
                </a:moveTo>
                <a:lnTo>
                  <a:pt x="315239" y="279293"/>
                </a:lnTo>
                <a:lnTo>
                  <a:pt x="533394" y="279293"/>
                </a:lnTo>
                <a:lnTo>
                  <a:pt x="533394" y="261160"/>
                </a:lnTo>
                <a:close/>
                <a:moveTo>
                  <a:pt x="69901" y="246676"/>
                </a:moveTo>
                <a:lnTo>
                  <a:pt x="69901" y="377940"/>
                </a:lnTo>
                <a:lnTo>
                  <a:pt x="201365" y="377940"/>
                </a:lnTo>
                <a:lnTo>
                  <a:pt x="201365" y="246676"/>
                </a:lnTo>
                <a:close/>
                <a:moveTo>
                  <a:pt x="315239" y="170381"/>
                </a:moveTo>
                <a:lnTo>
                  <a:pt x="315239" y="188514"/>
                </a:lnTo>
                <a:lnTo>
                  <a:pt x="533394" y="188514"/>
                </a:lnTo>
                <a:lnTo>
                  <a:pt x="533394" y="170381"/>
                </a:lnTo>
                <a:close/>
                <a:moveTo>
                  <a:pt x="135627" y="97874"/>
                </a:moveTo>
                <a:cubicBezTo>
                  <a:pt x="161894" y="97874"/>
                  <a:pt x="183188" y="119105"/>
                  <a:pt x="183188" y="145294"/>
                </a:cubicBezTo>
                <a:cubicBezTo>
                  <a:pt x="183188" y="171483"/>
                  <a:pt x="161894" y="192714"/>
                  <a:pt x="135627" y="192714"/>
                </a:cubicBezTo>
                <a:cubicBezTo>
                  <a:pt x="109360" y="192714"/>
                  <a:pt x="88066" y="171483"/>
                  <a:pt x="88066" y="145294"/>
                </a:cubicBezTo>
                <a:cubicBezTo>
                  <a:pt x="88066" y="119105"/>
                  <a:pt x="109360" y="97874"/>
                  <a:pt x="135627" y="97874"/>
                </a:cubicBezTo>
                <a:close/>
                <a:moveTo>
                  <a:pt x="315239" y="79716"/>
                </a:moveTo>
                <a:lnTo>
                  <a:pt x="315239" y="97849"/>
                </a:lnTo>
                <a:lnTo>
                  <a:pt x="533394" y="97849"/>
                </a:lnTo>
                <a:lnTo>
                  <a:pt x="533394" y="79716"/>
                </a:lnTo>
                <a:close/>
                <a:moveTo>
                  <a:pt x="135690" y="79602"/>
                </a:moveTo>
                <a:cubicBezTo>
                  <a:pt x="99369" y="79602"/>
                  <a:pt x="69901" y="109140"/>
                  <a:pt x="69901" y="145292"/>
                </a:cubicBezTo>
                <a:cubicBezTo>
                  <a:pt x="69901" y="181443"/>
                  <a:pt x="99369" y="210867"/>
                  <a:pt x="135690" y="210867"/>
                </a:cubicBezTo>
                <a:cubicBezTo>
                  <a:pt x="171897" y="210867"/>
                  <a:pt x="201365" y="181443"/>
                  <a:pt x="201365" y="145292"/>
                </a:cubicBezTo>
                <a:cubicBezTo>
                  <a:pt x="201365" y="109140"/>
                  <a:pt x="171897" y="79602"/>
                  <a:pt x="135690" y="79602"/>
                </a:cubicBezTo>
                <a:close/>
                <a:moveTo>
                  <a:pt x="0" y="0"/>
                </a:moveTo>
                <a:lnTo>
                  <a:pt x="606721" y="0"/>
                </a:lnTo>
                <a:lnTo>
                  <a:pt x="606721" y="476246"/>
                </a:lnTo>
                <a:lnTo>
                  <a:pt x="0" y="476246"/>
                </a:lnTo>
                <a:close/>
              </a:path>
            </a:pathLst>
          </a:custGeom>
          <a:solidFill>
            <a:schemeClr val="bg1"/>
          </a:solidFill>
          <a:ln>
            <a:noFill/>
          </a:ln>
          <a:extLst/>
        </p:spPr>
        <p:txBody>
          <a:bodyPr vert="horz" wrap="square" lIns="34290" tIns="17145" rIns="34290" bIns="17145"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697"/>
            <a:endParaRPr lang="en-US" sz="1350" dirty="0">
              <a:solidFill>
                <a:srgbClr val="233348"/>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07395848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 presetClass="entr" presetSubtype="4" fill="hold" nodeType="afterEffect">
                                  <p:stCondLst>
                                    <p:cond delay="0"/>
                                  </p:stCondLst>
                                  <p:childTnLst>
                                    <p:set>
                                      <p:cBhvr>
                                        <p:cTn id="12" dur="1" fill="hold">
                                          <p:stCondLst>
                                            <p:cond delay="0"/>
                                          </p:stCondLst>
                                        </p:cTn>
                                        <p:tgtEl>
                                          <p:spTgt spid="45"/>
                                        </p:tgtEl>
                                        <p:attrNameLst>
                                          <p:attrName>style.visibility</p:attrName>
                                        </p:attrNameLst>
                                      </p:cBhvr>
                                      <p:to>
                                        <p:strVal val="visible"/>
                                      </p:to>
                                    </p:set>
                                    <p:anim calcmode="lin" valueType="num">
                                      <p:cBhvr additive="base">
                                        <p:cTn id="13" dur="500" fill="hold"/>
                                        <p:tgtEl>
                                          <p:spTgt spid="45"/>
                                        </p:tgtEl>
                                        <p:attrNameLst>
                                          <p:attrName>ppt_x</p:attrName>
                                        </p:attrNameLst>
                                      </p:cBhvr>
                                      <p:tavLst>
                                        <p:tav tm="0">
                                          <p:val>
                                            <p:strVal val="#ppt_x"/>
                                          </p:val>
                                        </p:tav>
                                        <p:tav tm="100000">
                                          <p:val>
                                            <p:strVal val="#ppt_x"/>
                                          </p:val>
                                        </p:tav>
                                      </p:tavLst>
                                    </p:anim>
                                    <p:anim calcmode="lin" valueType="num">
                                      <p:cBhvr additive="base">
                                        <p:cTn id="14" dur="500" fill="hold"/>
                                        <p:tgtEl>
                                          <p:spTgt spid="45"/>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8"/>
                                        </p:tgtEl>
                                        <p:attrNameLst>
                                          <p:attrName>style.visibility</p:attrName>
                                        </p:attrNameLst>
                                      </p:cBhvr>
                                      <p:to>
                                        <p:strVal val="visible"/>
                                      </p:to>
                                    </p:set>
                                    <p:anim calcmode="lin" valueType="num">
                                      <p:cBhvr additive="base">
                                        <p:cTn id="17" dur="500" fill="hold"/>
                                        <p:tgtEl>
                                          <p:spTgt spid="48"/>
                                        </p:tgtEl>
                                        <p:attrNameLst>
                                          <p:attrName>ppt_x</p:attrName>
                                        </p:attrNameLst>
                                      </p:cBhvr>
                                      <p:tavLst>
                                        <p:tav tm="0">
                                          <p:val>
                                            <p:strVal val="#ppt_x"/>
                                          </p:val>
                                        </p:tav>
                                        <p:tav tm="100000">
                                          <p:val>
                                            <p:strVal val="#ppt_x"/>
                                          </p:val>
                                        </p:tav>
                                      </p:tavLst>
                                    </p:anim>
                                    <p:anim calcmode="lin" valueType="num">
                                      <p:cBhvr additive="base">
                                        <p:cTn id="18" dur="500" fill="hold"/>
                                        <p:tgtEl>
                                          <p:spTgt spid="48"/>
                                        </p:tgtEl>
                                        <p:attrNameLst>
                                          <p:attrName>ppt_y</p:attrName>
                                        </p:attrNameLst>
                                      </p:cBhvr>
                                      <p:tavLst>
                                        <p:tav tm="0">
                                          <p:val>
                                            <p:strVal val="1+#ppt_h/2"/>
                                          </p:val>
                                        </p:tav>
                                        <p:tav tm="100000">
                                          <p:val>
                                            <p:strVal val="#ppt_y"/>
                                          </p:val>
                                        </p:tav>
                                      </p:tavLst>
                                    </p:anim>
                                  </p:childTnLst>
                                </p:cTn>
                              </p:par>
                              <p:par>
                                <p:cTn id="19" presetID="2" presetClass="entr" presetSubtype="1"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anim calcmode="lin" valueType="num">
                                      <p:cBhvr additive="base">
                                        <p:cTn id="21" dur="500" fill="hold"/>
                                        <p:tgtEl>
                                          <p:spTgt spid="32"/>
                                        </p:tgtEl>
                                        <p:attrNameLst>
                                          <p:attrName>ppt_x</p:attrName>
                                        </p:attrNameLst>
                                      </p:cBhvr>
                                      <p:tavLst>
                                        <p:tav tm="0">
                                          <p:val>
                                            <p:strVal val="#ppt_x"/>
                                          </p:val>
                                        </p:tav>
                                        <p:tav tm="100000">
                                          <p:val>
                                            <p:strVal val="#ppt_x"/>
                                          </p:val>
                                        </p:tav>
                                      </p:tavLst>
                                    </p:anim>
                                    <p:anim calcmode="lin" valueType="num">
                                      <p:cBhvr additive="base">
                                        <p:cTn id="22" dur="500" fill="hold"/>
                                        <p:tgtEl>
                                          <p:spTgt spid="32"/>
                                        </p:tgtEl>
                                        <p:attrNameLst>
                                          <p:attrName>ppt_y</p:attrName>
                                        </p:attrNameLst>
                                      </p:cBhvr>
                                      <p:tavLst>
                                        <p:tav tm="0">
                                          <p:val>
                                            <p:strVal val="0-#ppt_h/2"/>
                                          </p:val>
                                        </p:tav>
                                        <p:tav tm="100000">
                                          <p:val>
                                            <p:strVal val="#ppt_y"/>
                                          </p:val>
                                        </p:tav>
                                      </p:tavLst>
                                    </p:anim>
                                  </p:childTnLst>
                                </p:cTn>
                              </p:par>
                              <p:par>
                                <p:cTn id="23" presetID="2" presetClass="entr" presetSubtype="1" fill="hold" nodeType="withEffect">
                                  <p:stCondLst>
                                    <p:cond delay="0"/>
                                  </p:stCondLst>
                                  <p:childTnLst>
                                    <p:set>
                                      <p:cBhvr>
                                        <p:cTn id="24" dur="1" fill="hold">
                                          <p:stCondLst>
                                            <p:cond delay="0"/>
                                          </p:stCondLst>
                                        </p:cTn>
                                        <p:tgtEl>
                                          <p:spTgt spid="38"/>
                                        </p:tgtEl>
                                        <p:attrNameLst>
                                          <p:attrName>style.visibility</p:attrName>
                                        </p:attrNameLst>
                                      </p:cBhvr>
                                      <p:to>
                                        <p:strVal val="visible"/>
                                      </p:to>
                                    </p:set>
                                    <p:anim calcmode="lin" valueType="num">
                                      <p:cBhvr additive="base">
                                        <p:cTn id="25" dur="500" fill="hold"/>
                                        <p:tgtEl>
                                          <p:spTgt spid="38"/>
                                        </p:tgtEl>
                                        <p:attrNameLst>
                                          <p:attrName>ppt_x</p:attrName>
                                        </p:attrNameLst>
                                      </p:cBhvr>
                                      <p:tavLst>
                                        <p:tav tm="0">
                                          <p:val>
                                            <p:strVal val="#ppt_x"/>
                                          </p:val>
                                        </p:tav>
                                        <p:tav tm="100000">
                                          <p:val>
                                            <p:strVal val="#ppt_x"/>
                                          </p:val>
                                        </p:tav>
                                      </p:tavLst>
                                    </p:anim>
                                    <p:anim calcmode="lin" valueType="num">
                                      <p:cBhvr additive="base">
                                        <p:cTn id="26" dur="500" fill="hold"/>
                                        <p:tgtEl>
                                          <p:spTgt spid="3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矩形 3"/>
          <p:cNvSpPr/>
          <p:nvPr/>
        </p:nvSpPr>
        <p:spPr>
          <a:xfrm rot="18900000">
            <a:off x="4635692" y="1161349"/>
            <a:ext cx="2275704" cy="3083598"/>
          </a:xfrm>
          <a:custGeom>
            <a:avLst/>
            <a:gdLst>
              <a:gd name="connsiteX0" fmla="*/ 0 w 1930309"/>
              <a:gd name="connsiteY0" fmla="*/ 0 h 2615584"/>
              <a:gd name="connsiteX1" fmla="*/ 1930309 w 1930309"/>
              <a:gd name="connsiteY1" fmla="*/ 0 h 2615584"/>
              <a:gd name="connsiteX2" fmla="*/ 1930309 w 1930309"/>
              <a:gd name="connsiteY2" fmla="*/ 2615584 h 2615584"/>
              <a:gd name="connsiteX3" fmla="*/ 0 w 1930309"/>
              <a:gd name="connsiteY3" fmla="*/ 2615584 h 2615584"/>
              <a:gd name="connsiteX4" fmla="*/ 0 w 1930309"/>
              <a:gd name="connsiteY4" fmla="*/ 0 h 2615584"/>
              <a:gd name="connsiteX0" fmla="*/ 0 w 1930309"/>
              <a:gd name="connsiteY0" fmla="*/ 0 h 2615584"/>
              <a:gd name="connsiteX1" fmla="*/ 1930309 w 1930309"/>
              <a:gd name="connsiteY1" fmla="*/ 0 h 2615584"/>
              <a:gd name="connsiteX2" fmla="*/ 1917878 w 1930309"/>
              <a:gd name="connsiteY2" fmla="*/ 217763 h 2615584"/>
              <a:gd name="connsiteX3" fmla="*/ 1930309 w 1930309"/>
              <a:gd name="connsiteY3" fmla="*/ 2615584 h 2615584"/>
              <a:gd name="connsiteX4" fmla="*/ 0 w 1930309"/>
              <a:gd name="connsiteY4" fmla="*/ 2615584 h 2615584"/>
              <a:gd name="connsiteX5" fmla="*/ 0 w 1930309"/>
              <a:gd name="connsiteY5" fmla="*/ 0 h 2615584"/>
              <a:gd name="connsiteX0" fmla="*/ 0 w 1930309"/>
              <a:gd name="connsiteY0" fmla="*/ 0 h 2615584"/>
              <a:gd name="connsiteX1" fmla="*/ 1917878 w 1930309"/>
              <a:gd name="connsiteY1" fmla="*/ 217763 h 2615584"/>
              <a:gd name="connsiteX2" fmla="*/ 1930309 w 1930309"/>
              <a:gd name="connsiteY2" fmla="*/ 2615584 h 2615584"/>
              <a:gd name="connsiteX3" fmla="*/ 0 w 1930309"/>
              <a:gd name="connsiteY3" fmla="*/ 2615584 h 2615584"/>
              <a:gd name="connsiteX4" fmla="*/ 0 w 1930309"/>
              <a:gd name="connsiteY4" fmla="*/ 0 h 2615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0309" h="2615584">
                <a:moveTo>
                  <a:pt x="0" y="0"/>
                </a:moveTo>
                <a:lnTo>
                  <a:pt x="1917878" y="217763"/>
                </a:lnTo>
                <a:cubicBezTo>
                  <a:pt x="1922022" y="1017037"/>
                  <a:pt x="1926165" y="1816310"/>
                  <a:pt x="1930309" y="2615584"/>
                </a:cubicBezTo>
                <a:lnTo>
                  <a:pt x="0" y="2615584"/>
                </a:lnTo>
                <a:lnTo>
                  <a:pt x="0" y="0"/>
                </a:lnTo>
                <a:close/>
              </a:path>
            </a:pathLst>
          </a:custGeom>
          <a:gradFill>
            <a:gsLst>
              <a:gs pos="0">
                <a:schemeClr val="bg1">
                  <a:lumMod val="85000"/>
                </a:schemeClr>
              </a:gs>
              <a:gs pos="100000">
                <a:schemeClr val="bg1">
                  <a:lumMod val="75000"/>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67" name="泪滴形 66"/>
          <p:cNvSpPr/>
          <p:nvPr/>
        </p:nvSpPr>
        <p:spPr>
          <a:xfrm rot="572159">
            <a:off x="3583957" y="798050"/>
            <a:ext cx="1910084" cy="1910084"/>
          </a:xfrm>
          <a:prstGeom prst="teardrop">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nvGrpSpPr>
          <p:cNvPr id="68" name="3         _12"/>
          <p:cNvGrpSpPr>
            <a:grpSpLocks/>
          </p:cNvGrpSpPr>
          <p:nvPr/>
        </p:nvGrpSpPr>
        <p:grpSpPr bwMode="auto">
          <a:xfrm>
            <a:off x="3719609" y="945031"/>
            <a:ext cx="1644238" cy="1648030"/>
            <a:chOff x="183" y="1395"/>
            <a:chExt cx="867" cy="869"/>
          </a:xfrm>
          <a:solidFill>
            <a:schemeClr val="tx1">
              <a:lumMod val="50000"/>
              <a:lumOff val="50000"/>
            </a:schemeClr>
          </a:solidFill>
        </p:grpSpPr>
        <p:sp>
          <p:nvSpPr>
            <p:cNvPr id="69" name="Freeform 5"/>
            <p:cNvSpPr>
              <a:spLocks/>
            </p:cNvSpPr>
            <p:nvPr/>
          </p:nvSpPr>
          <p:spPr bwMode="auto">
            <a:xfrm>
              <a:off x="183" y="1395"/>
              <a:ext cx="867" cy="869"/>
            </a:xfrm>
            <a:custGeom>
              <a:avLst/>
              <a:gdLst>
                <a:gd name="T0" fmla="*/ 0 w 478"/>
                <a:gd name="T1" fmla="*/ 239 h 478"/>
                <a:gd name="T2" fmla="*/ 239 w 478"/>
                <a:gd name="T3" fmla="*/ 478 h 478"/>
                <a:gd name="T4" fmla="*/ 478 w 478"/>
                <a:gd name="T5" fmla="*/ 239 h 478"/>
                <a:gd name="T6" fmla="*/ 239 w 478"/>
                <a:gd name="T7" fmla="*/ 0 h 478"/>
                <a:gd name="T8" fmla="*/ 0 w 478"/>
                <a:gd name="T9" fmla="*/ 239 h 478"/>
                <a:gd name="T10" fmla="*/ 17 w 478"/>
                <a:gd name="T11" fmla="*/ 239 h 478"/>
                <a:gd name="T12" fmla="*/ 239 w 478"/>
                <a:gd name="T13" fmla="*/ 17 h 478"/>
                <a:gd name="T14" fmla="*/ 461 w 478"/>
                <a:gd name="T15" fmla="*/ 239 h 478"/>
                <a:gd name="T16" fmla="*/ 239 w 478"/>
                <a:gd name="T17" fmla="*/ 461 h 478"/>
                <a:gd name="T18" fmla="*/ 17 w 478"/>
                <a:gd name="T19" fmla="*/ 239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8" h="478">
                  <a:moveTo>
                    <a:pt x="0" y="239"/>
                  </a:moveTo>
                  <a:cubicBezTo>
                    <a:pt x="0" y="371"/>
                    <a:pt x="107" y="478"/>
                    <a:pt x="239" y="478"/>
                  </a:cubicBezTo>
                  <a:cubicBezTo>
                    <a:pt x="371" y="478"/>
                    <a:pt x="478" y="371"/>
                    <a:pt x="478" y="239"/>
                  </a:cubicBezTo>
                  <a:cubicBezTo>
                    <a:pt x="478" y="107"/>
                    <a:pt x="371" y="0"/>
                    <a:pt x="239" y="0"/>
                  </a:cubicBezTo>
                  <a:cubicBezTo>
                    <a:pt x="107" y="0"/>
                    <a:pt x="0" y="107"/>
                    <a:pt x="0" y="239"/>
                  </a:cubicBezTo>
                  <a:close/>
                  <a:moveTo>
                    <a:pt x="17" y="239"/>
                  </a:moveTo>
                  <a:cubicBezTo>
                    <a:pt x="17" y="116"/>
                    <a:pt x="117" y="17"/>
                    <a:pt x="239" y="17"/>
                  </a:cubicBezTo>
                  <a:cubicBezTo>
                    <a:pt x="362" y="17"/>
                    <a:pt x="461" y="116"/>
                    <a:pt x="461" y="239"/>
                  </a:cubicBezTo>
                  <a:cubicBezTo>
                    <a:pt x="461" y="361"/>
                    <a:pt x="362" y="461"/>
                    <a:pt x="239" y="461"/>
                  </a:cubicBezTo>
                  <a:cubicBezTo>
                    <a:pt x="117" y="461"/>
                    <a:pt x="17" y="361"/>
                    <a:pt x="17" y="2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0" name="Rectangle 6"/>
            <p:cNvSpPr>
              <a:spLocks/>
            </p:cNvSpPr>
            <p:nvPr/>
          </p:nvSpPr>
          <p:spPr bwMode="auto">
            <a:xfrm>
              <a:off x="593" y="1475"/>
              <a:ext cx="47" cy="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1" name="Freeform 7"/>
            <p:cNvSpPr>
              <a:spLocks/>
            </p:cNvSpPr>
            <p:nvPr/>
          </p:nvSpPr>
          <p:spPr bwMode="auto">
            <a:xfrm>
              <a:off x="435" y="1519"/>
              <a:ext cx="36" cy="51"/>
            </a:xfrm>
            <a:custGeom>
              <a:avLst/>
              <a:gdLst>
                <a:gd name="T0" fmla="*/ 0 w 36"/>
                <a:gd name="T1" fmla="*/ 5 h 51"/>
                <a:gd name="T2" fmla="*/ 26 w 36"/>
                <a:gd name="T3" fmla="*/ 51 h 51"/>
                <a:gd name="T4" fmla="*/ 36 w 36"/>
                <a:gd name="T5" fmla="*/ 45 h 51"/>
                <a:gd name="T6" fmla="*/ 9 w 36"/>
                <a:gd name="T7" fmla="*/ 0 h 51"/>
                <a:gd name="T8" fmla="*/ 0 w 36"/>
                <a:gd name="T9" fmla="*/ 5 h 51"/>
              </a:gdLst>
              <a:ahLst/>
              <a:cxnLst>
                <a:cxn ang="0">
                  <a:pos x="T0" y="T1"/>
                </a:cxn>
                <a:cxn ang="0">
                  <a:pos x="T2" y="T3"/>
                </a:cxn>
                <a:cxn ang="0">
                  <a:pos x="T4" y="T5"/>
                </a:cxn>
                <a:cxn ang="0">
                  <a:pos x="T6" y="T7"/>
                </a:cxn>
                <a:cxn ang="0">
                  <a:pos x="T8" y="T9"/>
                </a:cxn>
              </a:cxnLst>
              <a:rect l="0" t="0" r="r" b="b"/>
              <a:pathLst>
                <a:path w="36" h="51">
                  <a:moveTo>
                    <a:pt x="0" y="5"/>
                  </a:moveTo>
                  <a:lnTo>
                    <a:pt x="26" y="51"/>
                  </a:lnTo>
                  <a:lnTo>
                    <a:pt x="36" y="45"/>
                  </a:lnTo>
                  <a:lnTo>
                    <a:pt x="9" y="0"/>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3" name="Freeform 8"/>
            <p:cNvSpPr>
              <a:spLocks/>
            </p:cNvSpPr>
            <p:nvPr/>
          </p:nvSpPr>
          <p:spPr bwMode="auto">
            <a:xfrm>
              <a:off x="306" y="1646"/>
              <a:ext cx="51" cy="36"/>
            </a:xfrm>
            <a:custGeom>
              <a:avLst/>
              <a:gdLst>
                <a:gd name="T0" fmla="*/ 0 w 51"/>
                <a:gd name="T1" fmla="*/ 11 h 36"/>
                <a:gd name="T2" fmla="*/ 46 w 51"/>
                <a:gd name="T3" fmla="*/ 36 h 36"/>
                <a:gd name="T4" fmla="*/ 51 w 51"/>
                <a:gd name="T5" fmla="*/ 27 h 36"/>
                <a:gd name="T6" fmla="*/ 8 w 51"/>
                <a:gd name="T7" fmla="*/ 0 h 36"/>
                <a:gd name="T8" fmla="*/ 0 w 51"/>
                <a:gd name="T9" fmla="*/ 11 h 36"/>
              </a:gdLst>
              <a:ahLst/>
              <a:cxnLst>
                <a:cxn ang="0">
                  <a:pos x="T0" y="T1"/>
                </a:cxn>
                <a:cxn ang="0">
                  <a:pos x="T2" y="T3"/>
                </a:cxn>
                <a:cxn ang="0">
                  <a:pos x="T4" y="T5"/>
                </a:cxn>
                <a:cxn ang="0">
                  <a:pos x="T6" y="T7"/>
                </a:cxn>
                <a:cxn ang="0">
                  <a:pos x="T8" y="T9"/>
                </a:cxn>
              </a:cxnLst>
              <a:rect l="0" t="0" r="r" b="b"/>
              <a:pathLst>
                <a:path w="51" h="36">
                  <a:moveTo>
                    <a:pt x="0" y="11"/>
                  </a:moveTo>
                  <a:lnTo>
                    <a:pt x="46" y="36"/>
                  </a:lnTo>
                  <a:lnTo>
                    <a:pt x="51" y="27"/>
                  </a:lnTo>
                  <a:lnTo>
                    <a:pt x="8" y="0"/>
                  </a:lnTo>
                  <a:lnTo>
                    <a:pt x="0"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4" name="Rectangle 9"/>
            <p:cNvSpPr>
              <a:spLocks/>
            </p:cNvSpPr>
            <p:nvPr/>
          </p:nvSpPr>
          <p:spPr bwMode="auto">
            <a:xfrm>
              <a:off x="263" y="1806"/>
              <a:ext cx="51" cy="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5" name="Freeform 10"/>
            <p:cNvSpPr>
              <a:spLocks/>
            </p:cNvSpPr>
            <p:nvPr/>
          </p:nvSpPr>
          <p:spPr bwMode="auto">
            <a:xfrm>
              <a:off x="306" y="1975"/>
              <a:ext cx="51" cy="38"/>
            </a:xfrm>
            <a:custGeom>
              <a:avLst/>
              <a:gdLst>
                <a:gd name="T0" fmla="*/ 0 w 51"/>
                <a:gd name="T1" fmla="*/ 27 h 38"/>
                <a:gd name="T2" fmla="*/ 8 w 51"/>
                <a:gd name="T3" fmla="*/ 38 h 38"/>
                <a:gd name="T4" fmla="*/ 51 w 51"/>
                <a:gd name="T5" fmla="*/ 11 h 38"/>
                <a:gd name="T6" fmla="*/ 46 w 51"/>
                <a:gd name="T7" fmla="*/ 0 h 38"/>
                <a:gd name="T8" fmla="*/ 0 w 51"/>
                <a:gd name="T9" fmla="*/ 27 h 38"/>
              </a:gdLst>
              <a:ahLst/>
              <a:cxnLst>
                <a:cxn ang="0">
                  <a:pos x="T0" y="T1"/>
                </a:cxn>
                <a:cxn ang="0">
                  <a:pos x="T2" y="T3"/>
                </a:cxn>
                <a:cxn ang="0">
                  <a:pos x="T4" y="T5"/>
                </a:cxn>
                <a:cxn ang="0">
                  <a:pos x="T6" y="T7"/>
                </a:cxn>
                <a:cxn ang="0">
                  <a:pos x="T8" y="T9"/>
                </a:cxn>
              </a:cxnLst>
              <a:rect l="0" t="0" r="r" b="b"/>
              <a:pathLst>
                <a:path w="51" h="38">
                  <a:moveTo>
                    <a:pt x="0" y="27"/>
                  </a:moveTo>
                  <a:lnTo>
                    <a:pt x="8" y="38"/>
                  </a:lnTo>
                  <a:lnTo>
                    <a:pt x="51" y="11"/>
                  </a:lnTo>
                  <a:lnTo>
                    <a:pt x="46" y="0"/>
                  </a:lnTo>
                  <a:lnTo>
                    <a:pt x="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6" name="Freeform 11"/>
            <p:cNvSpPr>
              <a:spLocks/>
            </p:cNvSpPr>
            <p:nvPr/>
          </p:nvSpPr>
          <p:spPr bwMode="auto">
            <a:xfrm>
              <a:off x="435" y="2090"/>
              <a:ext cx="36" cy="50"/>
            </a:xfrm>
            <a:custGeom>
              <a:avLst/>
              <a:gdLst>
                <a:gd name="T0" fmla="*/ 0 w 36"/>
                <a:gd name="T1" fmla="*/ 43 h 50"/>
                <a:gd name="T2" fmla="*/ 9 w 36"/>
                <a:gd name="T3" fmla="*/ 50 h 50"/>
                <a:gd name="T4" fmla="*/ 36 w 36"/>
                <a:gd name="T5" fmla="*/ 5 h 50"/>
                <a:gd name="T6" fmla="*/ 26 w 36"/>
                <a:gd name="T7" fmla="*/ 0 h 50"/>
                <a:gd name="T8" fmla="*/ 0 w 36"/>
                <a:gd name="T9" fmla="*/ 43 h 50"/>
              </a:gdLst>
              <a:ahLst/>
              <a:cxnLst>
                <a:cxn ang="0">
                  <a:pos x="T0" y="T1"/>
                </a:cxn>
                <a:cxn ang="0">
                  <a:pos x="T2" y="T3"/>
                </a:cxn>
                <a:cxn ang="0">
                  <a:pos x="T4" y="T5"/>
                </a:cxn>
                <a:cxn ang="0">
                  <a:pos x="T6" y="T7"/>
                </a:cxn>
                <a:cxn ang="0">
                  <a:pos x="T8" y="T9"/>
                </a:cxn>
              </a:cxnLst>
              <a:rect l="0" t="0" r="r" b="b"/>
              <a:pathLst>
                <a:path w="36" h="50">
                  <a:moveTo>
                    <a:pt x="0" y="43"/>
                  </a:moveTo>
                  <a:lnTo>
                    <a:pt x="9" y="50"/>
                  </a:lnTo>
                  <a:lnTo>
                    <a:pt x="36" y="5"/>
                  </a:lnTo>
                  <a:lnTo>
                    <a:pt x="26" y="0"/>
                  </a:lnTo>
                  <a:lnTo>
                    <a:pt x="0"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7" name="Rectangle 12"/>
            <p:cNvSpPr>
              <a:spLocks/>
            </p:cNvSpPr>
            <p:nvPr/>
          </p:nvSpPr>
          <p:spPr bwMode="auto">
            <a:xfrm>
              <a:off x="593" y="2133"/>
              <a:ext cx="47" cy="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8" name="Freeform 13"/>
            <p:cNvSpPr>
              <a:spLocks/>
            </p:cNvSpPr>
            <p:nvPr/>
          </p:nvSpPr>
          <p:spPr bwMode="auto">
            <a:xfrm>
              <a:off x="764" y="2090"/>
              <a:ext cx="36" cy="50"/>
            </a:xfrm>
            <a:custGeom>
              <a:avLst/>
              <a:gdLst>
                <a:gd name="T0" fmla="*/ 0 w 36"/>
                <a:gd name="T1" fmla="*/ 5 h 50"/>
                <a:gd name="T2" fmla="*/ 25 w 36"/>
                <a:gd name="T3" fmla="*/ 50 h 50"/>
                <a:gd name="T4" fmla="*/ 36 w 36"/>
                <a:gd name="T5" fmla="*/ 43 h 50"/>
                <a:gd name="T6" fmla="*/ 10 w 36"/>
                <a:gd name="T7" fmla="*/ 0 h 50"/>
                <a:gd name="T8" fmla="*/ 0 w 36"/>
                <a:gd name="T9" fmla="*/ 5 h 50"/>
              </a:gdLst>
              <a:ahLst/>
              <a:cxnLst>
                <a:cxn ang="0">
                  <a:pos x="T0" y="T1"/>
                </a:cxn>
                <a:cxn ang="0">
                  <a:pos x="T2" y="T3"/>
                </a:cxn>
                <a:cxn ang="0">
                  <a:pos x="T4" y="T5"/>
                </a:cxn>
                <a:cxn ang="0">
                  <a:pos x="T6" y="T7"/>
                </a:cxn>
                <a:cxn ang="0">
                  <a:pos x="T8" y="T9"/>
                </a:cxn>
              </a:cxnLst>
              <a:rect l="0" t="0" r="r" b="b"/>
              <a:pathLst>
                <a:path w="36" h="50">
                  <a:moveTo>
                    <a:pt x="0" y="5"/>
                  </a:moveTo>
                  <a:lnTo>
                    <a:pt x="25" y="50"/>
                  </a:lnTo>
                  <a:lnTo>
                    <a:pt x="36" y="43"/>
                  </a:lnTo>
                  <a:lnTo>
                    <a:pt x="10" y="0"/>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9" name="Freeform 14"/>
            <p:cNvSpPr>
              <a:spLocks/>
            </p:cNvSpPr>
            <p:nvPr/>
          </p:nvSpPr>
          <p:spPr bwMode="auto">
            <a:xfrm>
              <a:off x="876" y="1975"/>
              <a:ext cx="51" cy="38"/>
            </a:xfrm>
            <a:custGeom>
              <a:avLst/>
              <a:gdLst>
                <a:gd name="T0" fmla="*/ 0 w 51"/>
                <a:gd name="T1" fmla="*/ 11 h 38"/>
                <a:gd name="T2" fmla="*/ 45 w 51"/>
                <a:gd name="T3" fmla="*/ 38 h 38"/>
                <a:gd name="T4" fmla="*/ 51 w 51"/>
                <a:gd name="T5" fmla="*/ 27 h 38"/>
                <a:gd name="T6" fmla="*/ 5 w 51"/>
                <a:gd name="T7" fmla="*/ 0 h 38"/>
                <a:gd name="T8" fmla="*/ 0 w 51"/>
                <a:gd name="T9" fmla="*/ 11 h 38"/>
              </a:gdLst>
              <a:ahLst/>
              <a:cxnLst>
                <a:cxn ang="0">
                  <a:pos x="T0" y="T1"/>
                </a:cxn>
                <a:cxn ang="0">
                  <a:pos x="T2" y="T3"/>
                </a:cxn>
                <a:cxn ang="0">
                  <a:pos x="T4" y="T5"/>
                </a:cxn>
                <a:cxn ang="0">
                  <a:pos x="T6" y="T7"/>
                </a:cxn>
                <a:cxn ang="0">
                  <a:pos x="T8" y="T9"/>
                </a:cxn>
              </a:cxnLst>
              <a:rect l="0" t="0" r="r" b="b"/>
              <a:pathLst>
                <a:path w="51" h="38">
                  <a:moveTo>
                    <a:pt x="0" y="11"/>
                  </a:moveTo>
                  <a:lnTo>
                    <a:pt x="45" y="38"/>
                  </a:lnTo>
                  <a:lnTo>
                    <a:pt x="51" y="27"/>
                  </a:lnTo>
                  <a:lnTo>
                    <a:pt x="5" y="0"/>
                  </a:lnTo>
                  <a:lnTo>
                    <a:pt x="0"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80" name="Rectangle 15"/>
            <p:cNvSpPr>
              <a:spLocks/>
            </p:cNvSpPr>
            <p:nvPr/>
          </p:nvSpPr>
          <p:spPr bwMode="auto">
            <a:xfrm>
              <a:off x="920" y="1806"/>
              <a:ext cx="52" cy="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81" name="Freeform 16"/>
            <p:cNvSpPr>
              <a:spLocks/>
            </p:cNvSpPr>
            <p:nvPr/>
          </p:nvSpPr>
          <p:spPr bwMode="auto">
            <a:xfrm>
              <a:off x="876" y="1646"/>
              <a:ext cx="51" cy="36"/>
            </a:xfrm>
            <a:custGeom>
              <a:avLst/>
              <a:gdLst>
                <a:gd name="T0" fmla="*/ 0 w 51"/>
                <a:gd name="T1" fmla="*/ 27 h 36"/>
                <a:gd name="T2" fmla="*/ 5 w 51"/>
                <a:gd name="T3" fmla="*/ 36 h 36"/>
                <a:gd name="T4" fmla="*/ 51 w 51"/>
                <a:gd name="T5" fmla="*/ 11 h 36"/>
                <a:gd name="T6" fmla="*/ 45 w 51"/>
                <a:gd name="T7" fmla="*/ 0 h 36"/>
                <a:gd name="T8" fmla="*/ 0 w 51"/>
                <a:gd name="T9" fmla="*/ 27 h 36"/>
              </a:gdLst>
              <a:ahLst/>
              <a:cxnLst>
                <a:cxn ang="0">
                  <a:pos x="T0" y="T1"/>
                </a:cxn>
                <a:cxn ang="0">
                  <a:pos x="T2" y="T3"/>
                </a:cxn>
                <a:cxn ang="0">
                  <a:pos x="T4" y="T5"/>
                </a:cxn>
                <a:cxn ang="0">
                  <a:pos x="T6" y="T7"/>
                </a:cxn>
                <a:cxn ang="0">
                  <a:pos x="T8" y="T9"/>
                </a:cxn>
              </a:cxnLst>
              <a:rect l="0" t="0" r="r" b="b"/>
              <a:pathLst>
                <a:path w="51" h="36">
                  <a:moveTo>
                    <a:pt x="0" y="27"/>
                  </a:moveTo>
                  <a:lnTo>
                    <a:pt x="5" y="36"/>
                  </a:lnTo>
                  <a:lnTo>
                    <a:pt x="51" y="11"/>
                  </a:lnTo>
                  <a:lnTo>
                    <a:pt x="45" y="0"/>
                  </a:lnTo>
                  <a:lnTo>
                    <a:pt x="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82" name="Freeform 17"/>
            <p:cNvSpPr>
              <a:spLocks/>
            </p:cNvSpPr>
            <p:nvPr/>
          </p:nvSpPr>
          <p:spPr bwMode="auto">
            <a:xfrm>
              <a:off x="764" y="1519"/>
              <a:ext cx="36" cy="51"/>
            </a:xfrm>
            <a:custGeom>
              <a:avLst/>
              <a:gdLst>
                <a:gd name="T0" fmla="*/ 0 w 36"/>
                <a:gd name="T1" fmla="*/ 45 h 51"/>
                <a:gd name="T2" fmla="*/ 10 w 36"/>
                <a:gd name="T3" fmla="*/ 51 h 51"/>
                <a:gd name="T4" fmla="*/ 36 w 36"/>
                <a:gd name="T5" fmla="*/ 5 h 51"/>
                <a:gd name="T6" fmla="*/ 25 w 36"/>
                <a:gd name="T7" fmla="*/ 0 h 51"/>
                <a:gd name="T8" fmla="*/ 0 w 36"/>
                <a:gd name="T9" fmla="*/ 45 h 51"/>
              </a:gdLst>
              <a:ahLst/>
              <a:cxnLst>
                <a:cxn ang="0">
                  <a:pos x="T0" y="T1"/>
                </a:cxn>
                <a:cxn ang="0">
                  <a:pos x="T2" y="T3"/>
                </a:cxn>
                <a:cxn ang="0">
                  <a:pos x="T4" y="T5"/>
                </a:cxn>
                <a:cxn ang="0">
                  <a:pos x="T6" y="T7"/>
                </a:cxn>
                <a:cxn ang="0">
                  <a:pos x="T8" y="T9"/>
                </a:cxn>
              </a:cxnLst>
              <a:rect l="0" t="0" r="r" b="b"/>
              <a:pathLst>
                <a:path w="36" h="51">
                  <a:moveTo>
                    <a:pt x="0" y="45"/>
                  </a:moveTo>
                  <a:lnTo>
                    <a:pt x="10" y="51"/>
                  </a:lnTo>
                  <a:lnTo>
                    <a:pt x="36" y="5"/>
                  </a:lnTo>
                  <a:lnTo>
                    <a:pt x="25" y="0"/>
                  </a:lnTo>
                  <a:lnTo>
                    <a:pt x="0"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grpSp>
      <p:grpSp>
        <p:nvGrpSpPr>
          <p:cNvPr id="83" name="2         _13"/>
          <p:cNvGrpSpPr>
            <a:grpSpLocks/>
          </p:cNvGrpSpPr>
          <p:nvPr/>
        </p:nvGrpSpPr>
        <p:grpSpPr>
          <a:xfrm>
            <a:off x="4509680" y="1222342"/>
            <a:ext cx="63664" cy="1093020"/>
            <a:chOff x="5275684" y="1747635"/>
            <a:chExt cx="46296" cy="794824"/>
          </a:xfrm>
        </p:grpSpPr>
        <p:sp>
          <p:nvSpPr>
            <p:cNvPr id="84" name="矩形 83"/>
            <p:cNvSpPr/>
            <p:nvPr/>
          </p:nvSpPr>
          <p:spPr>
            <a:xfrm>
              <a:off x="5276261" y="1747635"/>
              <a:ext cx="45719" cy="54292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85" name="矩形 84"/>
            <p:cNvSpPr/>
            <p:nvPr/>
          </p:nvSpPr>
          <p:spPr>
            <a:xfrm>
              <a:off x="5275684" y="1999534"/>
              <a:ext cx="45719"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grpSp>
      <p:grpSp>
        <p:nvGrpSpPr>
          <p:cNvPr id="86" name="1          _14"/>
          <p:cNvGrpSpPr>
            <a:grpSpLocks/>
          </p:cNvGrpSpPr>
          <p:nvPr/>
        </p:nvGrpSpPr>
        <p:grpSpPr>
          <a:xfrm>
            <a:off x="4219851" y="1715071"/>
            <a:ext cx="651594" cy="107320"/>
            <a:chOff x="5031626" y="2106315"/>
            <a:chExt cx="545439" cy="89837"/>
          </a:xfrm>
        </p:grpSpPr>
        <p:sp>
          <p:nvSpPr>
            <p:cNvPr id="87" name="矩形 86"/>
            <p:cNvSpPr/>
            <p:nvPr/>
          </p:nvSpPr>
          <p:spPr>
            <a:xfrm rot="5400000">
              <a:off x="5321532" y="1940617"/>
              <a:ext cx="89836" cy="42123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88" name="矩形 87"/>
            <p:cNvSpPr/>
            <p:nvPr/>
          </p:nvSpPr>
          <p:spPr>
            <a:xfrm rot="5400000">
              <a:off x="5197324" y="1940618"/>
              <a:ext cx="89836" cy="4212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grpSp>
      <p:sp>
        <p:nvSpPr>
          <p:cNvPr id="123" name="Rectangle 4"/>
          <p:cNvSpPr txBox="1">
            <a:spLocks noChangeArrowheads="1"/>
          </p:cNvSpPr>
          <p:nvPr/>
        </p:nvSpPr>
        <p:spPr bwMode="auto">
          <a:xfrm>
            <a:off x="1907704" y="3289712"/>
            <a:ext cx="1423465" cy="11521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71" tIns="34285" rIns="68571" bIns="34285"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r>
              <a:rPr lang="en-US" altLang="zh-CN" sz="8000" b="0" spc="300" dirty="0" smtClean="0">
                <a:solidFill>
                  <a:srgbClr val="123E61"/>
                </a:solidFill>
                <a:latin typeface="微软雅黑" panose="020B0503020204020204" pitchFamily="34" charset="-122"/>
                <a:ea typeface="微软雅黑" panose="020B0503020204020204" pitchFamily="34" charset="-122"/>
                <a:cs typeface="+mn-ea"/>
                <a:sym typeface="+mn-lt"/>
              </a:rPr>
              <a:t>02</a:t>
            </a:r>
            <a:endParaRPr lang="zh-CN" altLang="en-US" sz="7200" b="0"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124" name="Rectangle 4"/>
          <p:cNvSpPr txBox="1">
            <a:spLocks noChangeArrowheads="1"/>
          </p:cNvSpPr>
          <p:nvPr/>
        </p:nvSpPr>
        <p:spPr bwMode="auto">
          <a:xfrm>
            <a:off x="3553272" y="3698507"/>
            <a:ext cx="3719028" cy="7462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71" tIns="34285" rIns="68571" bIns="34285"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fontAlgn="base">
              <a:lnSpc>
                <a:spcPct val="150000"/>
              </a:lnSpc>
              <a:spcAft>
                <a:spcPct val="0"/>
              </a:spcAft>
            </a:pPr>
            <a:r>
              <a:rPr lang="zh-CN" altLang="en-US" sz="1200" b="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本章将简要介绍</a:t>
            </a:r>
            <a:r>
              <a:rPr lang="zh-CN" altLang="en-US" sz="1200" b="0" dirty="0">
                <a:solidFill>
                  <a:schemeClr val="bg1">
                    <a:lumMod val="50000"/>
                  </a:schemeClr>
                </a:solidFill>
                <a:latin typeface="微软雅黑" panose="020B0503020204020204" pitchFamily="34" charset="-122"/>
                <a:ea typeface="微软雅黑" panose="020B0503020204020204" pitchFamily="34" charset="-122"/>
                <a:cs typeface="+mn-ea"/>
                <a:sym typeface="+mn-lt"/>
              </a:rPr>
              <a:t>将来</a:t>
            </a:r>
            <a:r>
              <a:rPr lang="zh-CN" altLang="en-US" sz="1200" b="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个人在公司的发展定位</a:t>
            </a:r>
            <a:endParaRPr lang="zh-CN" altLang="en-US" sz="1200" b="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22" name="矩形 21"/>
          <p:cNvSpPr/>
          <p:nvPr/>
        </p:nvSpPr>
        <p:spPr>
          <a:xfrm>
            <a:off x="3487227" y="3148608"/>
            <a:ext cx="2954655" cy="646331"/>
          </a:xfrm>
          <a:prstGeom prst="rect">
            <a:avLst/>
          </a:prstGeom>
        </p:spPr>
        <p:txBody>
          <a:bodyPr wrap="none">
            <a:spAutoFit/>
          </a:bodyPr>
          <a:lstStyle/>
          <a:p>
            <a:r>
              <a:rPr lang="zh-CN" altLang="en-US" sz="3600" b="1" dirty="0" smtClean="0">
                <a:solidFill>
                  <a:schemeClr val="accent2"/>
                </a:solidFill>
                <a:latin typeface="微软雅黑" panose="020B0503020204020204" pitchFamily="34" charset="-122"/>
                <a:ea typeface="微软雅黑" panose="020B0503020204020204" pitchFamily="34" charset="-122"/>
                <a:cs typeface="+mn-ea"/>
                <a:sym typeface="+mn-lt"/>
              </a:rPr>
              <a:t>个人发展定位</a:t>
            </a:r>
            <a:endParaRPr lang="zh-CN" altLang="en-US" sz="3600" b="1" dirty="0">
              <a:solidFill>
                <a:schemeClr val="accent2"/>
              </a:solidFill>
              <a:latin typeface="微软雅黑" panose="020B0503020204020204" pitchFamily="34" charset="-122"/>
              <a:ea typeface="微软雅黑" panose="020B0503020204020204" pitchFamily="34" charset="-122"/>
              <a:cs typeface="+mn-ea"/>
              <a:sym typeface="+mn-lt"/>
            </a:endParaRPr>
          </a:p>
        </p:txBody>
      </p:sp>
      <p:cxnSp>
        <p:nvCxnSpPr>
          <p:cNvPr id="26" name="直接连接符 25"/>
          <p:cNvCxnSpPr/>
          <p:nvPr/>
        </p:nvCxnSpPr>
        <p:spPr>
          <a:xfrm>
            <a:off x="3309534" y="3307608"/>
            <a:ext cx="0" cy="1116124"/>
          </a:xfrm>
          <a:prstGeom prst="line">
            <a:avLst/>
          </a:prstGeom>
          <a:ln w="19050">
            <a:solidFill>
              <a:srgbClr val="18507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631859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p:cTn id="7" dur="500" fill="hold"/>
                                        <p:tgtEl>
                                          <p:spTgt spid="67"/>
                                        </p:tgtEl>
                                        <p:attrNameLst>
                                          <p:attrName>ppt_w</p:attrName>
                                        </p:attrNameLst>
                                      </p:cBhvr>
                                      <p:tavLst>
                                        <p:tav tm="0">
                                          <p:val>
                                            <p:fltVal val="0"/>
                                          </p:val>
                                        </p:tav>
                                        <p:tav tm="100000">
                                          <p:val>
                                            <p:strVal val="#ppt_w"/>
                                          </p:val>
                                        </p:tav>
                                      </p:tavLst>
                                    </p:anim>
                                    <p:anim calcmode="lin" valueType="num">
                                      <p:cBhvr>
                                        <p:cTn id="8" dur="500" fill="hold"/>
                                        <p:tgtEl>
                                          <p:spTgt spid="67"/>
                                        </p:tgtEl>
                                        <p:attrNameLst>
                                          <p:attrName>ppt_h</p:attrName>
                                        </p:attrNameLst>
                                      </p:cBhvr>
                                      <p:tavLst>
                                        <p:tav tm="0">
                                          <p:val>
                                            <p:fltVal val="0"/>
                                          </p:val>
                                        </p:tav>
                                        <p:tav tm="100000">
                                          <p:val>
                                            <p:strVal val="#ppt_h"/>
                                          </p:val>
                                        </p:tav>
                                      </p:tavLst>
                                    </p:anim>
                                    <p:animEffect transition="in" filter="fade">
                                      <p:cBhvr>
                                        <p:cTn id="9" dur="500"/>
                                        <p:tgtEl>
                                          <p:spTgt spid="67"/>
                                        </p:tgtEl>
                                      </p:cBhvr>
                                    </p:animEffect>
                                  </p:childTnLst>
                                </p:cTn>
                              </p:par>
                              <p:par>
                                <p:cTn id="10" presetID="22" presetClass="entr" presetSubtype="8" fill="hold" grpId="0" nodeType="withEffect">
                                  <p:stCondLst>
                                    <p:cond delay="750"/>
                                  </p:stCondLst>
                                  <p:childTnLst>
                                    <p:set>
                                      <p:cBhvr>
                                        <p:cTn id="11" dur="1" fill="hold">
                                          <p:stCondLst>
                                            <p:cond delay="0"/>
                                          </p:stCondLst>
                                        </p:cTn>
                                        <p:tgtEl>
                                          <p:spTgt spid="66"/>
                                        </p:tgtEl>
                                        <p:attrNameLst>
                                          <p:attrName>style.visibility</p:attrName>
                                        </p:attrNameLst>
                                      </p:cBhvr>
                                      <p:to>
                                        <p:strVal val="visible"/>
                                      </p:to>
                                    </p:set>
                                    <p:animEffect transition="in" filter="wipe(left)">
                                      <p:cBhvr>
                                        <p:cTn id="12" dur="500"/>
                                        <p:tgtEl>
                                          <p:spTgt spid="66"/>
                                        </p:tgtEl>
                                      </p:cBhvr>
                                    </p:animEffect>
                                  </p:childTnLst>
                                </p:cTn>
                              </p:par>
                              <p:par>
                                <p:cTn id="13" presetID="10" presetClass="entr" presetSubtype="0" fill="hold" nodeType="withEffect">
                                  <p:stCondLst>
                                    <p:cond delay="1200"/>
                                  </p:stCondLst>
                                  <p:childTnLst>
                                    <p:set>
                                      <p:cBhvr>
                                        <p:cTn id="14" dur="1" fill="hold">
                                          <p:stCondLst>
                                            <p:cond delay="0"/>
                                          </p:stCondLst>
                                        </p:cTn>
                                        <p:tgtEl>
                                          <p:spTgt spid="68"/>
                                        </p:tgtEl>
                                        <p:attrNameLst>
                                          <p:attrName>style.visibility</p:attrName>
                                        </p:attrNameLst>
                                      </p:cBhvr>
                                      <p:to>
                                        <p:strVal val="visible"/>
                                      </p:to>
                                    </p:set>
                                    <p:animEffect transition="in" filter="fade">
                                      <p:cBhvr>
                                        <p:cTn id="15" dur="500"/>
                                        <p:tgtEl>
                                          <p:spTgt spid="68"/>
                                        </p:tgtEl>
                                      </p:cBhvr>
                                    </p:animEffect>
                                  </p:childTnLst>
                                </p:cTn>
                              </p:par>
                              <p:par>
                                <p:cTn id="16" presetID="10" presetClass="entr" presetSubtype="0" fill="hold" nodeType="withEffect">
                                  <p:stCondLst>
                                    <p:cond delay="1200"/>
                                  </p:stCondLst>
                                  <p:childTnLst>
                                    <p:set>
                                      <p:cBhvr>
                                        <p:cTn id="17" dur="1" fill="hold">
                                          <p:stCondLst>
                                            <p:cond delay="0"/>
                                          </p:stCondLst>
                                        </p:cTn>
                                        <p:tgtEl>
                                          <p:spTgt spid="86"/>
                                        </p:tgtEl>
                                        <p:attrNameLst>
                                          <p:attrName>style.visibility</p:attrName>
                                        </p:attrNameLst>
                                      </p:cBhvr>
                                      <p:to>
                                        <p:strVal val="visible"/>
                                      </p:to>
                                    </p:set>
                                    <p:animEffect transition="in" filter="fade">
                                      <p:cBhvr>
                                        <p:cTn id="18" dur="500"/>
                                        <p:tgtEl>
                                          <p:spTgt spid="86"/>
                                        </p:tgtEl>
                                      </p:cBhvr>
                                    </p:animEffect>
                                  </p:childTnLst>
                                </p:cTn>
                              </p:par>
                              <p:par>
                                <p:cTn id="19" presetID="10" presetClass="entr" presetSubtype="0" fill="hold" nodeType="withEffect">
                                  <p:stCondLst>
                                    <p:cond delay="1200"/>
                                  </p:stCondLst>
                                  <p:childTnLst>
                                    <p:set>
                                      <p:cBhvr>
                                        <p:cTn id="20" dur="1" fill="hold">
                                          <p:stCondLst>
                                            <p:cond delay="0"/>
                                          </p:stCondLst>
                                        </p:cTn>
                                        <p:tgtEl>
                                          <p:spTgt spid="83"/>
                                        </p:tgtEl>
                                        <p:attrNameLst>
                                          <p:attrName>style.visibility</p:attrName>
                                        </p:attrNameLst>
                                      </p:cBhvr>
                                      <p:to>
                                        <p:strVal val="visible"/>
                                      </p:to>
                                    </p:set>
                                    <p:animEffect transition="in" filter="fade">
                                      <p:cBhvr>
                                        <p:cTn id="21" dur="500"/>
                                        <p:tgtEl>
                                          <p:spTgt spid="83"/>
                                        </p:tgtEl>
                                      </p:cBhvr>
                                    </p:animEffect>
                                  </p:childTnLst>
                                </p:cTn>
                              </p:par>
                              <p:par>
                                <p:cTn id="22" presetID="8" presetClass="emph" presetSubtype="0" fill="hold" nodeType="withEffect">
                                  <p:stCondLst>
                                    <p:cond delay="1700"/>
                                  </p:stCondLst>
                                  <p:childTnLst>
                                    <p:animRot by="1200000">
                                      <p:cBhvr>
                                        <p:cTn id="23" dur="5000" fill="hold"/>
                                        <p:tgtEl>
                                          <p:spTgt spid="86"/>
                                        </p:tgtEl>
                                        <p:attrNameLst>
                                          <p:attrName>r</p:attrName>
                                        </p:attrNameLst>
                                      </p:cBhvr>
                                    </p:animRot>
                                  </p:childTnLst>
                                </p:cTn>
                              </p:par>
                              <p:par>
                                <p:cTn id="24" presetID="8" presetClass="emph" presetSubtype="0" fill="hold" nodeType="withEffect">
                                  <p:stCondLst>
                                    <p:cond delay="1700"/>
                                  </p:stCondLst>
                                  <p:childTnLst>
                                    <p:animRot by="21600000">
                                      <p:cBhvr>
                                        <p:cTn id="25" dur="5000" fill="hold"/>
                                        <p:tgtEl>
                                          <p:spTgt spid="83"/>
                                        </p:tgtEl>
                                        <p:attrNameLst>
                                          <p:attrName>r</p:attrName>
                                        </p:attrNameLst>
                                      </p:cBhvr>
                                    </p:animRot>
                                  </p:childTnLst>
                                </p:cTn>
                              </p:par>
                              <p:par>
                                <p:cTn id="26" presetID="22" presetClass="entr" presetSubtype="8" fill="hold" grpId="0" nodeType="withEffect">
                                  <p:stCondLst>
                                    <p:cond delay="2000"/>
                                  </p:stCondLst>
                                  <p:childTnLst>
                                    <p:set>
                                      <p:cBhvr>
                                        <p:cTn id="27" dur="1" fill="hold">
                                          <p:stCondLst>
                                            <p:cond delay="0"/>
                                          </p:stCondLst>
                                        </p:cTn>
                                        <p:tgtEl>
                                          <p:spTgt spid="123"/>
                                        </p:tgtEl>
                                        <p:attrNameLst>
                                          <p:attrName>style.visibility</p:attrName>
                                        </p:attrNameLst>
                                      </p:cBhvr>
                                      <p:to>
                                        <p:strVal val="visible"/>
                                      </p:to>
                                    </p:set>
                                    <p:animEffect transition="in" filter="wipe(left)">
                                      <p:cBhvr>
                                        <p:cTn id="28" dur="700"/>
                                        <p:tgtEl>
                                          <p:spTgt spid="123"/>
                                        </p:tgtEl>
                                      </p:cBhvr>
                                    </p:animEffect>
                                  </p:childTnLst>
                                </p:cTn>
                              </p:par>
                              <p:par>
                                <p:cTn id="29" presetID="16" presetClass="entr" presetSubtype="42" fill="hold" nodeType="withEffect">
                                  <p:stCondLst>
                                    <p:cond delay="2500"/>
                                  </p:stCondLst>
                                  <p:childTnLst>
                                    <p:set>
                                      <p:cBhvr>
                                        <p:cTn id="30" dur="1" fill="hold">
                                          <p:stCondLst>
                                            <p:cond delay="0"/>
                                          </p:stCondLst>
                                        </p:cTn>
                                        <p:tgtEl>
                                          <p:spTgt spid="26"/>
                                        </p:tgtEl>
                                        <p:attrNameLst>
                                          <p:attrName>style.visibility</p:attrName>
                                        </p:attrNameLst>
                                      </p:cBhvr>
                                      <p:to>
                                        <p:strVal val="visible"/>
                                      </p:to>
                                    </p:set>
                                    <p:animEffect transition="in" filter="barn(outHorizontal)">
                                      <p:cBhvr>
                                        <p:cTn id="31" dur="500"/>
                                        <p:tgtEl>
                                          <p:spTgt spid="26"/>
                                        </p:tgtEl>
                                      </p:cBhvr>
                                    </p:animEffect>
                                  </p:childTnLst>
                                </p:cTn>
                              </p:par>
                              <p:par>
                                <p:cTn id="32" presetID="41" presetClass="entr" presetSubtype="0" fill="hold" grpId="0" nodeType="withEffect">
                                  <p:stCondLst>
                                    <p:cond delay="3000"/>
                                  </p:stCondLst>
                                  <p:iterate type="lt">
                                    <p:tmPct val="10000"/>
                                  </p:iterate>
                                  <p:childTnLst>
                                    <p:set>
                                      <p:cBhvr>
                                        <p:cTn id="33" dur="1" fill="hold">
                                          <p:stCondLst>
                                            <p:cond delay="0"/>
                                          </p:stCondLst>
                                        </p:cTn>
                                        <p:tgtEl>
                                          <p:spTgt spid="22"/>
                                        </p:tgtEl>
                                        <p:attrNameLst>
                                          <p:attrName>style.visibility</p:attrName>
                                        </p:attrNameLst>
                                      </p:cBhvr>
                                      <p:to>
                                        <p:strVal val="visible"/>
                                      </p:to>
                                    </p:set>
                                    <p:anim calcmode="lin" valueType="num">
                                      <p:cBhvr>
                                        <p:cTn id="34" dur="5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35" dur="500" fill="hold"/>
                                        <p:tgtEl>
                                          <p:spTgt spid="22"/>
                                        </p:tgtEl>
                                        <p:attrNameLst>
                                          <p:attrName>ppt_y</p:attrName>
                                        </p:attrNameLst>
                                      </p:cBhvr>
                                      <p:tavLst>
                                        <p:tav tm="0">
                                          <p:val>
                                            <p:strVal val="#ppt_y"/>
                                          </p:val>
                                        </p:tav>
                                        <p:tav tm="100000">
                                          <p:val>
                                            <p:strVal val="#ppt_y"/>
                                          </p:val>
                                        </p:tav>
                                      </p:tavLst>
                                    </p:anim>
                                    <p:anim calcmode="lin" valueType="num">
                                      <p:cBhvr>
                                        <p:cTn id="36" dur="5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37" dur="5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38" dur="500" tmFilter="0,0; .5, 1; 1, 1"/>
                                        <p:tgtEl>
                                          <p:spTgt spid="22"/>
                                        </p:tgtEl>
                                      </p:cBhvr>
                                    </p:animEffect>
                                  </p:childTnLst>
                                </p:cTn>
                              </p:par>
                              <p:par>
                                <p:cTn id="39" presetID="22" presetClass="entr" presetSubtype="8" fill="hold" grpId="0" nodeType="withEffect">
                                  <p:stCondLst>
                                    <p:cond delay="3500"/>
                                  </p:stCondLst>
                                  <p:childTnLst>
                                    <p:set>
                                      <p:cBhvr>
                                        <p:cTn id="40" dur="1" fill="hold">
                                          <p:stCondLst>
                                            <p:cond delay="0"/>
                                          </p:stCondLst>
                                        </p:cTn>
                                        <p:tgtEl>
                                          <p:spTgt spid="124"/>
                                        </p:tgtEl>
                                        <p:attrNameLst>
                                          <p:attrName>style.visibility</p:attrName>
                                        </p:attrNameLst>
                                      </p:cBhvr>
                                      <p:to>
                                        <p:strVal val="visible"/>
                                      </p:to>
                                    </p:set>
                                    <p:animEffect transition="in" filter="wipe(left)">
                                      <p:cBhvr>
                                        <p:cTn id="41" dur="5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7" grpId="0" animBg="1"/>
      <p:bldP spid="123" grpId="0"/>
      <p:bldP spid="124" grpId="0"/>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a:extLst>
              <a:ext uri="{FF2B5EF4-FFF2-40B4-BE49-F238E27FC236}">
                <a16:creationId xmlns:a16="http://schemas.microsoft.com/office/drawing/2014/main" xmlns="" id="{63C9EC35-5D34-49D6-9527-75C17FA440EF}"/>
              </a:ext>
            </a:extLst>
          </p:cNvPr>
          <p:cNvSpPr/>
          <p:nvPr/>
        </p:nvSpPr>
        <p:spPr>
          <a:xfrm rot="1451767">
            <a:off x="5648880" y="2503059"/>
            <a:ext cx="3723188" cy="430806"/>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sp>
        <p:nvSpPr>
          <p:cNvPr id="23" name="矩形 22">
            <a:extLst>
              <a:ext uri="{FF2B5EF4-FFF2-40B4-BE49-F238E27FC236}">
                <a16:creationId xmlns:a16="http://schemas.microsoft.com/office/drawing/2014/main" xmlns="" id="{55B7EC42-BF0D-4995-B58B-D5D2F2DDE654}"/>
              </a:ext>
            </a:extLst>
          </p:cNvPr>
          <p:cNvSpPr/>
          <p:nvPr/>
        </p:nvSpPr>
        <p:spPr>
          <a:xfrm rot="1451767">
            <a:off x="3499974" y="2459017"/>
            <a:ext cx="3723188" cy="430806"/>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sp>
        <p:nvSpPr>
          <p:cNvPr id="24" name="矩形 23">
            <a:extLst>
              <a:ext uri="{FF2B5EF4-FFF2-40B4-BE49-F238E27FC236}">
                <a16:creationId xmlns:a16="http://schemas.microsoft.com/office/drawing/2014/main" xmlns="" id="{F9530F36-65E4-4BB7-9922-A67600F1F781}"/>
              </a:ext>
            </a:extLst>
          </p:cNvPr>
          <p:cNvSpPr/>
          <p:nvPr/>
        </p:nvSpPr>
        <p:spPr>
          <a:xfrm rot="1451767">
            <a:off x="1570719" y="2473581"/>
            <a:ext cx="3723188" cy="430806"/>
          </a:xfrm>
          <a:prstGeom prst="rect">
            <a:avLst/>
          </a:prstGeom>
          <a:gradFill flip="none" rotWithShape="1">
            <a:gsLst>
              <a:gs pos="54000">
                <a:schemeClr val="bg1">
                  <a:lumMod val="65000"/>
                  <a:lumOff val="35000"/>
                  <a:alpha val="0"/>
                </a:schemeClr>
              </a:gs>
              <a:gs pos="0">
                <a:schemeClr val="accent1">
                  <a:alpha val="54000"/>
                  <a:lumMod val="65000"/>
                  <a:lumOff val="35000"/>
                </a:schemeClr>
              </a:gs>
              <a:gs pos="0">
                <a:schemeClr val="bg1">
                  <a:lumMod val="75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微软雅黑" panose="020B0503020204020204" pitchFamily="34" charset="-122"/>
              <a:ea typeface="微软雅黑" panose="020B0503020204020204" pitchFamily="34" charset="-122"/>
              <a:cs typeface="+mn-ea"/>
              <a:sym typeface="+mn-lt"/>
            </a:endParaRPr>
          </a:p>
        </p:txBody>
      </p:sp>
      <p:sp>
        <p:nvSpPr>
          <p:cNvPr id="25" name="右箭头 32">
            <a:extLst>
              <a:ext uri="{FF2B5EF4-FFF2-40B4-BE49-F238E27FC236}">
                <a16:creationId xmlns:a16="http://schemas.microsoft.com/office/drawing/2014/main" xmlns="" id="{435DC194-5541-4BDF-A7C6-25844CF76C23}"/>
              </a:ext>
            </a:extLst>
          </p:cNvPr>
          <p:cNvSpPr/>
          <p:nvPr/>
        </p:nvSpPr>
        <p:spPr>
          <a:xfrm>
            <a:off x="5535719" y="1528428"/>
            <a:ext cx="1657685" cy="831140"/>
          </a:xfrm>
          <a:prstGeom prst="rightArrow">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04875" tIns="0" rIns="188942" bIns="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050" dirty="0" smtClean="0">
                <a:latin typeface="微软雅黑" panose="020B0503020204020204" pitchFamily="34" charset="-122"/>
                <a:ea typeface="微软雅黑" panose="020B0503020204020204" pitchFamily="34" charset="-122"/>
                <a:cs typeface="+mn-ea"/>
                <a:sym typeface="+mn-lt"/>
              </a:rPr>
              <a:t>资深软件工程师</a:t>
            </a:r>
            <a:endParaRPr lang="en-US" altLang="zh-CN" sz="1050" dirty="0">
              <a:latin typeface="微软雅黑" panose="020B0503020204020204" pitchFamily="34" charset="-122"/>
              <a:ea typeface="微软雅黑" panose="020B0503020204020204" pitchFamily="34" charset="-122"/>
              <a:cs typeface="+mn-ea"/>
              <a:sym typeface="+mn-lt"/>
            </a:endParaRPr>
          </a:p>
        </p:txBody>
      </p:sp>
      <p:sp>
        <p:nvSpPr>
          <p:cNvPr id="29" name="文本框 17">
            <a:extLst>
              <a:ext uri="{FF2B5EF4-FFF2-40B4-BE49-F238E27FC236}">
                <a16:creationId xmlns:a16="http://schemas.microsoft.com/office/drawing/2014/main" xmlns="" id="{DF3AF9E2-C7BD-4B99-9933-5832E8B82FE1}"/>
              </a:ext>
            </a:extLst>
          </p:cNvPr>
          <p:cNvSpPr txBox="1"/>
          <p:nvPr/>
        </p:nvSpPr>
        <p:spPr>
          <a:xfrm>
            <a:off x="1717440" y="2527563"/>
            <a:ext cx="1626424" cy="97872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负责项目中的一小部分底层驱动模块研发调试，跟着资深工程师的步伐</a:t>
            </a:r>
            <a:endPar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1" name="文本框 19">
            <a:extLst>
              <a:ext uri="{FF2B5EF4-FFF2-40B4-BE49-F238E27FC236}">
                <a16:creationId xmlns:a16="http://schemas.microsoft.com/office/drawing/2014/main" xmlns="" id="{7314D4D3-81A0-488F-9EA1-4B4C2EA85E35}"/>
              </a:ext>
            </a:extLst>
          </p:cNvPr>
          <p:cNvSpPr txBox="1"/>
          <p:nvPr/>
        </p:nvSpPr>
        <p:spPr>
          <a:xfrm>
            <a:off x="3592985" y="2517720"/>
            <a:ext cx="1690577" cy="97872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提高自己的学习能力和工作能力，逐渐能够独立承担项目的核心底层驱动开发</a:t>
            </a:r>
            <a:endPar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3" name="文本框 21">
            <a:extLst>
              <a:ext uri="{FF2B5EF4-FFF2-40B4-BE49-F238E27FC236}">
                <a16:creationId xmlns:a16="http://schemas.microsoft.com/office/drawing/2014/main" xmlns="" id="{3B24BD6B-5BA0-4EAC-8B38-5774320FF9AD}"/>
              </a:ext>
            </a:extLst>
          </p:cNvPr>
          <p:cNvSpPr txBox="1"/>
          <p:nvPr/>
        </p:nvSpPr>
        <p:spPr>
          <a:xfrm>
            <a:off x="5535719" y="2546085"/>
            <a:ext cx="1664573" cy="97872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提高自己的创新能力，能够承担和负责项目的整个系统设计和开发</a:t>
            </a:r>
            <a:endPar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36" name="右箭头 47">
            <a:extLst>
              <a:ext uri="{FF2B5EF4-FFF2-40B4-BE49-F238E27FC236}">
                <a16:creationId xmlns:a16="http://schemas.microsoft.com/office/drawing/2014/main" xmlns="" id="{B7818B2E-BB07-424C-99C2-DCBD53094486}"/>
              </a:ext>
            </a:extLst>
          </p:cNvPr>
          <p:cNvSpPr/>
          <p:nvPr/>
        </p:nvSpPr>
        <p:spPr>
          <a:xfrm>
            <a:off x="1649831" y="1528428"/>
            <a:ext cx="1762106" cy="831140"/>
          </a:xfrm>
          <a:prstGeom prst="rightArrow">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04875" tIns="0" rIns="188942" bIns="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100" dirty="0" smtClean="0">
                <a:latin typeface="微软雅黑" panose="020B0503020204020204" pitchFamily="34" charset="-122"/>
                <a:ea typeface="微软雅黑" panose="020B0503020204020204" pitchFamily="34" charset="-122"/>
                <a:cs typeface="+mn-ea"/>
                <a:sym typeface="+mn-lt"/>
              </a:rPr>
              <a:t>Linux</a:t>
            </a:r>
            <a:r>
              <a:rPr lang="zh-CN" altLang="en-US" sz="1100" dirty="0" smtClean="0">
                <a:latin typeface="微软雅黑" panose="020B0503020204020204" pitchFamily="34" charset="-122"/>
                <a:ea typeface="微软雅黑" panose="020B0503020204020204" pitchFamily="34" charset="-122"/>
                <a:cs typeface="+mn-ea"/>
                <a:sym typeface="+mn-lt"/>
              </a:rPr>
              <a:t>助理软件工程师</a:t>
            </a:r>
            <a:endParaRPr lang="en-US" altLang="zh-CN" sz="1100" dirty="0">
              <a:latin typeface="微软雅黑" panose="020B0503020204020204" pitchFamily="34" charset="-122"/>
              <a:ea typeface="微软雅黑" panose="020B0503020204020204" pitchFamily="34" charset="-122"/>
              <a:cs typeface="+mn-ea"/>
              <a:sym typeface="+mn-lt"/>
            </a:endParaRPr>
          </a:p>
        </p:txBody>
      </p:sp>
      <p:sp>
        <p:nvSpPr>
          <p:cNvPr id="37" name="椭圆 36">
            <a:extLst>
              <a:ext uri="{FF2B5EF4-FFF2-40B4-BE49-F238E27FC236}">
                <a16:creationId xmlns:a16="http://schemas.microsoft.com/office/drawing/2014/main" xmlns="" id="{B301A432-6574-41AD-97E9-5F7C7190ACEF}"/>
              </a:ext>
            </a:extLst>
          </p:cNvPr>
          <p:cNvSpPr/>
          <p:nvPr/>
        </p:nvSpPr>
        <p:spPr>
          <a:xfrm>
            <a:off x="1533114" y="1696423"/>
            <a:ext cx="488510" cy="490231"/>
          </a:xfrm>
          <a:prstGeom prst="ellipse">
            <a:avLst/>
          </a:prstGeom>
          <a:solidFill>
            <a:schemeClr val="bg1"/>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altLang="zh-CN" sz="1349" b="1" dirty="0">
                <a:solidFill>
                  <a:srgbClr val="123E61"/>
                </a:solidFill>
                <a:latin typeface="微软雅黑" panose="020B0503020204020204" pitchFamily="34" charset="-122"/>
                <a:ea typeface="微软雅黑" panose="020B0503020204020204" pitchFamily="34" charset="-122"/>
                <a:cs typeface="+mn-ea"/>
                <a:sym typeface="+mn-lt"/>
              </a:rPr>
              <a:t>01</a:t>
            </a:r>
            <a:endParaRPr lang="zh-CN" altLang="en-US" sz="1349" b="1"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38" name="右箭头 49">
            <a:extLst>
              <a:ext uri="{FF2B5EF4-FFF2-40B4-BE49-F238E27FC236}">
                <a16:creationId xmlns:a16="http://schemas.microsoft.com/office/drawing/2014/main" xmlns="" id="{2B1A3CDE-0277-4307-AC57-2E15B837BF0A}"/>
              </a:ext>
            </a:extLst>
          </p:cNvPr>
          <p:cNvSpPr/>
          <p:nvPr/>
        </p:nvSpPr>
        <p:spPr>
          <a:xfrm>
            <a:off x="3592985" y="1528428"/>
            <a:ext cx="1658700" cy="831140"/>
          </a:xfrm>
          <a:prstGeom prst="rightArrow">
            <a:avLst/>
          </a:prstGeom>
          <a:solidFill>
            <a:srgbClr val="123E6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04875" tIns="0" rIns="188942" bIns="0" anchor="ctr">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050" dirty="0" smtClean="0">
                <a:latin typeface="微软雅黑" panose="020B0503020204020204" pitchFamily="34" charset="-122"/>
                <a:ea typeface="微软雅黑" panose="020B0503020204020204" pitchFamily="34" charset="-122"/>
                <a:cs typeface="+mn-ea"/>
                <a:sym typeface="+mn-lt"/>
              </a:rPr>
              <a:t>Linux</a:t>
            </a:r>
            <a:r>
              <a:rPr lang="zh-CN" altLang="en-US" sz="1050" dirty="0" smtClean="0">
                <a:latin typeface="微软雅黑" panose="020B0503020204020204" pitchFamily="34" charset="-122"/>
                <a:ea typeface="微软雅黑" panose="020B0503020204020204" pitchFamily="34" charset="-122"/>
                <a:cs typeface="+mn-ea"/>
                <a:sym typeface="+mn-lt"/>
              </a:rPr>
              <a:t>软件工程师</a:t>
            </a:r>
            <a:endParaRPr lang="en-US" altLang="zh-CN" sz="1050" dirty="0">
              <a:latin typeface="微软雅黑" panose="020B0503020204020204" pitchFamily="34" charset="-122"/>
              <a:ea typeface="微软雅黑" panose="020B0503020204020204" pitchFamily="34" charset="-122"/>
              <a:cs typeface="+mn-ea"/>
              <a:sym typeface="+mn-lt"/>
            </a:endParaRPr>
          </a:p>
        </p:txBody>
      </p:sp>
      <p:sp>
        <p:nvSpPr>
          <p:cNvPr id="39" name="椭圆 38">
            <a:extLst>
              <a:ext uri="{FF2B5EF4-FFF2-40B4-BE49-F238E27FC236}">
                <a16:creationId xmlns:a16="http://schemas.microsoft.com/office/drawing/2014/main" xmlns="" id="{3E356B26-AC94-47F9-9776-9CD3604645BA}"/>
              </a:ext>
            </a:extLst>
          </p:cNvPr>
          <p:cNvSpPr/>
          <p:nvPr/>
        </p:nvSpPr>
        <p:spPr>
          <a:xfrm>
            <a:off x="3451715" y="1692558"/>
            <a:ext cx="488510" cy="490231"/>
          </a:xfrm>
          <a:prstGeom prst="ellipse">
            <a:avLst/>
          </a:prstGeom>
          <a:solidFill>
            <a:schemeClr val="bg1"/>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altLang="zh-CN" sz="1349" b="1" dirty="0">
                <a:solidFill>
                  <a:srgbClr val="123E61"/>
                </a:solidFill>
                <a:latin typeface="微软雅黑" panose="020B0503020204020204" pitchFamily="34" charset="-122"/>
                <a:ea typeface="微软雅黑" panose="020B0503020204020204" pitchFamily="34" charset="-122"/>
                <a:cs typeface="+mn-ea"/>
                <a:sym typeface="+mn-lt"/>
              </a:rPr>
              <a:t>02</a:t>
            </a:r>
            <a:endParaRPr lang="zh-CN" altLang="en-US" sz="1349" b="1"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40" name="椭圆 39">
            <a:extLst>
              <a:ext uri="{FF2B5EF4-FFF2-40B4-BE49-F238E27FC236}">
                <a16:creationId xmlns:a16="http://schemas.microsoft.com/office/drawing/2014/main" xmlns="" id="{A5024B4E-32AB-4291-A42A-B6095FC99C4F}"/>
              </a:ext>
            </a:extLst>
          </p:cNvPr>
          <p:cNvSpPr/>
          <p:nvPr/>
        </p:nvSpPr>
        <p:spPr>
          <a:xfrm>
            <a:off x="5393154" y="1698883"/>
            <a:ext cx="488510" cy="490231"/>
          </a:xfrm>
          <a:prstGeom prst="ellipse">
            <a:avLst/>
          </a:prstGeom>
          <a:solidFill>
            <a:schemeClr val="bg1"/>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US" altLang="zh-CN" sz="1349" b="1" dirty="0">
                <a:solidFill>
                  <a:srgbClr val="123E61"/>
                </a:solidFill>
                <a:latin typeface="微软雅黑" panose="020B0503020204020204" pitchFamily="34" charset="-122"/>
                <a:ea typeface="微软雅黑" panose="020B0503020204020204" pitchFamily="34" charset="-122"/>
                <a:cs typeface="+mn-ea"/>
                <a:sym typeface="+mn-lt"/>
              </a:rPr>
              <a:t>03</a:t>
            </a:r>
            <a:endParaRPr lang="zh-CN" altLang="en-US" sz="1349" b="1"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41" name="标题 1"/>
          <p:cNvSpPr>
            <a:spLocks noGrp="1"/>
          </p:cNvSpPr>
          <p:nvPr>
            <p:ph type="title"/>
          </p:nvPr>
        </p:nvSpPr>
        <p:spPr>
          <a:xfrm>
            <a:off x="215516" y="206043"/>
            <a:ext cx="2016224" cy="494294"/>
          </a:xfrm>
        </p:spPr>
        <p:txBody>
          <a:bodyPr>
            <a:noAutofit/>
          </a:bodyPr>
          <a:lstStyle/>
          <a:p>
            <a:r>
              <a:rPr lang="zh-CN" altLang="en-US" sz="2400" dirty="0" smtClean="0"/>
              <a:t>个人发展定位</a:t>
            </a:r>
            <a:endParaRPr lang="zh-CN" altLang="en-US" sz="2400" dirty="0"/>
          </a:p>
        </p:txBody>
      </p:sp>
    </p:spTree>
    <p:extLst>
      <p:ext uri="{BB962C8B-B14F-4D97-AF65-F5344CB8AC3E}">
        <p14:creationId xmlns:p14="http://schemas.microsoft.com/office/powerpoint/2010/main" val="4036604736"/>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anim calcmode="lin" valueType="num">
                                      <p:cBhvr additive="base">
                                        <p:cTn id="11" dur="500" fill="hold"/>
                                        <p:tgtEl>
                                          <p:spTgt spid="36"/>
                                        </p:tgtEl>
                                        <p:attrNameLst>
                                          <p:attrName>ppt_x</p:attrName>
                                        </p:attrNameLst>
                                      </p:cBhvr>
                                      <p:tavLst>
                                        <p:tav tm="0">
                                          <p:val>
                                            <p:strVal val="#ppt_x"/>
                                          </p:val>
                                        </p:tav>
                                        <p:tav tm="100000">
                                          <p:val>
                                            <p:strVal val="#ppt_x"/>
                                          </p:val>
                                        </p:tav>
                                      </p:tavLst>
                                    </p:anim>
                                    <p:anim calcmode="lin" valueType="num">
                                      <p:cBhvr additive="base">
                                        <p:cTn id="12" dur="500" fill="hold"/>
                                        <p:tgtEl>
                                          <p:spTgt spid="3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ppt_x"/>
                                          </p:val>
                                        </p:tav>
                                        <p:tav tm="100000">
                                          <p:val>
                                            <p:strVal val="#ppt_x"/>
                                          </p:val>
                                        </p:tav>
                                      </p:tavLst>
                                    </p:anim>
                                    <p:anim calcmode="lin" valueType="num">
                                      <p:cBhvr additive="base">
                                        <p:cTn id="16" dur="500" fill="hold"/>
                                        <p:tgtEl>
                                          <p:spTgt spid="3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additive="base">
                                        <p:cTn id="19" dur="500" fill="hold"/>
                                        <p:tgtEl>
                                          <p:spTgt spid="38"/>
                                        </p:tgtEl>
                                        <p:attrNameLst>
                                          <p:attrName>ppt_x</p:attrName>
                                        </p:attrNameLst>
                                      </p:cBhvr>
                                      <p:tavLst>
                                        <p:tav tm="0">
                                          <p:val>
                                            <p:strVal val="#ppt_x"/>
                                          </p:val>
                                        </p:tav>
                                        <p:tav tm="100000">
                                          <p:val>
                                            <p:strVal val="#ppt_x"/>
                                          </p:val>
                                        </p:tav>
                                      </p:tavLst>
                                    </p:anim>
                                    <p:anim calcmode="lin" valueType="num">
                                      <p:cBhvr additive="base">
                                        <p:cTn id="20" dur="500" fill="hold"/>
                                        <p:tgtEl>
                                          <p:spTgt spid="3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anim calcmode="lin" valueType="num">
                                      <p:cBhvr additive="base">
                                        <p:cTn id="23" dur="500" fill="hold"/>
                                        <p:tgtEl>
                                          <p:spTgt spid="40"/>
                                        </p:tgtEl>
                                        <p:attrNameLst>
                                          <p:attrName>ppt_x</p:attrName>
                                        </p:attrNameLst>
                                      </p:cBhvr>
                                      <p:tavLst>
                                        <p:tav tm="0">
                                          <p:val>
                                            <p:strVal val="#ppt_x"/>
                                          </p:val>
                                        </p:tav>
                                        <p:tav tm="100000">
                                          <p:val>
                                            <p:strVal val="#ppt_x"/>
                                          </p:val>
                                        </p:tav>
                                      </p:tavLst>
                                    </p:anim>
                                    <p:anim calcmode="lin" valueType="num">
                                      <p:cBhvr additive="base">
                                        <p:cTn id="24" dur="500" fill="hold"/>
                                        <p:tgtEl>
                                          <p:spTgt spid="4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additive="base">
                                        <p:cTn id="27" dur="500" fill="hold"/>
                                        <p:tgtEl>
                                          <p:spTgt spid="25"/>
                                        </p:tgtEl>
                                        <p:attrNameLst>
                                          <p:attrName>ppt_x</p:attrName>
                                        </p:attrNameLst>
                                      </p:cBhvr>
                                      <p:tavLst>
                                        <p:tav tm="0">
                                          <p:val>
                                            <p:strVal val="#ppt_x"/>
                                          </p:val>
                                        </p:tav>
                                        <p:tav tm="100000">
                                          <p:val>
                                            <p:strVal val="#ppt_x"/>
                                          </p:val>
                                        </p:tav>
                                      </p:tavLst>
                                    </p:anim>
                                    <p:anim calcmode="lin" valueType="num">
                                      <p:cBhvr additive="base">
                                        <p:cTn id="28" dur="500" fill="hold"/>
                                        <p:tgtEl>
                                          <p:spTgt spid="2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additive="base">
                                        <p:cTn id="31" dur="500" fill="hold"/>
                                        <p:tgtEl>
                                          <p:spTgt spid="29"/>
                                        </p:tgtEl>
                                        <p:attrNameLst>
                                          <p:attrName>ppt_x</p:attrName>
                                        </p:attrNameLst>
                                      </p:cBhvr>
                                      <p:tavLst>
                                        <p:tav tm="0">
                                          <p:val>
                                            <p:strVal val="#ppt_x"/>
                                          </p:val>
                                        </p:tav>
                                        <p:tav tm="100000">
                                          <p:val>
                                            <p:strVal val="#ppt_x"/>
                                          </p:val>
                                        </p:tav>
                                      </p:tavLst>
                                    </p:anim>
                                    <p:anim calcmode="lin" valueType="num">
                                      <p:cBhvr additive="base">
                                        <p:cTn id="32" dur="500" fill="hold"/>
                                        <p:tgtEl>
                                          <p:spTgt spid="2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anim calcmode="lin" valueType="num">
                                      <p:cBhvr additive="base">
                                        <p:cTn id="35" dur="500" fill="hold"/>
                                        <p:tgtEl>
                                          <p:spTgt spid="31"/>
                                        </p:tgtEl>
                                        <p:attrNameLst>
                                          <p:attrName>ppt_x</p:attrName>
                                        </p:attrNameLst>
                                      </p:cBhvr>
                                      <p:tavLst>
                                        <p:tav tm="0">
                                          <p:val>
                                            <p:strVal val="#ppt_x"/>
                                          </p:val>
                                        </p:tav>
                                        <p:tav tm="100000">
                                          <p:val>
                                            <p:strVal val="#ppt_x"/>
                                          </p:val>
                                        </p:tav>
                                      </p:tavLst>
                                    </p:anim>
                                    <p:anim calcmode="lin" valueType="num">
                                      <p:cBhvr additive="base">
                                        <p:cTn id="36" dur="500" fill="hold"/>
                                        <p:tgtEl>
                                          <p:spTgt spid="31"/>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anim calcmode="lin" valueType="num">
                                      <p:cBhvr additive="base">
                                        <p:cTn id="39" dur="500" fill="hold"/>
                                        <p:tgtEl>
                                          <p:spTgt spid="33"/>
                                        </p:tgtEl>
                                        <p:attrNameLst>
                                          <p:attrName>ppt_x</p:attrName>
                                        </p:attrNameLst>
                                      </p:cBhvr>
                                      <p:tavLst>
                                        <p:tav tm="0">
                                          <p:val>
                                            <p:strVal val="#ppt_x"/>
                                          </p:val>
                                        </p:tav>
                                        <p:tav tm="100000">
                                          <p:val>
                                            <p:strVal val="#ppt_x"/>
                                          </p:val>
                                        </p:tav>
                                      </p:tavLst>
                                    </p:anim>
                                    <p:anim calcmode="lin" valueType="num">
                                      <p:cBhvr additive="base">
                                        <p:cTn id="40" dur="500" fill="hold"/>
                                        <p:tgtEl>
                                          <p:spTgt spid="33"/>
                                        </p:tgtEl>
                                        <p:attrNameLst>
                                          <p:attrName>ppt_y</p:attrName>
                                        </p:attrNameLst>
                                      </p:cBhvr>
                                      <p:tavLst>
                                        <p:tav tm="0">
                                          <p:val>
                                            <p:strVal val="1+#ppt_h/2"/>
                                          </p:val>
                                        </p:tav>
                                        <p:tav tm="100000">
                                          <p:val>
                                            <p:strVal val="#ppt_y"/>
                                          </p:val>
                                        </p:tav>
                                      </p:tavLst>
                                    </p:anim>
                                  </p:childTnLst>
                                </p:cTn>
                              </p:par>
                            </p:childTnLst>
                          </p:cTn>
                        </p:par>
                        <p:par>
                          <p:cTn id="41" fill="hold">
                            <p:stCondLst>
                              <p:cond delay="500"/>
                            </p:stCondLst>
                            <p:childTnLst>
                              <p:par>
                                <p:cTn id="42" presetID="22" presetClass="entr" presetSubtype="8" fill="hold" grpId="0" nodeType="after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wipe(left)">
                                      <p:cBhvr>
                                        <p:cTn id="44" dur="500"/>
                                        <p:tgtEl>
                                          <p:spTgt spid="24"/>
                                        </p:tgtEl>
                                      </p:cBhvr>
                                    </p:animEffect>
                                  </p:childTnLst>
                                </p:cTn>
                              </p:par>
                            </p:childTnLst>
                          </p:cTn>
                        </p:par>
                        <p:par>
                          <p:cTn id="45" fill="hold">
                            <p:stCondLst>
                              <p:cond delay="1000"/>
                            </p:stCondLst>
                            <p:childTnLst>
                              <p:par>
                                <p:cTn id="46" presetID="22" presetClass="entr" presetSubtype="8" fill="hold" grpId="0" nodeType="after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wipe(left)">
                                      <p:cBhvr>
                                        <p:cTn id="48" dur="500"/>
                                        <p:tgtEl>
                                          <p:spTgt spid="23"/>
                                        </p:tgtEl>
                                      </p:cBhvr>
                                    </p:animEffect>
                                  </p:childTnLst>
                                </p:cTn>
                              </p:par>
                            </p:childTnLst>
                          </p:cTn>
                        </p:par>
                        <p:par>
                          <p:cTn id="49" fill="hold">
                            <p:stCondLst>
                              <p:cond delay="1500"/>
                            </p:stCondLst>
                            <p:childTnLst>
                              <p:par>
                                <p:cTn id="50" presetID="22" presetClass="entr" presetSubtype="8" fill="hold" grpId="0" nodeType="after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wipe(left)">
                                      <p:cBhvr>
                                        <p:cTn id="5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animBg="1"/>
      <p:bldP spid="24" grpId="0" animBg="1"/>
      <p:bldP spid="25" grpId="0" animBg="1"/>
      <p:bldP spid="29" grpId="0"/>
      <p:bldP spid="31" grpId="0"/>
      <p:bldP spid="33" grpId="0"/>
      <p:bldP spid="36" grpId="0" animBg="1"/>
      <p:bldP spid="37" grpId="0" animBg="1"/>
      <p:bldP spid="38" grpId="0" animBg="1"/>
      <p:bldP spid="39" grpId="0" animBg="1"/>
      <p:bldP spid="4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矩形 3"/>
          <p:cNvSpPr/>
          <p:nvPr/>
        </p:nvSpPr>
        <p:spPr>
          <a:xfrm rot="18900000">
            <a:off x="4635692" y="1161349"/>
            <a:ext cx="2275704" cy="3083598"/>
          </a:xfrm>
          <a:custGeom>
            <a:avLst/>
            <a:gdLst>
              <a:gd name="connsiteX0" fmla="*/ 0 w 1930309"/>
              <a:gd name="connsiteY0" fmla="*/ 0 h 2615584"/>
              <a:gd name="connsiteX1" fmla="*/ 1930309 w 1930309"/>
              <a:gd name="connsiteY1" fmla="*/ 0 h 2615584"/>
              <a:gd name="connsiteX2" fmla="*/ 1930309 w 1930309"/>
              <a:gd name="connsiteY2" fmla="*/ 2615584 h 2615584"/>
              <a:gd name="connsiteX3" fmla="*/ 0 w 1930309"/>
              <a:gd name="connsiteY3" fmla="*/ 2615584 h 2615584"/>
              <a:gd name="connsiteX4" fmla="*/ 0 w 1930309"/>
              <a:gd name="connsiteY4" fmla="*/ 0 h 2615584"/>
              <a:gd name="connsiteX0" fmla="*/ 0 w 1930309"/>
              <a:gd name="connsiteY0" fmla="*/ 0 h 2615584"/>
              <a:gd name="connsiteX1" fmla="*/ 1930309 w 1930309"/>
              <a:gd name="connsiteY1" fmla="*/ 0 h 2615584"/>
              <a:gd name="connsiteX2" fmla="*/ 1917878 w 1930309"/>
              <a:gd name="connsiteY2" fmla="*/ 217763 h 2615584"/>
              <a:gd name="connsiteX3" fmla="*/ 1930309 w 1930309"/>
              <a:gd name="connsiteY3" fmla="*/ 2615584 h 2615584"/>
              <a:gd name="connsiteX4" fmla="*/ 0 w 1930309"/>
              <a:gd name="connsiteY4" fmla="*/ 2615584 h 2615584"/>
              <a:gd name="connsiteX5" fmla="*/ 0 w 1930309"/>
              <a:gd name="connsiteY5" fmla="*/ 0 h 2615584"/>
              <a:gd name="connsiteX0" fmla="*/ 0 w 1930309"/>
              <a:gd name="connsiteY0" fmla="*/ 0 h 2615584"/>
              <a:gd name="connsiteX1" fmla="*/ 1917878 w 1930309"/>
              <a:gd name="connsiteY1" fmla="*/ 217763 h 2615584"/>
              <a:gd name="connsiteX2" fmla="*/ 1930309 w 1930309"/>
              <a:gd name="connsiteY2" fmla="*/ 2615584 h 2615584"/>
              <a:gd name="connsiteX3" fmla="*/ 0 w 1930309"/>
              <a:gd name="connsiteY3" fmla="*/ 2615584 h 2615584"/>
              <a:gd name="connsiteX4" fmla="*/ 0 w 1930309"/>
              <a:gd name="connsiteY4" fmla="*/ 0 h 2615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0309" h="2615584">
                <a:moveTo>
                  <a:pt x="0" y="0"/>
                </a:moveTo>
                <a:lnTo>
                  <a:pt x="1917878" y="217763"/>
                </a:lnTo>
                <a:cubicBezTo>
                  <a:pt x="1922022" y="1017037"/>
                  <a:pt x="1926165" y="1816310"/>
                  <a:pt x="1930309" y="2615584"/>
                </a:cubicBezTo>
                <a:lnTo>
                  <a:pt x="0" y="2615584"/>
                </a:lnTo>
                <a:lnTo>
                  <a:pt x="0" y="0"/>
                </a:lnTo>
                <a:close/>
              </a:path>
            </a:pathLst>
          </a:custGeom>
          <a:gradFill>
            <a:gsLst>
              <a:gs pos="0">
                <a:schemeClr val="bg1">
                  <a:lumMod val="85000"/>
                </a:schemeClr>
              </a:gs>
              <a:gs pos="100000">
                <a:schemeClr val="bg1">
                  <a:lumMod val="75000"/>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sp>
        <p:nvSpPr>
          <p:cNvPr id="67" name="泪滴形 66"/>
          <p:cNvSpPr/>
          <p:nvPr/>
        </p:nvSpPr>
        <p:spPr>
          <a:xfrm rot="572159">
            <a:off x="3583957" y="798050"/>
            <a:ext cx="1910084" cy="1910084"/>
          </a:xfrm>
          <a:prstGeom prst="teardrop">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cs typeface="+mn-ea"/>
              <a:sym typeface="+mn-lt"/>
            </a:endParaRPr>
          </a:p>
        </p:txBody>
      </p:sp>
      <p:grpSp>
        <p:nvGrpSpPr>
          <p:cNvPr id="68" name="3         _12"/>
          <p:cNvGrpSpPr>
            <a:grpSpLocks/>
          </p:cNvGrpSpPr>
          <p:nvPr/>
        </p:nvGrpSpPr>
        <p:grpSpPr bwMode="auto">
          <a:xfrm>
            <a:off x="3719609" y="945031"/>
            <a:ext cx="1644238" cy="1648030"/>
            <a:chOff x="183" y="1395"/>
            <a:chExt cx="867" cy="869"/>
          </a:xfrm>
          <a:solidFill>
            <a:schemeClr val="tx1">
              <a:lumMod val="50000"/>
              <a:lumOff val="50000"/>
            </a:schemeClr>
          </a:solidFill>
        </p:grpSpPr>
        <p:sp>
          <p:nvSpPr>
            <p:cNvPr id="69" name="Freeform 5"/>
            <p:cNvSpPr>
              <a:spLocks/>
            </p:cNvSpPr>
            <p:nvPr/>
          </p:nvSpPr>
          <p:spPr bwMode="auto">
            <a:xfrm>
              <a:off x="183" y="1395"/>
              <a:ext cx="867" cy="869"/>
            </a:xfrm>
            <a:custGeom>
              <a:avLst/>
              <a:gdLst>
                <a:gd name="T0" fmla="*/ 0 w 478"/>
                <a:gd name="T1" fmla="*/ 239 h 478"/>
                <a:gd name="T2" fmla="*/ 239 w 478"/>
                <a:gd name="T3" fmla="*/ 478 h 478"/>
                <a:gd name="T4" fmla="*/ 478 w 478"/>
                <a:gd name="T5" fmla="*/ 239 h 478"/>
                <a:gd name="T6" fmla="*/ 239 w 478"/>
                <a:gd name="T7" fmla="*/ 0 h 478"/>
                <a:gd name="T8" fmla="*/ 0 w 478"/>
                <a:gd name="T9" fmla="*/ 239 h 478"/>
                <a:gd name="T10" fmla="*/ 17 w 478"/>
                <a:gd name="T11" fmla="*/ 239 h 478"/>
                <a:gd name="T12" fmla="*/ 239 w 478"/>
                <a:gd name="T13" fmla="*/ 17 h 478"/>
                <a:gd name="T14" fmla="*/ 461 w 478"/>
                <a:gd name="T15" fmla="*/ 239 h 478"/>
                <a:gd name="T16" fmla="*/ 239 w 478"/>
                <a:gd name="T17" fmla="*/ 461 h 478"/>
                <a:gd name="T18" fmla="*/ 17 w 478"/>
                <a:gd name="T19" fmla="*/ 239 h 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8" h="478">
                  <a:moveTo>
                    <a:pt x="0" y="239"/>
                  </a:moveTo>
                  <a:cubicBezTo>
                    <a:pt x="0" y="371"/>
                    <a:pt x="107" y="478"/>
                    <a:pt x="239" y="478"/>
                  </a:cubicBezTo>
                  <a:cubicBezTo>
                    <a:pt x="371" y="478"/>
                    <a:pt x="478" y="371"/>
                    <a:pt x="478" y="239"/>
                  </a:cubicBezTo>
                  <a:cubicBezTo>
                    <a:pt x="478" y="107"/>
                    <a:pt x="371" y="0"/>
                    <a:pt x="239" y="0"/>
                  </a:cubicBezTo>
                  <a:cubicBezTo>
                    <a:pt x="107" y="0"/>
                    <a:pt x="0" y="107"/>
                    <a:pt x="0" y="239"/>
                  </a:cubicBezTo>
                  <a:close/>
                  <a:moveTo>
                    <a:pt x="17" y="239"/>
                  </a:moveTo>
                  <a:cubicBezTo>
                    <a:pt x="17" y="116"/>
                    <a:pt x="117" y="17"/>
                    <a:pt x="239" y="17"/>
                  </a:cubicBezTo>
                  <a:cubicBezTo>
                    <a:pt x="362" y="17"/>
                    <a:pt x="461" y="116"/>
                    <a:pt x="461" y="239"/>
                  </a:cubicBezTo>
                  <a:cubicBezTo>
                    <a:pt x="461" y="361"/>
                    <a:pt x="362" y="461"/>
                    <a:pt x="239" y="461"/>
                  </a:cubicBezTo>
                  <a:cubicBezTo>
                    <a:pt x="117" y="461"/>
                    <a:pt x="17" y="361"/>
                    <a:pt x="17" y="2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0" name="Rectangle 6"/>
            <p:cNvSpPr>
              <a:spLocks/>
            </p:cNvSpPr>
            <p:nvPr/>
          </p:nvSpPr>
          <p:spPr bwMode="auto">
            <a:xfrm>
              <a:off x="593" y="1475"/>
              <a:ext cx="47" cy="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1" name="Freeform 7"/>
            <p:cNvSpPr>
              <a:spLocks/>
            </p:cNvSpPr>
            <p:nvPr/>
          </p:nvSpPr>
          <p:spPr bwMode="auto">
            <a:xfrm>
              <a:off x="435" y="1519"/>
              <a:ext cx="36" cy="51"/>
            </a:xfrm>
            <a:custGeom>
              <a:avLst/>
              <a:gdLst>
                <a:gd name="T0" fmla="*/ 0 w 36"/>
                <a:gd name="T1" fmla="*/ 5 h 51"/>
                <a:gd name="T2" fmla="*/ 26 w 36"/>
                <a:gd name="T3" fmla="*/ 51 h 51"/>
                <a:gd name="T4" fmla="*/ 36 w 36"/>
                <a:gd name="T5" fmla="*/ 45 h 51"/>
                <a:gd name="T6" fmla="*/ 9 w 36"/>
                <a:gd name="T7" fmla="*/ 0 h 51"/>
                <a:gd name="T8" fmla="*/ 0 w 36"/>
                <a:gd name="T9" fmla="*/ 5 h 51"/>
              </a:gdLst>
              <a:ahLst/>
              <a:cxnLst>
                <a:cxn ang="0">
                  <a:pos x="T0" y="T1"/>
                </a:cxn>
                <a:cxn ang="0">
                  <a:pos x="T2" y="T3"/>
                </a:cxn>
                <a:cxn ang="0">
                  <a:pos x="T4" y="T5"/>
                </a:cxn>
                <a:cxn ang="0">
                  <a:pos x="T6" y="T7"/>
                </a:cxn>
                <a:cxn ang="0">
                  <a:pos x="T8" y="T9"/>
                </a:cxn>
              </a:cxnLst>
              <a:rect l="0" t="0" r="r" b="b"/>
              <a:pathLst>
                <a:path w="36" h="51">
                  <a:moveTo>
                    <a:pt x="0" y="5"/>
                  </a:moveTo>
                  <a:lnTo>
                    <a:pt x="26" y="51"/>
                  </a:lnTo>
                  <a:lnTo>
                    <a:pt x="36" y="45"/>
                  </a:lnTo>
                  <a:lnTo>
                    <a:pt x="9" y="0"/>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3" name="Freeform 8"/>
            <p:cNvSpPr>
              <a:spLocks/>
            </p:cNvSpPr>
            <p:nvPr/>
          </p:nvSpPr>
          <p:spPr bwMode="auto">
            <a:xfrm>
              <a:off x="306" y="1646"/>
              <a:ext cx="51" cy="36"/>
            </a:xfrm>
            <a:custGeom>
              <a:avLst/>
              <a:gdLst>
                <a:gd name="T0" fmla="*/ 0 w 51"/>
                <a:gd name="T1" fmla="*/ 11 h 36"/>
                <a:gd name="T2" fmla="*/ 46 w 51"/>
                <a:gd name="T3" fmla="*/ 36 h 36"/>
                <a:gd name="T4" fmla="*/ 51 w 51"/>
                <a:gd name="T5" fmla="*/ 27 h 36"/>
                <a:gd name="T6" fmla="*/ 8 w 51"/>
                <a:gd name="T7" fmla="*/ 0 h 36"/>
                <a:gd name="T8" fmla="*/ 0 w 51"/>
                <a:gd name="T9" fmla="*/ 11 h 36"/>
              </a:gdLst>
              <a:ahLst/>
              <a:cxnLst>
                <a:cxn ang="0">
                  <a:pos x="T0" y="T1"/>
                </a:cxn>
                <a:cxn ang="0">
                  <a:pos x="T2" y="T3"/>
                </a:cxn>
                <a:cxn ang="0">
                  <a:pos x="T4" y="T5"/>
                </a:cxn>
                <a:cxn ang="0">
                  <a:pos x="T6" y="T7"/>
                </a:cxn>
                <a:cxn ang="0">
                  <a:pos x="T8" y="T9"/>
                </a:cxn>
              </a:cxnLst>
              <a:rect l="0" t="0" r="r" b="b"/>
              <a:pathLst>
                <a:path w="51" h="36">
                  <a:moveTo>
                    <a:pt x="0" y="11"/>
                  </a:moveTo>
                  <a:lnTo>
                    <a:pt x="46" y="36"/>
                  </a:lnTo>
                  <a:lnTo>
                    <a:pt x="51" y="27"/>
                  </a:lnTo>
                  <a:lnTo>
                    <a:pt x="8" y="0"/>
                  </a:lnTo>
                  <a:lnTo>
                    <a:pt x="0"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4" name="Rectangle 9"/>
            <p:cNvSpPr>
              <a:spLocks/>
            </p:cNvSpPr>
            <p:nvPr/>
          </p:nvSpPr>
          <p:spPr bwMode="auto">
            <a:xfrm>
              <a:off x="263" y="1806"/>
              <a:ext cx="51" cy="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5" name="Freeform 10"/>
            <p:cNvSpPr>
              <a:spLocks/>
            </p:cNvSpPr>
            <p:nvPr/>
          </p:nvSpPr>
          <p:spPr bwMode="auto">
            <a:xfrm>
              <a:off x="306" y="1975"/>
              <a:ext cx="51" cy="38"/>
            </a:xfrm>
            <a:custGeom>
              <a:avLst/>
              <a:gdLst>
                <a:gd name="T0" fmla="*/ 0 w 51"/>
                <a:gd name="T1" fmla="*/ 27 h 38"/>
                <a:gd name="T2" fmla="*/ 8 w 51"/>
                <a:gd name="T3" fmla="*/ 38 h 38"/>
                <a:gd name="T4" fmla="*/ 51 w 51"/>
                <a:gd name="T5" fmla="*/ 11 h 38"/>
                <a:gd name="T6" fmla="*/ 46 w 51"/>
                <a:gd name="T7" fmla="*/ 0 h 38"/>
                <a:gd name="T8" fmla="*/ 0 w 51"/>
                <a:gd name="T9" fmla="*/ 27 h 38"/>
              </a:gdLst>
              <a:ahLst/>
              <a:cxnLst>
                <a:cxn ang="0">
                  <a:pos x="T0" y="T1"/>
                </a:cxn>
                <a:cxn ang="0">
                  <a:pos x="T2" y="T3"/>
                </a:cxn>
                <a:cxn ang="0">
                  <a:pos x="T4" y="T5"/>
                </a:cxn>
                <a:cxn ang="0">
                  <a:pos x="T6" y="T7"/>
                </a:cxn>
                <a:cxn ang="0">
                  <a:pos x="T8" y="T9"/>
                </a:cxn>
              </a:cxnLst>
              <a:rect l="0" t="0" r="r" b="b"/>
              <a:pathLst>
                <a:path w="51" h="38">
                  <a:moveTo>
                    <a:pt x="0" y="27"/>
                  </a:moveTo>
                  <a:lnTo>
                    <a:pt x="8" y="38"/>
                  </a:lnTo>
                  <a:lnTo>
                    <a:pt x="51" y="11"/>
                  </a:lnTo>
                  <a:lnTo>
                    <a:pt x="46" y="0"/>
                  </a:lnTo>
                  <a:lnTo>
                    <a:pt x="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6" name="Freeform 11"/>
            <p:cNvSpPr>
              <a:spLocks/>
            </p:cNvSpPr>
            <p:nvPr/>
          </p:nvSpPr>
          <p:spPr bwMode="auto">
            <a:xfrm>
              <a:off x="435" y="2090"/>
              <a:ext cx="36" cy="50"/>
            </a:xfrm>
            <a:custGeom>
              <a:avLst/>
              <a:gdLst>
                <a:gd name="T0" fmla="*/ 0 w 36"/>
                <a:gd name="T1" fmla="*/ 43 h 50"/>
                <a:gd name="T2" fmla="*/ 9 w 36"/>
                <a:gd name="T3" fmla="*/ 50 h 50"/>
                <a:gd name="T4" fmla="*/ 36 w 36"/>
                <a:gd name="T5" fmla="*/ 5 h 50"/>
                <a:gd name="T6" fmla="*/ 26 w 36"/>
                <a:gd name="T7" fmla="*/ 0 h 50"/>
                <a:gd name="T8" fmla="*/ 0 w 36"/>
                <a:gd name="T9" fmla="*/ 43 h 50"/>
              </a:gdLst>
              <a:ahLst/>
              <a:cxnLst>
                <a:cxn ang="0">
                  <a:pos x="T0" y="T1"/>
                </a:cxn>
                <a:cxn ang="0">
                  <a:pos x="T2" y="T3"/>
                </a:cxn>
                <a:cxn ang="0">
                  <a:pos x="T4" y="T5"/>
                </a:cxn>
                <a:cxn ang="0">
                  <a:pos x="T6" y="T7"/>
                </a:cxn>
                <a:cxn ang="0">
                  <a:pos x="T8" y="T9"/>
                </a:cxn>
              </a:cxnLst>
              <a:rect l="0" t="0" r="r" b="b"/>
              <a:pathLst>
                <a:path w="36" h="50">
                  <a:moveTo>
                    <a:pt x="0" y="43"/>
                  </a:moveTo>
                  <a:lnTo>
                    <a:pt x="9" y="50"/>
                  </a:lnTo>
                  <a:lnTo>
                    <a:pt x="36" y="5"/>
                  </a:lnTo>
                  <a:lnTo>
                    <a:pt x="26" y="0"/>
                  </a:lnTo>
                  <a:lnTo>
                    <a:pt x="0"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7" name="Rectangle 12"/>
            <p:cNvSpPr>
              <a:spLocks/>
            </p:cNvSpPr>
            <p:nvPr/>
          </p:nvSpPr>
          <p:spPr bwMode="auto">
            <a:xfrm>
              <a:off x="593" y="2133"/>
              <a:ext cx="47" cy="5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8" name="Freeform 13"/>
            <p:cNvSpPr>
              <a:spLocks/>
            </p:cNvSpPr>
            <p:nvPr/>
          </p:nvSpPr>
          <p:spPr bwMode="auto">
            <a:xfrm>
              <a:off x="764" y="2090"/>
              <a:ext cx="36" cy="50"/>
            </a:xfrm>
            <a:custGeom>
              <a:avLst/>
              <a:gdLst>
                <a:gd name="T0" fmla="*/ 0 w 36"/>
                <a:gd name="T1" fmla="*/ 5 h 50"/>
                <a:gd name="T2" fmla="*/ 25 w 36"/>
                <a:gd name="T3" fmla="*/ 50 h 50"/>
                <a:gd name="T4" fmla="*/ 36 w 36"/>
                <a:gd name="T5" fmla="*/ 43 h 50"/>
                <a:gd name="T6" fmla="*/ 10 w 36"/>
                <a:gd name="T7" fmla="*/ 0 h 50"/>
                <a:gd name="T8" fmla="*/ 0 w 36"/>
                <a:gd name="T9" fmla="*/ 5 h 50"/>
              </a:gdLst>
              <a:ahLst/>
              <a:cxnLst>
                <a:cxn ang="0">
                  <a:pos x="T0" y="T1"/>
                </a:cxn>
                <a:cxn ang="0">
                  <a:pos x="T2" y="T3"/>
                </a:cxn>
                <a:cxn ang="0">
                  <a:pos x="T4" y="T5"/>
                </a:cxn>
                <a:cxn ang="0">
                  <a:pos x="T6" y="T7"/>
                </a:cxn>
                <a:cxn ang="0">
                  <a:pos x="T8" y="T9"/>
                </a:cxn>
              </a:cxnLst>
              <a:rect l="0" t="0" r="r" b="b"/>
              <a:pathLst>
                <a:path w="36" h="50">
                  <a:moveTo>
                    <a:pt x="0" y="5"/>
                  </a:moveTo>
                  <a:lnTo>
                    <a:pt x="25" y="50"/>
                  </a:lnTo>
                  <a:lnTo>
                    <a:pt x="36" y="43"/>
                  </a:lnTo>
                  <a:lnTo>
                    <a:pt x="10" y="0"/>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79" name="Freeform 14"/>
            <p:cNvSpPr>
              <a:spLocks/>
            </p:cNvSpPr>
            <p:nvPr/>
          </p:nvSpPr>
          <p:spPr bwMode="auto">
            <a:xfrm>
              <a:off x="876" y="1975"/>
              <a:ext cx="51" cy="38"/>
            </a:xfrm>
            <a:custGeom>
              <a:avLst/>
              <a:gdLst>
                <a:gd name="T0" fmla="*/ 0 w 51"/>
                <a:gd name="T1" fmla="*/ 11 h 38"/>
                <a:gd name="T2" fmla="*/ 45 w 51"/>
                <a:gd name="T3" fmla="*/ 38 h 38"/>
                <a:gd name="T4" fmla="*/ 51 w 51"/>
                <a:gd name="T5" fmla="*/ 27 h 38"/>
                <a:gd name="T6" fmla="*/ 5 w 51"/>
                <a:gd name="T7" fmla="*/ 0 h 38"/>
                <a:gd name="T8" fmla="*/ 0 w 51"/>
                <a:gd name="T9" fmla="*/ 11 h 38"/>
              </a:gdLst>
              <a:ahLst/>
              <a:cxnLst>
                <a:cxn ang="0">
                  <a:pos x="T0" y="T1"/>
                </a:cxn>
                <a:cxn ang="0">
                  <a:pos x="T2" y="T3"/>
                </a:cxn>
                <a:cxn ang="0">
                  <a:pos x="T4" y="T5"/>
                </a:cxn>
                <a:cxn ang="0">
                  <a:pos x="T6" y="T7"/>
                </a:cxn>
                <a:cxn ang="0">
                  <a:pos x="T8" y="T9"/>
                </a:cxn>
              </a:cxnLst>
              <a:rect l="0" t="0" r="r" b="b"/>
              <a:pathLst>
                <a:path w="51" h="38">
                  <a:moveTo>
                    <a:pt x="0" y="11"/>
                  </a:moveTo>
                  <a:lnTo>
                    <a:pt x="45" y="38"/>
                  </a:lnTo>
                  <a:lnTo>
                    <a:pt x="51" y="27"/>
                  </a:lnTo>
                  <a:lnTo>
                    <a:pt x="5" y="0"/>
                  </a:lnTo>
                  <a:lnTo>
                    <a:pt x="0"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80" name="Rectangle 15"/>
            <p:cNvSpPr>
              <a:spLocks/>
            </p:cNvSpPr>
            <p:nvPr/>
          </p:nvSpPr>
          <p:spPr bwMode="auto">
            <a:xfrm>
              <a:off x="920" y="1806"/>
              <a:ext cx="52" cy="4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81" name="Freeform 16"/>
            <p:cNvSpPr>
              <a:spLocks/>
            </p:cNvSpPr>
            <p:nvPr/>
          </p:nvSpPr>
          <p:spPr bwMode="auto">
            <a:xfrm>
              <a:off x="876" y="1646"/>
              <a:ext cx="51" cy="36"/>
            </a:xfrm>
            <a:custGeom>
              <a:avLst/>
              <a:gdLst>
                <a:gd name="T0" fmla="*/ 0 w 51"/>
                <a:gd name="T1" fmla="*/ 27 h 36"/>
                <a:gd name="T2" fmla="*/ 5 w 51"/>
                <a:gd name="T3" fmla="*/ 36 h 36"/>
                <a:gd name="T4" fmla="*/ 51 w 51"/>
                <a:gd name="T5" fmla="*/ 11 h 36"/>
                <a:gd name="T6" fmla="*/ 45 w 51"/>
                <a:gd name="T7" fmla="*/ 0 h 36"/>
                <a:gd name="T8" fmla="*/ 0 w 51"/>
                <a:gd name="T9" fmla="*/ 27 h 36"/>
              </a:gdLst>
              <a:ahLst/>
              <a:cxnLst>
                <a:cxn ang="0">
                  <a:pos x="T0" y="T1"/>
                </a:cxn>
                <a:cxn ang="0">
                  <a:pos x="T2" y="T3"/>
                </a:cxn>
                <a:cxn ang="0">
                  <a:pos x="T4" y="T5"/>
                </a:cxn>
                <a:cxn ang="0">
                  <a:pos x="T6" y="T7"/>
                </a:cxn>
                <a:cxn ang="0">
                  <a:pos x="T8" y="T9"/>
                </a:cxn>
              </a:cxnLst>
              <a:rect l="0" t="0" r="r" b="b"/>
              <a:pathLst>
                <a:path w="51" h="36">
                  <a:moveTo>
                    <a:pt x="0" y="27"/>
                  </a:moveTo>
                  <a:lnTo>
                    <a:pt x="5" y="36"/>
                  </a:lnTo>
                  <a:lnTo>
                    <a:pt x="51" y="11"/>
                  </a:lnTo>
                  <a:lnTo>
                    <a:pt x="45" y="0"/>
                  </a:lnTo>
                  <a:lnTo>
                    <a:pt x="0"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sp>
          <p:nvSpPr>
            <p:cNvPr id="82" name="Freeform 17"/>
            <p:cNvSpPr>
              <a:spLocks/>
            </p:cNvSpPr>
            <p:nvPr/>
          </p:nvSpPr>
          <p:spPr bwMode="auto">
            <a:xfrm>
              <a:off x="764" y="1519"/>
              <a:ext cx="36" cy="51"/>
            </a:xfrm>
            <a:custGeom>
              <a:avLst/>
              <a:gdLst>
                <a:gd name="T0" fmla="*/ 0 w 36"/>
                <a:gd name="T1" fmla="*/ 45 h 51"/>
                <a:gd name="T2" fmla="*/ 10 w 36"/>
                <a:gd name="T3" fmla="*/ 51 h 51"/>
                <a:gd name="T4" fmla="*/ 36 w 36"/>
                <a:gd name="T5" fmla="*/ 5 h 51"/>
                <a:gd name="T6" fmla="*/ 25 w 36"/>
                <a:gd name="T7" fmla="*/ 0 h 51"/>
                <a:gd name="T8" fmla="*/ 0 w 36"/>
                <a:gd name="T9" fmla="*/ 45 h 51"/>
              </a:gdLst>
              <a:ahLst/>
              <a:cxnLst>
                <a:cxn ang="0">
                  <a:pos x="T0" y="T1"/>
                </a:cxn>
                <a:cxn ang="0">
                  <a:pos x="T2" y="T3"/>
                </a:cxn>
                <a:cxn ang="0">
                  <a:pos x="T4" y="T5"/>
                </a:cxn>
                <a:cxn ang="0">
                  <a:pos x="T6" y="T7"/>
                </a:cxn>
                <a:cxn ang="0">
                  <a:pos x="T8" y="T9"/>
                </a:cxn>
              </a:cxnLst>
              <a:rect l="0" t="0" r="r" b="b"/>
              <a:pathLst>
                <a:path w="36" h="51">
                  <a:moveTo>
                    <a:pt x="0" y="45"/>
                  </a:moveTo>
                  <a:lnTo>
                    <a:pt x="10" y="51"/>
                  </a:lnTo>
                  <a:lnTo>
                    <a:pt x="36" y="5"/>
                  </a:lnTo>
                  <a:lnTo>
                    <a:pt x="25" y="0"/>
                  </a:lnTo>
                  <a:lnTo>
                    <a:pt x="0"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64" tIns="34282" rIns="68564" bIns="34282" numCol="1" anchor="t" anchorCtr="0" compatLnSpc="1">
              <a:prstTxWarp prst="textNoShape">
                <a:avLst/>
              </a:prstTxWarp>
            </a:bodyPr>
            <a:lstStyle/>
            <a:p>
              <a:pPr fontAlgn="base">
                <a:spcBef>
                  <a:spcPct val="0"/>
                </a:spcBef>
                <a:spcAft>
                  <a:spcPct val="0"/>
                </a:spcAft>
              </a:pPr>
              <a:endParaRPr lang="zh-CN" altLang="en-US" sz="1350" dirty="0">
                <a:solidFill>
                  <a:prstClr val="black"/>
                </a:solidFill>
                <a:latin typeface="微软雅黑" panose="020B0503020204020204" pitchFamily="34" charset="-122"/>
                <a:ea typeface="微软雅黑" panose="020B0503020204020204" pitchFamily="34" charset="-122"/>
                <a:cs typeface="+mn-ea"/>
                <a:sym typeface="+mn-lt"/>
              </a:endParaRPr>
            </a:p>
          </p:txBody>
        </p:sp>
      </p:grpSp>
      <p:grpSp>
        <p:nvGrpSpPr>
          <p:cNvPr id="83" name="2         _13"/>
          <p:cNvGrpSpPr>
            <a:grpSpLocks/>
          </p:cNvGrpSpPr>
          <p:nvPr/>
        </p:nvGrpSpPr>
        <p:grpSpPr>
          <a:xfrm>
            <a:off x="4509680" y="1222342"/>
            <a:ext cx="63664" cy="1093020"/>
            <a:chOff x="5275684" y="1747635"/>
            <a:chExt cx="46296" cy="794824"/>
          </a:xfrm>
        </p:grpSpPr>
        <p:sp>
          <p:nvSpPr>
            <p:cNvPr id="84" name="矩形 83"/>
            <p:cNvSpPr/>
            <p:nvPr/>
          </p:nvSpPr>
          <p:spPr>
            <a:xfrm>
              <a:off x="5276261" y="1747635"/>
              <a:ext cx="45719" cy="542925"/>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85" name="矩形 84"/>
            <p:cNvSpPr/>
            <p:nvPr/>
          </p:nvSpPr>
          <p:spPr>
            <a:xfrm>
              <a:off x="5275684" y="1999534"/>
              <a:ext cx="45719" cy="542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grpSp>
      <p:grpSp>
        <p:nvGrpSpPr>
          <p:cNvPr id="86" name="1          _14"/>
          <p:cNvGrpSpPr>
            <a:grpSpLocks/>
          </p:cNvGrpSpPr>
          <p:nvPr/>
        </p:nvGrpSpPr>
        <p:grpSpPr>
          <a:xfrm>
            <a:off x="4219851" y="1715071"/>
            <a:ext cx="651594" cy="107320"/>
            <a:chOff x="5031626" y="2106315"/>
            <a:chExt cx="545439" cy="89837"/>
          </a:xfrm>
        </p:grpSpPr>
        <p:sp>
          <p:nvSpPr>
            <p:cNvPr id="87" name="矩形 86"/>
            <p:cNvSpPr/>
            <p:nvPr/>
          </p:nvSpPr>
          <p:spPr>
            <a:xfrm rot="5400000">
              <a:off x="5321532" y="1940617"/>
              <a:ext cx="89836" cy="42123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sp>
          <p:nvSpPr>
            <p:cNvPr id="88" name="矩形 87"/>
            <p:cNvSpPr/>
            <p:nvPr/>
          </p:nvSpPr>
          <p:spPr>
            <a:xfrm rot="5400000">
              <a:off x="5197324" y="1940618"/>
              <a:ext cx="89836" cy="4212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zh-CN" altLang="en-US" sz="1350" dirty="0">
                <a:solidFill>
                  <a:prstClr val="white"/>
                </a:solidFill>
                <a:latin typeface="微软雅黑" panose="020B0503020204020204" pitchFamily="34" charset="-122"/>
                <a:ea typeface="微软雅黑" panose="020B0503020204020204" pitchFamily="34" charset="-122"/>
                <a:cs typeface="+mn-ea"/>
                <a:sym typeface="+mn-lt"/>
              </a:endParaRPr>
            </a:p>
          </p:txBody>
        </p:sp>
      </p:grpSp>
      <p:sp>
        <p:nvSpPr>
          <p:cNvPr id="123" name="Rectangle 4"/>
          <p:cNvSpPr txBox="1">
            <a:spLocks noChangeArrowheads="1"/>
          </p:cNvSpPr>
          <p:nvPr/>
        </p:nvSpPr>
        <p:spPr bwMode="auto">
          <a:xfrm>
            <a:off x="1907704" y="3289712"/>
            <a:ext cx="1423465" cy="11521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71" tIns="34285" rIns="68571" bIns="34285"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a:r>
              <a:rPr lang="en-US" altLang="zh-CN" sz="8000" b="0" spc="300" dirty="0" smtClean="0">
                <a:solidFill>
                  <a:srgbClr val="123E61"/>
                </a:solidFill>
                <a:latin typeface="微软雅黑" panose="020B0503020204020204" pitchFamily="34" charset="-122"/>
                <a:ea typeface="微软雅黑" panose="020B0503020204020204" pitchFamily="34" charset="-122"/>
                <a:cs typeface="+mn-ea"/>
                <a:sym typeface="+mn-lt"/>
              </a:rPr>
              <a:t>03</a:t>
            </a:r>
            <a:endParaRPr lang="zh-CN" altLang="en-US" sz="7200" b="0"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124" name="Rectangle 4"/>
          <p:cNvSpPr txBox="1">
            <a:spLocks noChangeArrowheads="1"/>
          </p:cNvSpPr>
          <p:nvPr/>
        </p:nvSpPr>
        <p:spPr bwMode="auto">
          <a:xfrm>
            <a:off x="3553272" y="3698507"/>
            <a:ext cx="3719028" cy="7462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71" tIns="34285" rIns="68571" bIns="34285"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l" fontAlgn="base">
              <a:lnSpc>
                <a:spcPct val="150000"/>
              </a:lnSpc>
              <a:spcAft>
                <a:spcPct val="0"/>
              </a:spcAft>
            </a:pPr>
            <a:r>
              <a:rPr lang="zh-CN" altLang="en-US" sz="1200" b="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本章主要介绍对个人工作以及公司部门的一些建议，以及对自身能力的评估</a:t>
            </a:r>
            <a:endParaRPr lang="zh-CN" altLang="en-US" sz="1200" b="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22" name="矩形 21"/>
          <p:cNvSpPr/>
          <p:nvPr/>
        </p:nvSpPr>
        <p:spPr>
          <a:xfrm>
            <a:off x="3487227" y="3148608"/>
            <a:ext cx="3416320" cy="646331"/>
          </a:xfrm>
          <a:prstGeom prst="rect">
            <a:avLst/>
          </a:prstGeom>
        </p:spPr>
        <p:txBody>
          <a:bodyPr wrap="none">
            <a:spAutoFit/>
          </a:bodyPr>
          <a:lstStyle/>
          <a:p>
            <a:r>
              <a:rPr lang="zh-CN" altLang="en-US" sz="3600" b="1" dirty="0" smtClean="0">
                <a:solidFill>
                  <a:schemeClr val="accent2"/>
                </a:solidFill>
                <a:latin typeface="微软雅黑" panose="020B0503020204020204" pitchFamily="34" charset="-122"/>
                <a:ea typeface="微软雅黑" panose="020B0503020204020204" pitchFamily="34" charset="-122"/>
                <a:cs typeface="+mn-ea"/>
                <a:sym typeface="+mn-lt"/>
              </a:rPr>
              <a:t>建议及技能评估</a:t>
            </a:r>
            <a:endParaRPr lang="zh-CN" altLang="en-US" sz="3600" b="1" dirty="0">
              <a:solidFill>
                <a:schemeClr val="accent2"/>
              </a:solidFill>
              <a:latin typeface="微软雅黑" panose="020B0503020204020204" pitchFamily="34" charset="-122"/>
              <a:ea typeface="微软雅黑" panose="020B0503020204020204" pitchFamily="34" charset="-122"/>
              <a:cs typeface="+mn-ea"/>
              <a:sym typeface="+mn-lt"/>
            </a:endParaRPr>
          </a:p>
        </p:txBody>
      </p:sp>
      <p:cxnSp>
        <p:nvCxnSpPr>
          <p:cNvPr id="26" name="直接连接符 25"/>
          <p:cNvCxnSpPr/>
          <p:nvPr/>
        </p:nvCxnSpPr>
        <p:spPr>
          <a:xfrm>
            <a:off x="3309534" y="3307608"/>
            <a:ext cx="0" cy="1116124"/>
          </a:xfrm>
          <a:prstGeom prst="line">
            <a:avLst/>
          </a:prstGeom>
          <a:ln w="19050">
            <a:solidFill>
              <a:srgbClr val="18507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567212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p:cTn id="7" dur="500" fill="hold"/>
                                        <p:tgtEl>
                                          <p:spTgt spid="67"/>
                                        </p:tgtEl>
                                        <p:attrNameLst>
                                          <p:attrName>ppt_w</p:attrName>
                                        </p:attrNameLst>
                                      </p:cBhvr>
                                      <p:tavLst>
                                        <p:tav tm="0">
                                          <p:val>
                                            <p:fltVal val="0"/>
                                          </p:val>
                                        </p:tav>
                                        <p:tav tm="100000">
                                          <p:val>
                                            <p:strVal val="#ppt_w"/>
                                          </p:val>
                                        </p:tav>
                                      </p:tavLst>
                                    </p:anim>
                                    <p:anim calcmode="lin" valueType="num">
                                      <p:cBhvr>
                                        <p:cTn id="8" dur="500" fill="hold"/>
                                        <p:tgtEl>
                                          <p:spTgt spid="67"/>
                                        </p:tgtEl>
                                        <p:attrNameLst>
                                          <p:attrName>ppt_h</p:attrName>
                                        </p:attrNameLst>
                                      </p:cBhvr>
                                      <p:tavLst>
                                        <p:tav tm="0">
                                          <p:val>
                                            <p:fltVal val="0"/>
                                          </p:val>
                                        </p:tav>
                                        <p:tav tm="100000">
                                          <p:val>
                                            <p:strVal val="#ppt_h"/>
                                          </p:val>
                                        </p:tav>
                                      </p:tavLst>
                                    </p:anim>
                                    <p:animEffect transition="in" filter="fade">
                                      <p:cBhvr>
                                        <p:cTn id="9" dur="500"/>
                                        <p:tgtEl>
                                          <p:spTgt spid="67"/>
                                        </p:tgtEl>
                                      </p:cBhvr>
                                    </p:animEffect>
                                  </p:childTnLst>
                                </p:cTn>
                              </p:par>
                              <p:par>
                                <p:cTn id="10" presetID="22" presetClass="entr" presetSubtype="8" fill="hold" grpId="0" nodeType="withEffect">
                                  <p:stCondLst>
                                    <p:cond delay="750"/>
                                  </p:stCondLst>
                                  <p:childTnLst>
                                    <p:set>
                                      <p:cBhvr>
                                        <p:cTn id="11" dur="1" fill="hold">
                                          <p:stCondLst>
                                            <p:cond delay="0"/>
                                          </p:stCondLst>
                                        </p:cTn>
                                        <p:tgtEl>
                                          <p:spTgt spid="66"/>
                                        </p:tgtEl>
                                        <p:attrNameLst>
                                          <p:attrName>style.visibility</p:attrName>
                                        </p:attrNameLst>
                                      </p:cBhvr>
                                      <p:to>
                                        <p:strVal val="visible"/>
                                      </p:to>
                                    </p:set>
                                    <p:animEffect transition="in" filter="wipe(left)">
                                      <p:cBhvr>
                                        <p:cTn id="12" dur="500"/>
                                        <p:tgtEl>
                                          <p:spTgt spid="66"/>
                                        </p:tgtEl>
                                      </p:cBhvr>
                                    </p:animEffect>
                                  </p:childTnLst>
                                </p:cTn>
                              </p:par>
                              <p:par>
                                <p:cTn id="13" presetID="10" presetClass="entr" presetSubtype="0" fill="hold" nodeType="withEffect">
                                  <p:stCondLst>
                                    <p:cond delay="1200"/>
                                  </p:stCondLst>
                                  <p:childTnLst>
                                    <p:set>
                                      <p:cBhvr>
                                        <p:cTn id="14" dur="1" fill="hold">
                                          <p:stCondLst>
                                            <p:cond delay="0"/>
                                          </p:stCondLst>
                                        </p:cTn>
                                        <p:tgtEl>
                                          <p:spTgt spid="68"/>
                                        </p:tgtEl>
                                        <p:attrNameLst>
                                          <p:attrName>style.visibility</p:attrName>
                                        </p:attrNameLst>
                                      </p:cBhvr>
                                      <p:to>
                                        <p:strVal val="visible"/>
                                      </p:to>
                                    </p:set>
                                    <p:animEffect transition="in" filter="fade">
                                      <p:cBhvr>
                                        <p:cTn id="15" dur="500"/>
                                        <p:tgtEl>
                                          <p:spTgt spid="68"/>
                                        </p:tgtEl>
                                      </p:cBhvr>
                                    </p:animEffect>
                                  </p:childTnLst>
                                </p:cTn>
                              </p:par>
                              <p:par>
                                <p:cTn id="16" presetID="10" presetClass="entr" presetSubtype="0" fill="hold" nodeType="withEffect">
                                  <p:stCondLst>
                                    <p:cond delay="1200"/>
                                  </p:stCondLst>
                                  <p:childTnLst>
                                    <p:set>
                                      <p:cBhvr>
                                        <p:cTn id="17" dur="1" fill="hold">
                                          <p:stCondLst>
                                            <p:cond delay="0"/>
                                          </p:stCondLst>
                                        </p:cTn>
                                        <p:tgtEl>
                                          <p:spTgt spid="86"/>
                                        </p:tgtEl>
                                        <p:attrNameLst>
                                          <p:attrName>style.visibility</p:attrName>
                                        </p:attrNameLst>
                                      </p:cBhvr>
                                      <p:to>
                                        <p:strVal val="visible"/>
                                      </p:to>
                                    </p:set>
                                    <p:animEffect transition="in" filter="fade">
                                      <p:cBhvr>
                                        <p:cTn id="18" dur="500"/>
                                        <p:tgtEl>
                                          <p:spTgt spid="86"/>
                                        </p:tgtEl>
                                      </p:cBhvr>
                                    </p:animEffect>
                                  </p:childTnLst>
                                </p:cTn>
                              </p:par>
                              <p:par>
                                <p:cTn id="19" presetID="10" presetClass="entr" presetSubtype="0" fill="hold" nodeType="withEffect">
                                  <p:stCondLst>
                                    <p:cond delay="1200"/>
                                  </p:stCondLst>
                                  <p:childTnLst>
                                    <p:set>
                                      <p:cBhvr>
                                        <p:cTn id="20" dur="1" fill="hold">
                                          <p:stCondLst>
                                            <p:cond delay="0"/>
                                          </p:stCondLst>
                                        </p:cTn>
                                        <p:tgtEl>
                                          <p:spTgt spid="83"/>
                                        </p:tgtEl>
                                        <p:attrNameLst>
                                          <p:attrName>style.visibility</p:attrName>
                                        </p:attrNameLst>
                                      </p:cBhvr>
                                      <p:to>
                                        <p:strVal val="visible"/>
                                      </p:to>
                                    </p:set>
                                    <p:animEffect transition="in" filter="fade">
                                      <p:cBhvr>
                                        <p:cTn id="21" dur="500"/>
                                        <p:tgtEl>
                                          <p:spTgt spid="83"/>
                                        </p:tgtEl>
                                      </p:cBhvr>
                                    </p:animEffect>
                                  </p:childTnLst>
                                </p:cTn>
                              </p:par>
                              <p:par>
                                <p:cTn id="22" presetID="8" presetClass="emph" presetSubtype="0" fill="hold" nodeType="withEffect">
                                  <p:stCondLst>
                                    <p:cond delay="1700"/>
                                  </p:stCondLst>
                                  <p:childTnLst>
                                    <p:animRot by="1200000">
                                      <p:cBhvr>
                                        <p:cTn id="23" dur="5000" fill="hold"/>
                                        <p:tgtEl>
                                          <p:spTgt spid="86"/>
                                        </p:tgtEl>
                                        <p:attrNameLst>
                                          <p:attrName>r</p:attrName>
                                        </p:attrNameLst>
                                      </p:cBhvr>
                                    </p:animRot>
                                  </p:childTnLst>
                                </p:cTn>
                              </p:par>
                              <p:par>
                                <p:cTn id="24" presetID="8" presetClass="emph" presetSubtype="0" fill="hold" nodeType="withEffect">
                                  <p:stCondLst>
                                    <p:cond delay="1700"/>
                                  </p:stCondLst>
                                  <p:childTnLst>
                                    <p:animRot by="21600000">
                                      <p:cBhvr>
                                        <p:cTn id="25" dur="5000" fill="hold"/>
                                        <p:tgtEl>
                                          <p:spTgt spid="83"/>
                                        </p:tgtEl>
                                        <p:attrNameLst>
                                          <p:attrName>r</p:attrName>
                                        </p:attrNameLst>
                                      </p:cBhvr>
                                    </p:animRot>
                                  </p:childTnLst>
                                </p:cTn>
                              </p:par>
                              <p:par>
                                <p:cTn id="26" presetID="22" presetClass="entr" presetSubtype="8" fill="hold" grpId="0" nodeType="withEffect">
                                  <p:stCondLst>
                                    <p:cond delay="2000"/>
                                  </p:stCondLst>
                                  <p:childTnLst>
                                    <p:set>
                                      <p:cBhvr>
                                        <p:cTn id="27" dur="1" fill="hold">
                                          <p:stCondLst>
                                            <p:cond delay="0"/>
                                          </p:stCondLst>
                                        </p:cTn>
                                        <p:tgtEl>
                                          <p:spTgt spid="123"/>
                                        </p:tgtEl>
                                        <p:attrNameLst>
                                          <p:attrName>style.visibility</p:attrName>
                                        </p:attrNameLst>
                                      </p:cBhvr>
                                      <p:to>
                                        <p:strVal val="visible"/>
                                      </p:to>
                                    </p:set>
                                    <p:animEffect transition="in" filter="wipe(left)">
                                      <p:cBhvr>
                                        <p:cTn id="28" dur="700"/>
                                        <p:tgtEl>
                                          <p:spTgt spid="123"/>
                                        </p:tgtEl>
                                      </p:cBhvr>
                                    </p:animEffect>
                                  </p:childTnLst>
                                </p:cTn>
                              </p:par>
                              <p:par>
                                <p:cTn id="29" presetID="16" presetClass="entr" presetSubtype="42" fill="hold" nodeType="withEffect">
                                  <p:stCondLst>
                                    <p:cond delay="2500"/>
                                  </p:stCondLst>
                                  <p:childTnLst>
                                    <p:set>
                                      <p:cBhvr>
                                        <p:cTn id="30" dur="1" fill="hold">
                                          <p:stCondLst>
                                            <p:cond delay="0"/>
                                          </p:stCondLst>
                                        </p:cTn>
                                        <p:tgtEl>
                                          <p:spTgt spid="26"/>
                                        </p:tgtEl>
                                        <p:attrNameLst>
                                          <p:attrName>style.visibility</p:attrName>
                                        </p:attrNameLst>
                                      </p:cBhvr>
                                      <p:to>
                                        <p:strVal val="visible"/>
                                      </p:to>
                                    </p:set>
                                    <p:animEffect transition="in" filter="barn(outHorizontal)">
                                      <p:cBhvr>
                                        <p:cTn id="31" dur="500"/>
                                        <p:tgtEl>
                                          <p:spTgt spid="26"/>
                                        </p:tgtEl>
                                      </p:cBhvr>
                                    </p:animEffect>
                                  </p:childTnLst>
                                </p:cTn>
                              </p:par>
                              <p:par>
                                <p:cTn id="32" presetID="41" presetClass="entr" presetSubtype="0" fill="hold" grpId="0" nodeType="withEffect">
                                  <p:stCondLst>
                                    <p:cond delay="3000"/>
                                  </p:stCondLst>
                                  <p:iterate type="lt">
                                    <p:tmPct val="10000"/>
                                  </p:iterate>
                                  <p:childTnLst>
                                    <p:set>
                                      <p:cBhvr>
                                        <p:cTn id="33" dur="1" fill="hold">
                                          <p:stCondLst>
                                            <p:cond delay="0"/>
                                          </p:stCondLst>
                                        </p:cTn>
                                        <p:tgtEl>
                                          <p:spTgt spid="22"/>
                                        </p:tgtEl>
                                        <p:attrNameLst>
                                          <p:attrName>style.visibility</p:attrName>
                                        </p:attrNameLst>
                                      </p:cBhvr>
                                      <p:to>
                                        <p:strVal val="visible"/>
                                      </p:to>
                                    </p:set>
                                    <p:anim calcmode="lin" valueType="num">
                                      <p:cBhvr>
                                        <p:cTn id="34" dur="5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35" dur="500" fill="hold"/>
                                        <p:tgtEl>
                                          <p:spTgt spid="22"/>
                                        </p:tgtEl>
                                        <p:attrNameLst>
                                          <p:attrName>ppt_y</p:attrName>
                                        </p:attrNameLst>
                                      </p:cBhvr>
                                      <p:tavLst>
                                        <p:tav tm="0">
                                          <p:val>
                                            <p:strVal val="#ppt_y"/>
                                          </p:val>
                                        </p:tav>
                                        <p:tav tm="100000">
                                          <p:val>
                                            <p:strVal val="#ppt_y"/>
                                          </p:val>
                                        </p:tav>
                                      </p:tavLst>
                                    </p:anim>
                                    <p:anim calcmode="lin" valueType="num">
                                      <p:cBhvr>
                                        <p:cTn id="36" dur="5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37" dur="5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38" dur="500" tmFilter="0,0; .5, 1; 1, 1"/>
                                        <p:tgtEl>
                                          <p:spTgt spid="22"/>
                                        </p:tgtEl>
                                      </p:cBhvr>
                                    </p:animEffect>
                                  </p:childTnLst>
                                </p:cTn>
                              </p:par>
                              <p:par>
                                <p:cTn id="39" presetID="22" presetClass="entr" presetSubtype="8" fill="hold" grpId="0" nodeType="withEffect">
                                  <p:stCondLst>
                                    <p:cond delay="3500"/>
                                  </p:stCondLst>
                                  <p:childTnLst>
                                    <p:set>
                                      <p:cBhvr>
                                        <p:cTn id="40" dur="1" fill="hold">
                                          <p:stCondLst>
                                            <p:cond delay="0"/>
                                          </p:stCondLst>
                                        </p:cTn>
                                        <p:tgtEl>
                                          <p:spTgt spid="124"/>
                                        </p:tgtEl>
                                        <p:attrNameLst>
                                          <p:attrName>style.visibility</p:attrName>
                                        </p:attrNameLst>
                                      </p:cBhvr>
                                      <p:to>
                                        <p:strVal val="visible"/>
                                      </p:to>
                                    </p:set>
                                    <p:animEffect transition="in" filter="wipe(left)">
                                      <p:cBhvr>
                                        <p:cTn id="41" dur="5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7" grpId="0" animBg="1"/>
      <p:bldP spid="123" grpId="0"/>
      <p:bldP spid="124" grpId="0"/>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任意多边形 75"/>
          <p:cNvSpPr/>
          <p:nvPr/>
        </p:nvSpPr>
        <p:spPr>
          <a:xfrm>
            <a:off x="2971800" y="1909196"/>
            <a:ext cx="6041572" cy="3196998"/>
          </a:xfrm>
          <a:custGeom>
            <a:avLst/>
            <a:gdLst>
              <a:gd name="connsiteX0" fmla="*/ 8055429 w 8055429"/>
              <a:gd name="connsiteY0" fmla="*/ 2598057 h 4281714"/>
              <a:gd name="connsiteX1" fmla="*/ 8055429 w 8055429"/>
              <a:gd name="connsiteY1" fmla="*/ 2525485 h 4281714"/>
              <a:gd name="connsiteX2" fmla="*/ 3918857 w 8055429"/>
              <a:gd name="connsiteY2" fmla="*/ 4281714 h 4281714"/>
              <a:gd name="connsiteX3" fmla="*/ 566057 w 8055429"/>
              <a:gd name="connsiteY3" fmla="*/ 2307771 h 4281714"/>
              <a:gd name="connsiteX4" fmla="*/ 406400 w 8055429"/>
              <a:gd name="connsiteY4" fmla="*/ 1494971 h 4281714"/>
              <a:gd name="connsiteX5" fmla="*/ 0 w 8055429"/>
              <a:gd name="connsiteY5" fmla="*/ 1262743 h 4281714"/>
              <a:gd name="connsiteX6" fmla="*/ 754743 w 8055429"/>
              <a:gd name="connsiteY6" fmla="*/ 348343 h 4281714"/>
              <a:gd name="connsiteX7" fmla="*/ 870857 w 8055429"/>
              <a:gd name="connsiteY7" fmla="*/ 290285 h 4281714"/>
              <a:gd name="connsiteX8" fmla="*/ 725714 w 8055429"/>
              <a:gd name="connsiteY8" fmla="*/ 58057 h 4281714"/>
              <a:gd name="connsiteX9" fmla="*/ 1553029 w 8055429"/>
              <a:gd name="connsiteY9" fmla="*/ 522514 h 4281714"/>
              <a:gd name="connsiteX10" fmla="*/ 1814286 w 8055429"/>
              <a:gd name="connsiteY10" fmla="*/ 290285 h 4281714"/>
              <a:gd name="connsiteX11" fmla="*/ 3962400 w 8055429"/>
              <a:gd name="connsiteY11" fmla="*/ 1553028 h 4281714"/>
              <a:gd name="connsiteX12" fmla="*/ 4107543 w 8055429"/>
              <a:gd name="connsiteY12" fmla="*/ 1393371 h 4281714"/>
              <a:gd name="connsiteX13" fmla="*/ 4005943 w 8055429"/>
              <a:gd name="connsiteY13" fmla="*/ 1161143 h 4281714"/>
              <a:gd name="connsiteX14" fmla="*/ 3294743 w 8055429"/>
              <a:gd name="connsiteY14" fmla="*/ 711200 h 4281714"/>
              <a:gd name="connsiteX15" fmla="*/ 3526971 w 8055429"/>
              <a:gd name="connsiteY15" fmla="*/ 0 h 4281714"/>
              <a:gd name="connsiteX16" fmla="*/ 8055429 w 8055429"/>
              <a:gd name="connsiteY16" fmla="*/ 2598057 h 4281714"/>
              <a:gd name="connsiteX0" fmla="*/ 8055429 w 8055429"/>
              <a:gd name="connsiteY0" fmla="*/ 2579007 h 4262664"/>
              <a:gd name="connsiteX1" fmla="*/ 8055429 w 8055429"/>
              <a:gd name="connsiteY1" fmla="*/ 2506435 h 4262664"/>
              <a:gd name="connsiteX2" fmla="*/ 3918857 w 8055429"/>
              <a:gd name="connsiteY2" fmla="*/ 4262664 h 4262664"/>
              <a:gd name="connsiteX3" fmla="*/ 566057 w 8055429"/>
              <a:gd name="connsiteY3" fmla="*/ 2288721 h 4262664"/>
              <a:gd name="connsiteX4" fmla="*/ 406400 w 8055429"/>
              <a:gd name="connsiteY4" fmla="*/ 1475921 h 4262664"/>
              <a:gd name="connsiteX5" fmla="*/ 0 w 8055429"/>
              <a:gd name="connsiteY5" fmla="*/ 1243693 h 4262664"/>
              <a:gd name="connsiteX6" fmla="*/ 754743 w 8055429"/>
              <a:gd name="connsiteY6" fmla="*/ 329293 h 4262664"/>
              <a:gd name="connsiteX7" fmla="*/ 870857 w 8055429"/>
              <a:gd name="connsiteY7" fmla="*/ 271235 h 4262664"/>
              <a:gd name="connsiteX8" fmla="*/ 725714 w 8055429"/>
              <a:gd name="connsiteY8" fmla="*/ 39007 h 4262664"/>
              <a:gd name="connsiteX9" fmla="*/ 1553029 w 8055429"/>
              <a:gd name="connsiteY9" fmla="*/ 503464 h 4262664"/>
              <a:gd name="connsiteX10" fmla="*/ 1814286 w 8055429"/>
              <a:gd name="connsiteY10" fmla="*/ 271235 h 4262664"/>
              <a:gd name="connsiteX11" fmla="*/ 3962400 w 8055429"/>
              <a:gd name="connsiteY11" fmla="*/ 1533978 h 4262664"/>
              <a:gd name="connsiteX12" fmla="*/ 4107543 w 8055429"/>
              <a:gd name="connsiteY12" fmla="*/ 1374321 h 4262664"/>
              <a:gd name="connsiteX13" fmla="*/ 4005943 w 8055429"/>
              <a:gd name="connsiteY13" fmla="*/ 1142093 h 4262664"/>
              <a:gd name="connsiteX14" fmla="*/ 3294743 w 8055429"/>
              <a:gd name="connsiteY14" fmla="*/ 692150 h 4262664"/>
              <a:gd name="connsiteX15" fmla="*/ 3533321 w 8055429"/>
              <a:gd name="connsiteY15" fmla="*/ 0 h 4262664"/>
              <a:gd name="connsiteX16" fmla="*/ 8055429 w 8055429"/>
              <a:gd name="connsiteY16" fmla="*/ 2579007 h 4262664"/>
              <a:gd name="connsiteX0" fmla="*/ 8055429 w 8055429"/>
              <a:gd name="connsiteY0" fmla="*/ 2579007 h 4262664"/>
              <a:gd name="connsiteX1" fmla="*/ 8055429 w 8055429"/>
              <a:gd name="connsiteY1" fmla="*/ 2506435 h 4262664"/>
              <a:gd name="connsiteX2" fmla="*/ 3918857 w 8055429"/>
              <a:gd name="connsiteY2" fmla="*/ 4262664 h 4262664"/>
              <a:gd name="connsiteX3" fmla="*/ 566057 w 8055429"/>
              <a:gd name="connsiteY3" fmla="*/ 2288721 h 4262664"/>
              <a:gd name="connsiteX4" fmla="*/ 406400 w 8055429"/>
              <a:gd name="connsiteY4" fmla="*/ 1475921 h 4262664"/>
              <a:gd name="connsiteX5" fmla="*/ 0 w 8055429"/>
              <a:gd name="connsiteY5" fmla="*/ 1243693 h 4262664"/>
              <a:gd name="connsiteX6" fmla="*/ 754743 w 8055429"/>
              <a:gd name="connsiteY6" fmla="*/ 329293 h 4262664"/>
              <a:gd name="connsiteX7" fmla="*/ 870857 w 8055429"/>
              <a:gd name="connsiteY7" fmla="*/ 271235 h 4262664"/>
              <a:gd name="connsiteX8" fmla="*/ 725714 w 8055429"/>
              <a:gd name="connsiteY8" fmla="*/ 39007 h 4262664"/>
              <a:gd name="connsiteX9" fmla="*/ 1553029 w 8055429"/>
              <a:gd name="connsiteY9" fmla="*/ 503464 h 4262664"/>
              <a:gd name="connsiteX10" fmla="*/ 1814286 w 8055429"/>
              <a:gd name="connsiteY10" fmla="*/ 271235 h 4262664"/>
              <a:gd name="connsiteX11" fmla="*/ 3962400 w 8055429"/>
              <a:gd name="connsiteY11" fmla="*/ 1533978 h 4262664"/>
              <a:gd name="connsiteX12" fmla="*/ 4107543 w 8055429"/>
              <a:gd name="connsiteY12" fmla="*/ 1374321 h 4262664"/>
              <a:gd name="connsiteX13" fmla="*/ 4041775 w 8055429"/>
              <a:gd name="connsiteY13" fmla="*/ 1217839 h 4262664"/>
              <a:gd name="connsiteX14" fmla="*/ 4005943 w 8055429"/>
              <a:gd name="connsiteY14" fmla="*/ 1142093 h 4262664"/>
              <a:gd name="connsiteX15" fmla="*/ 3294743 w 8055429"/>
              <a:gd name="connsiteY15" fmla="*/ 692150 h 4262664"/>
              <a:gd name="connsiteX16" fmla="*/ 3533321 w 8055429"/>
              <a:gd name="connsiteY16" fmla="*/ 0 h 4262664"/>
              <a:gd name="connsiteX17" fmla="*/ 8055429 w 8055429"/>
              <a:gd name="connsiteY17" fmla="*/ 2579007 h 4262664"/>
              <a:gd name="connsiteX0" fmla="*/ 8055429 w 8055429"/>
              <a:gd name="connsiteY0" fmla="*/ 2579007 h 4262664"/>
              <a:gd name="connsiteX1" fmla="*/ 8055429 w 8055429"/>
              <a:gd name="connsiteY1" fmla="*/ 2506435 h 4262664"/>
              <a:gd name="connsiteX2" fmla="*/ 3918857 w 8055429"/>
              <a:gd name="connsiteY2" fmla="*/ 4262664 h 4262664"/>
              <a:gd name="connsiteX3" fmla="*/ 566057 w 8055429"/>
              <a:gd name="connsiteY3" fmla="*/ 2288721 h 4262664"/>
              <a:gd name="connsiteX4" fmla="*/ 406400 w 8055429"/>
              <a:gd name="connsiteY4" fmla="*/ 1475921 h 4262664"/>
              <a:gd name="connsiteX5" fmla="*/ 0 w 8055429"/>
              <a:gd name="connsiteY5" fmla="*/ 1243693 h 4262664"/>
              <a:gd name="connsiteX6" fmla="*/ 754743 w 8055429"/>
              <a:gd name="connsiteY6" fmla="*/ 329293 h 4262664"/>
              <a:gd name="connsiteX7" fmla="*/ 870857 w 8055429"/>
              <a:gd name="connsiteY7" fmla="*/ 271235 h 4262664"/>
              <a:gd name="connsiteX8" fmla="*/ 725714 w 8055429"/>
              <a:gd name="connsiteY8" fmla="*/ 39007 h 4262664"/>
              <a:gd name="connsiteX9" fmla="*/ 1553029 w 8055429"/>
              <a:gd name="connsiteY9" fmla="*/ 503464 h 4262664"/>
              <a:gd name="connsiteX10" fmla="*/ 1814286 w 8055429"/>
              <a:gd name="connsiteY10" fmla="*/ 271235 h 4262664"/>
              <a:gd name="connsiteX11" fmla="*/ 3962400 w 8055429"/>
              <a:gd name="connsiteY11" fmla="*/ 1533978 h 4262664"/>
              <a:gd name="connsiteX12" fmla="*/ 4107543 w 8055429"/>
              <a:gd name="connsiteY12" fmla="*/ 1374321 h 4262664"/>
              <a:gd name="connsiteX13" fmla="*/ 3838575 w 8055429"/>
              <a:gd name="connsiteY13" fmla="*/ 1252764 h 4262664"/>
              <a:gd name="connsiteX14" fmla="*/ 4005943 w 8055429"/>
              <a:gd name="connsiteY14" fmla="*/ 1142093 h 4262664"/>
              <a:gd name="connsiteX15" fmla="*/ 3294743 w 8055429"/>
              <a:gd name="connsiteY15" fmla="*/ 692150 h 4262664"/>
              <a:gd name="connsiteX16" fmla="*/ 3533321 w 8055429"/>
              <a:gd name="connsiteY16" fmla="*/ 0 h 4262664"/>
              <a:gd name="connsiteX17" fmla="*/ 8055429 w 8055429"/>
              <a:gd name="connsiteY17" fmla="*/ 2579007 h 4262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055429" h="4262664">
                <a:moveTo>
                  <a:pt x="8055429" y="2579007"/>
                </a:moveTo>
                <a:lnTo>
                  <a:pt x="8055429" y="2506435"/>
                </a:lnTo>
                <a:lnTo>
                  <a:pt x="3918857" y="4262664"/>
                </a:lnTo>
                <a:lnTo>
                  <a:pt x="566057" y="2288721"/>
                </a:lnTo>
                <a:lnTo>
                  <a:pt x="406400" y="1475921"/>
                </a:lnTo>
                <a:lnTo>
                  <a:pt x="0" y="1243693"/>
                </a:lnTo>
                <a:lnTo>
                  <a:pt x="754743" y="329293"/>
                </a:lnTo>
                <a:lnTo>
                  <a:pt x="870857" y="271235"/>
                </a:lnTo>
                <a:lnTo>
                  <a:pt x="725714" y="39007"/>
                </a:lnTo>
                <a:lnTo>
                  <a:pt x="1553029" y="503464"/>
                </a:lnTo>
                <a:lnTo>
                  <a:pt x="1814286" y="271235"/>
                </a:lnTo>
                <a:lnTo>
                  <a:pt x="3962400" y="1533978"/>
                </a:lnTo>
                <a:lnTo>
                  <a:pt x="4107543" y="1374321"/>
                </a:lnTo>
                <a:lnTo>
                  <a:pt x="3838575" y="1252764"/>
                </a:lnTo>
                <a:lnTo>
                  <a:pt x="4005943" y="1142093"/>
                </a:lnTo>
                <a:lnTo>
                  <a:pt x="3294743" y="692150"/>
                </a:lnTo>
                <a:lnTo>
                  <a:pt x="3533321" y="0"/>
                </a:lnTo>
                <a:lnTo>
                  <a:pt x="8055429" y="2579007"/>
                </a:lnTo>
                <a:close/>
              </a:path>
            </a:pathLst>
          </a:custGeom>
          <a:gradFill flip="none" rotWithShape="0">
            <a:gsLst>
              <a:gs pos="0">
                <a:schemeClr val="tx1">
                  <a:alpha val="7000"/>
                </a:schemeClr>
              </a:gs>
              <a:gs pos="65000">
                <a:schemeClr val="bg1">
                  <a:lumMod val="95000"/>
                  <a:alpha val="20000"/>
                </a:schemeClr>
              </a:gs>
              <a:gs pos="100000">
                <a:schemeClr val="bg1">
                  <a:lumMod val="95000"/>
                  <a:alpha val="0"/>
                </a:schemeClr>
              </a:gs>
            </a:gsLst>
            <a:lin ang="3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a:endParaRPr lang="zh-CN" altLang="en-US" sz="619" dirty="0">
              <a:solidFill>
                <a:prstClr val="white"/>
              </a:solidFill>
              <a:latin typeface="微软雅黑" panose="020B0503020204020204" pitchFamily="34" charset="-122"/>
              <a:ea typeface="微软雅黑" panose="020B0503020204020204" pitchFamily="34" charset="-122"/>
              <a:cs typeface="+mn-ea"/>
              <a:sym typeface="+mn-lt"/>
            </a:endParaRPr>
          </a:p>
        </p:txBody>
      </p:sp>
      <p:grpSp>
        <p:nvGrpSpPr>
          <p:cNvPr id="4" name="Group 2"/>
          <p:cNvGrpSpPr/>
          <p:nvPr/>
        </p:nvGrpSpPr>
        <p:grpSpPr>
          <a:xfrm>
            <a:off x="2902215" y="1906854"/>
            <a:ext cx="3342053" cy="1874420"/>
            <a:chOff x="3860095" y="2322334"/>
            <a:chExt cx="4456070" cy="2499227"/>
          </a:xfrm>
        </p:grpSpPr>
        <p:sp>
          <p:nvSpPr>
            <p:cNvPr id="51" name="Freeform: Shape 188"/>
            <p:cNvSpPr>
              <a:spLocks/>
            </p:cNvSpPr>
            <p:nvPr/>
          </p:nvSpPr>
          <p:spPr bwMode="auto">
            <a:xfrm flipH="1">
              <a:off x="5875430" y="3563085"/>
              <a:ext cx="1058184" cy="1258476"/>
            </a:xfrm>
            <a:custGeom>
              <a:avLst/>
              <a:gdLst/>
              <a:ahLst/>
              <a:cxnLst>
                <a:cxn ang="0">
                  <a:pos x="0" y="57"/>
                </a:cxn>
                <a:cxn ang="0">
                  <a:pos x="20" y="73"/>
                </a:cxn>
                <a:cxn ang="0">
                  <a:pos x="17" y="64"/>
                </a:cxn>
                <a:cxn ang="0">
                  <a:pos x="62" y="0"/>
                </a:cxn>
                <a:cxn ang="0">
                  <a:pos x="37" y="0"/>
                </a:cxn>
                <a:cxn ang="0">
                  <a:pos x="8" y="40"/>
                </a:cxn>
                <a:cxn ang="0">
                  <a:pos x="5" y="30"/>
                </a:cxn>
                <a:cxn ang="0">
                  <a:pos x="0" y="57"/>
                </a:cxn>
              </a:cxnLst>
              <a:rect l="0" t="0" r="r" b="b"/>
              <a:pathLst>
                <a:path w="62" h="73">
                  <a:moveTo>
                    <a:pt x="0" y="57"/>
                  </a:moveTo>
                  <a:cubicBezTo>
                    <a:pt x="20" y="73"/>
                    <a:pt x="20" y="73"/>
                    <a:pt x="20" y="73"/>
                  </a:cubicBezTo>
                  <a:cubicBezTo>
                    <a:pt x="17" y="64"/>
                    <a:pt x="17" y="64"/>
                    <a:pt x="17" y="64"/>
                  </a:cubicBezTo>
                  <a:cubicBezTo>
                    <a:pt x="43" y="55"/>
                    <a:pt x="62" y="30"/>
                    <a:pt x="62" y="0"/>
                  </a:cubicBezTo>
                  <a:cubicBezTo>
                    <a:pt x="37" y="0"/>
                    <a:pt x="37" y="0"/>
                    <a:pt x="37" y="0"/>
                  </a:cubicBezTo>
                  <a:cubicBezTo>
                    <a:pt x="37" y="19"/>
                    <a:pt x="25" y="34"/>
                    <a:pt x="8" y="40"/>
                  </a:cubicBezTo>
                  <a:cubicBezTo>
                    <a:pt x="5" y="30"/>
                    <a:pt x="5" y="30"/>
                    <a:pt x="5" y="30"/>
                  </a:cubicBezTo>
                  <a:lnTo>
                    <a:pt x="0" y="57"/>
                  </a:lnTo>
                  <a:close/>
                </a:path>
              </a:pathLst>
            </a:custGeom>
            <a:solidFill>
              <a:schemeClr val="bg1"/>
            </a:solidFill>
            <a:ln w="9525">
              <a:solidFill>
                <a:schemeClr val="bg1">
                  <a:lumMod val="95000"/>
                </a:schemeClr>
              </a:solidFill>
              <a:round/>
              <a:headEnd/>
              <a:tailEnd/>
            </a:ln>
          </p:spPr>
          <p:txBody>
            <a:bodyPr anchor="ctr">
              <a:scene3d>
                <a:camera prst="orthographicFront"/>
                <a:lightRig rig="threePt" dir="t"/>
              </a:scene3d>
              <a:sp3d contourW="12700"/>
            </a:bodyPr>
            <a:lstStyle/>
            <a:p>
              <a:pPr algn="ctr"/>
              <a:endParaRPr sz="1350" dirty="0">
                <a:latin typeface="微软雅黑" panose="020B0503020204020204" pitchFamily="34" charset="-122"/>
                <a:ea typeface="微软雅黑" panose="020B0503020204020204" pitchFamily="34" charset="-122"/>
                <a:cs typeface="+mn-ea"/>
                <a:sym typeface="+mn-lt"/>
              </a:endParaRPr>
            </a:p>
          </p:txBody>
        </p:sp>
        <p:sp>
          <p:nvSpPr>
            <p:cNvPr id="49" name="Freeform: Shape 191"/>
            <p:cNvSpPr>
              <a:spLocks/>
            </p:cNvSpPr>
            <p:nvPr/>
          </p:nvSpPr>
          <p:spPr bwMode="auto">
            <a:xfrm flipH="1">
              <a:off x="7070096" y="3683615"/>
              <a:ext cx="1246069" cy="1068819"/>
            </a:xfrm>
            <a:custGeom>
              <a:avLst/>
              <a:gdLst/>
              <a:ahLst/>
              <a:cxnLst>
                <a:cxn ang="0">
                  <a:pos x="16" y="0"/>
                </a:cxn>
                <a:cxn ang="0">
                  <a:pos x="0" y="20"/>
                </a:cxn>
                <a:cxn ang="0">
                  <a:pos x="9" y="17"/>
                </a:cxn>
                <a:cxn ang="0">
                  <a:pos x="73" y="62"/>
                </a:cxn>
                <a:cxn ang="0">
                  <a:pos x="73" y="37"/>
                </a:cxn>
                <a:cxn ang="0">
                  <a:pos x="33" y="8"/>
                </a:cxn>
                <a:cxn ang="0">
                  <a:pos x="43" y="5"/>
                </a:cxn>
                <a:cxn ang="0">
                  <a:pos x="16" y="0"/>
                </a:cxn>
              </a:cxnLst>
              <a:rect l="0" t="0" r="r" b="b"/>
              <a:pathLst>
                <a:path w="73" h="62">
                  <a:moveTo>
                    <a:pt x="16" y="0"/>
                  </a:moveTo>
                  <a:cubicBezTo>
                    <a:pt x="0" y="20"/>
                    <a:pt x="0" y="20"/>
                    <a:pt x="0" y="20"/>
                  </a:cubicBezTo>
                  <a:cubicBezTo>
                    <a:pt x="9" y="17"/>
                    <a:pt x="9" y="17"/>
                    <a:pt x="9" y="17"/>
                  </a:cubicBezTo>
                  <a:cubicBezTo>
                    <a:pt x="18" y="43"/>
                    <a:pt x="44" y="62"/>
                    <a:pt x="73" y="62"/>
                  </a:cubicBezTo>
                  <a:cubicBezTo>
                    <a:pt x="73" y="37"/>
                    <a:pt x="73" y="37"/>
                    <a:pt x="73" y="37"/>
                  </a:cubicBezTo>
                  <a:cubicBezTo>
                    <a:pt x="55" y="37"/>
                    <a:pt x="39" y="25"/>
                    <a:pt x="33" y="8"/>
                  </a:cubicBezTo>
                  <a:cubicBezTo>
                    <a:pt x="43" y="5"/>
                    <a:pt x="43" y="5"/>
                    <a:pt x="43" y="5"/>
                  </a:cubicBezTo>
                  <a:lnTo>
                    <a:pt x="16" y="0"/>
                  </a:lnTo>
                  <a:close/>
                </a:path>
              </a:pathLst>
            </a:custGeom>
            <a:solidFill>
              <a:schemeClr val="accent1"/>
            </a:solidFill>
            <a:ln w="9525">
              <a:solidFill>
                <a:schemeClr val="bg1">
                  <a:lumMod val="95000"/>
                </a:schemeClr>
              </a:solidFill>
              <a:round/>
              <a:headEnd/>
              <a:tailEnd/>
            </a:ln>
          </p:spPr>
          <p:txBody>
            <a:bodyPr anchor="ctr">
              <a:scene3d>
                <a:camera prst="orthographicFront"/>
                <a:lightRig rig="threePt" dir="t"/>
              </a:scene3d>
              <a:sp3d contourW="12700"/>
            </a:bodyPr>
            <a:lstStyle/>
            <a:p>
              <a:pPr algn="ctr"/>
              <a:endParaRPr sz="1350" dirty="0">
                <a:latin typeface="微软雅黑" panose="020B0503020204020204" pitchFamily="34" charset="-122"/>
                <a:ea typeface="微软雅黑" panose="020B0503020204020204" pitchFamily="34" charset="-122"/>
                <a:cs typeface="+mn-ea"/>
                <a:sym typeface="+mn-lt"/>
              </a:endParaRPr>
            </a:p>
          </p:txBody>
        </p:sp>
        <p:sp>
          <p:nvSpPr>
            <p:cNvPr id="47" name="Freeform: Shape 194"/>
            <p:cNvSpPr>
              <a:spLocks/>
            </p:cNvSpPr>
            <p:nvPr/>
          </p:nvSpPr>
          <p:spPr bwMode="auto">
            <a:xfrm flipH="1">
              <a:off x="7155176" y="2322334"/>
              <a:ext cx="1075909" cy="1258476"/>
            </a:xfrm>
            <a:custGeom>
              <a:avLst/>
              <a:gdLst/>
              <a:ahLst/>
              <a:cxnLst>
                <a:cxn ang="0">
                  <a:pos x="63" y="16"/>
                </a:cxn>
                <a:cxn ang="0">
                  <a:pos x="43" y="0"/>
                </a:cxn>
                <a:cxn ang="0">
                  <a:pos x="46" y="9"/>
                </a:cxn>
                <a:cxn ang="0">
                  <a:pos x="0" y="73"/>
                </a:cxn>
                <a:cxn ang="0">
                  <a:pos x="26" y="73"/>
                </a:cxn>
                <a:cxn ang="0">
                  <a:pos x="54" y="33"/>
                </a:cxn>
                <a:cxn ang="0">
                  <a:pos x="58" y="43"/>
                </a:cxn>
                <a:cxn ang="0">
                  <a:pos x="63" y="16"/>
                </a:cxn>
              </a:cxnLst>
              <a:rect l="0" t="0" r="r" b="b"/>
              <a:pathLst>
                <a:path w="63" h="73">
                  <a:moveTo>
                    <a:pt x="63" y="16"/>
                  </a:moveTo>
                  <a:cubicBezTo>
                    <a:pt x="43" y="0"/>
                    <a:pt x="43" y="0"/>
                    <a:pt x="43" y="0"/>
                  </a:cubicBezTo>
                  <a:cubicBezTo>
                    <a:pt x="46" y="9"/>
                    <a:pt x="46" y="9"/>
                    <a:pt x="46" y="9"/>
                  </a:cubicBezTo>
                  <a:cubicBezTo>
                    <a:pt x="19" y="18"/>
                    <a:pt x="0" y="43"/>
                    <a:pt x="0" y="73"/>
                  </a:cubicBezTo>
                  <a:cubicBezTo>
                    <a:pt x="26" y="73"/>
                    <a:pt x="26" y="73"/>
                    <a:pt x="26" y="73"/>
                  </a:cubicBezTo>
                  <a:cubicBezTo>
                    <a:pt x="26" y="55"/>
                    <a:pt x="38" y="39"/>
                    <a:pt x="54" y="33"/>
                  </a:cubicBezTo>
                  <a:cubicBezTo>
                    <a:pt x="58" y="43"/>
                    <a:pt x="58" y="43"/>
                    <a:pt x="58" y="43"/>
                  </a:cubicBezTo>
                  <a:lnTo>
                    <a:pt x="63" y="16"/>
                  </a:lnTo>
                  <a:close/>
                </a:path>
              </a:pathLst>
            </a:custGeom>
            <a:solidFill>
              <a:schemeClr val="bg1"/>
            </a:solidFill>
            <a:ln w="9525">
              <a:solidFill>
                <a:schemeClr val="bg1">
                  <a:lumMod val="95000"/>
                </a:schemeClr>
              </a:solidFill>
              <a:round/>
              <a:headEnd/>
              <a:tailEnd/>
            </a:ln>
          </p:spPr>
          <p:txBody>
            <a:bodyPr anchor="ctr">
              <a:scene3d>
                <a:camera prst="orthographicFront"/>
                <a:lightRig rig="threePt" dir="t"/>
              </a:scene3d>
              <a:sp3d contourW="12700"/>
            </a:bodyPr>
            <a:lstStyle/>
            <a:p>
              <a:pPr algn="ctr"/>
              <a:endParaRPr sz="1350" dirty="0">
                <a:latin typeface="微软雅黑" panose="020B0503020204020204" pitchFamily="34" charset="-122"/>
                <a:ea typeface="微软雅黑" panose="020B0503020204020204" pitchFamily="34" charset="-122"/>
                <a:cs typeface="+mn-ea"/>
                <a:sym typeface="+mn-lt"/>
              </a:endParaRPr>
            </a:p>
          </p:txBody>
        </p:sp>
        <p:sp>
          <p:nvSpPr>
            <p:cNvPr id="45" name="Freeform: Shape 197"/>
            <p:cNvSpPr>
              <a:spLocks/>
            </p:cNvSpPr>
            <p:nvPr/>
          </p:nvSpPr>
          <p:spPr bwMode="auto">
            <a:xfrm flipH="1">
              <a:off x="5123889" y="2391462"/>
              <a:ext cx="1246069" cy="1068819"/>
            </a:xfrm>
            <a:custGeom>
              <a:avLst/>
              <a:gdLst/>
              <a:ahLst/>
              <a:cxnLst>
                <a:cxn ang="0">
                  <a:pos x="16" y="62"/>
                </a:cxn>
                <a:cxn ang="0">
                  <a:pos x="0" y="42"/>
                </a:cxn>
                <a:cxn ang="0">
                  <a:pos x="9" y="45"/>
                </a:cxn>
                <a:cxn ang="0">
                  <a:pos x="73" y="0"/>
                </a:cxn>
                <a:cxn ang="0">
                  <a:pos x="73" y="25"/>
                </a:cxn>
                <a:cxn ang="0">
                  <a:pos x="33" y="54"/>
                </a:cxn>
                <a:cxn ang="0">
                  <a:pos x="43" y="57"/>
                </a:cxn>
                <a:cxn ang="0">
                  <a:pos x="16" y="62"/>
                </a:cxn>
              </a:cxnLst>
              <a:rect l="0" t="0" r="r" b="b"/>
              <a:pathLst>
                <a:path w="73" h="62">
                  <a:moveTo>
                    <a:pt x="16" y="62"/>
                  </a:moveTo>
                  <a:cubicBezTo>
                    <a:pt x="0" y="42"/>
                    <a:pt x="0" y="42"/>
                    <a:pt x="0" y="42"/>
                  </a:cubicBezTo>
                  <a:cubicBezTo>
                    <a:pt x="9" y="45"/>
                    <a:pt x="9" y="45"/>
                    <a:pt x="9" y="45"/>
                  </a:cubicBezTo>
                  <a:cubicBezTo>
                    <a:pt x="18" y="19"/>
                    <a:pt x="44" y="0"/>
                    <a:pt x="73" y="0"/>
                  </a:cubicBezTo>
                  <a:cubicBezTo>
                    <a:pt x="73" y="25"/>
                    <a:pt x="73" y="25"/>
                    <a:pt x="73" y="25"/>
                  </a:cubicBezTo>
                  <a:cubicBezTo>
                    <a:pt x="55" y="25"/>
                    <a:pt x="39" y="37"/>
                    <a:pt x="33" y="54"/>
                  </a:cubicBezTo>
                  <a:cubicBezTo>
                    <a:pt x="43" y="57"/>
                    <a:pt x="43" y="57"/>
                    <a:pt x="43" y="57"/>
                  </a:cubicBezTo>
                  <a:lnTo>
                    <a:pt x="16" y="62"/>
                  </a:lnTo>
                  <a:close/>
                </a:path>
              </a:pathLst>
            </a:custGeom>
            <a:solidFill>
              <a:schemeClr val="accent3"/>
            </a:solidFill>
            <a:ln w="9525">
              <a:solidFill>
                <a:schemeClr val="bg1">
                  <a:lumMod val="95000"/>
                </a:schemeClr>
              </a:solidFill>
              <a:round/>
              <a:headEnd/>
              <a:tailEnd/>
            </a:ln>
          </p:spPr>
          <p:txBody>
            <a:bodyPr anchor="ctr">
              <a:scene3d>
                <a:camera prst="orthographicFront"/>
                <a:lightRig rig="threePt" dir="t"/>
              </a:scene3d>
              <a:sp3d contourW="12700"/>
            </a:bodyPr>
            <a:lstStyle/>
            <a:p>
              <a:pPr algn="ctr"/>
              <a:endParaRPr sz="1350" dirty="0">
                <a:latin typeface="微软雅黑" panose="020B0503020204020204" pitchFamily="34" charset="-122"/>
                <a:ea typeface="微软雅黑" panose="020B0503020204020204" pitchFamily="34" charset="-122"/>
                <a:cs typeface="+mn-ea"/>
                <a:sym typeface="+mn-lt"/>
              </a:endParaRPr>
            </a:p>
          </p:txBody>
        </p:sp>
        <p:sp>
          <p:nvSpPr>
            <p:cNvPr id="43" name="Freeform: Shape 200"/>
            <p:cNvSpPr>
              <a:spLocks/>
            </p:cNvSpPr>
            <p:nvPr/>
          </p:nvSpPr>
          <p:spPr bwMode="auto">
            <a:xfrm flipH="1">
              <a:off x="3860095" y="3736790"/>
              <a:ext cx="1246069" cy="1067046"/>
            </a:xfrm>
            <a:custGeom>
              <a:avLst/>
              <a:gdLst/>
              <a:ahLst/>
              <a:cxnLst>
                <a:cxn ang="0">
                  <a:pos x="57" y="0"/>
                </a:cxn>
                <a:cxn ang="0">
                  <a:pos x="73" y="20"/>
                </a:cxn>
                <a:cxn ang="0">
                  <a:pos x="64" y="17"/>
                </a:cxn>
                <a:cxn ang="0">
                  <a:pos x="0" y="62"/>
                </a:cxn>
                <a:cxn ang="0">
                  <a:pos x="0" y="37"/>
                </a:cxn>
                <a:cxn ang="0">
                  <a:pos x="40" y="8"/>
                </a:cxn>
                <a:cxn ang="0">
                  <a:pos x="30" y="5"/>
                </a:cxn>
                <a:cxn ang="0">
                  <a:pos x="57" y="0"/>
                </a:cxn>
              </a:cxnLst>
              <a:rect l="0" t="0" r="r" b="b"/>
              <a:pathLst>
                <a:path w="73" h="62">
                  <a:moveTo>
                    <a:pt x="57" y="0"/>
                  </a:moveTo>
                  <a:cubicBezTo>
                    <a:pt x="73" y="20"/>
                    <a:pt x="73" y="20"/>
                    <a:pt x="73" y="20"/>
                  </a:cubicBezTo>
                  <a:cubicBezTo>
                    <a:pt x="64" y="17"/>
                    <a:pt x="64" y="17"/>
                    <a:pt x="64" y="17"/>
                  </a:cubicBezTo>
                  <a:cubicBezTo>
                    <a:pt x="55" y="43"/>
                    <a:pt x="29" y="62"/>
                    <a:pt x="0" y="62"/>
                  </a:cubicBezTo>
                  <a:cubicBezTo>
                    <a:pt x="0" y="37"/>
                    <a:pt x="0" y="37"/>
                    <a:pt x="0" y="37"/>
                  </a:cubicBezTo>
                  <a:cubicBezTo>
                    <a:pt x="18" y="37"/>
                    <a:pt x="34" y="25"/>
                    <a:pt x="40" y="8"/>
                  </a:cubicBezTo>
                  <a:cubicBezTo>
                    <a:pt x="30" y="5"/>
                    <a:pt x="30" y="5"/>
                    <a:pt x="30" y="5"/>
                  </a:cubicBezTo>
                  <a:lnTo>
                    <a:pt x="57" y="0"/>
                  </a:lnTo>
                  <a:close/>
                </a:path>
              </a:pathLst>
            </a:custGeom>
            <a:solidFill>
              <a:schemeClr val="accent1"/>
            </a:solidFill>
            <a:ln w="9525">
              <a:solidFill>
                <a:schemeClr val="bg1">
                  <a:lumMod val="95000"/>
                </a:schemeClr>
              </a:solidFill>
              <a:round/>
              <a:headEnd/>
              <a:tailEnd/>
            </a:ln>
          </p:spPr>
          <p:txBody>
            <a:bodyPr anchor="ctr">
              <a:scene3d>
                <a:camera prst="orthographicFront"/>
                <a:lightRig rig="threePt" dir="t"/>
              </a:scene3d>
              <a:sp3d contourW="12700"/>
            </a:bodyPr>
            <a:lstStyle/>
            <a:p>
              <a:pPr algn="ctr"/>
              <a:endParaRPr sz="1350" dirty="0">
                <a:latin typeface="微软雅黑" panose="020B0503020204020204" pitchFamily="34" charset="-122"/>
                <a:ea typeface="微软雅黑" panose="020B0503020204020204" pitchFamily="34" charset="-122"/>
                <a:cs typeface="+mn-ea"/>
                <a:sym typeface="+mn-lt"/>
              </a:endParaRPr>
            </a:p>
          </p:txBody>
        </p:sp>
        <p:sp>
          <p:nvSpPr>
            <p:cNvPr id="41" name="Freeform: Shape 203"/>
            <p:cNvSpPr>
              <a:spLocks/>
            </p:cNvSpPr>
            <p:nvPr/>
          </p:nvSpPr>
          <p:spPr bwMode="auto">
            <a:xfrm flipH="1">
              <a:off x="3929223" y="2340059"/>
              <a:ext cx="1074136" cy="1258476"/>
            </a:xfrm>
            <a:custGeom>
              <a:avLst/>
              <a:gdLst/>
              <a:ahLst/>
              <a:cxnLst>
                <a:cxn ang="0">
                  <a:pos x="0" y="16"/>
                </a:cxn>
                <a:cxn ang="0">
                  <a:pos x="21" y="0"/>
                </a:cxn>
                <a:cxn ang="0">
                  <a:pos x="17" y="9"/>
                </a:cxn>
                <a:cxn ang="0">
                  <a:pos x="63" y="73"/>
                </a:cxn>
                <a:cxn ang="0">
                  <a:pos x="38" y="73"/>
                </a:cxn>
                <a:cxn ang="0">
                  <a:pos x="9" y="33"/>
                </a:cxn>
                <a:cxn ang="0">
                  <a:pos x="6" y="43"/>
                </a:cxn>
                <a:cxn ang="0">
                  <a:pos x="0" y="16"/>
                </a:cxn>
              </a:cxnLst>
              <a:rect l="0" t="0" r="r" b="b"/>
              <a:pathLst>
                <a:path w="63" h="73">
                  <a:moveTo>
                    <a:pt x="0" y="16"/>
                  </a:moveTo>
                  <a:cubicBezTo>
                    <a:pt x="21" y="0"/>
                    <a:pt x="21" y="0"/>
                    <a:pt x="21" y="0"/>
                  </a:cubicBezTo>
                  <a:cubicBezTo>
                    <a:pt x="17" y="9"/>
                    <a:pt x="17" y="9"/>
                    <a:pt x="17" y="9"/>
                  </a:cubicBezTo>
                  <a:cubicBezTo>
                    <a:pt x="44" y="18"/>
                    <a:pt x="63" y="43"/>
                    <a:pt x="63" y="73"/>
                  </a:cubicBezTo>
                  <a:cubicBezTo>
                    <a:pt x="38" y="73"/>
                    <a:pt x="38" y="73"/>
                    <a:pt x="38" y="73"/>
                  </a:cubicBezTo>
                  <a:cubicBezTo>
                    <a:pt x="38" y="54"/>
                    <a:pt x="26" y="39"/>
                    <a:pt x="9" y="33"/>
                  </a:cubicBezTo>
                  <a:cubicBezTo>
                    <a:pt x="6" y="43"/>
                    <a:pt x="6" y="43"/>
                    <a:pt x="6" y="43"/>
                  </a:cubicBezTo>
                  <a:lnTo>
                    <a:pt x="0" y="16"/>
                  </a:lnTo>
                  <a:close/>
                </a:path>
              </a:pathLst>
            </a:custGeom>
            <a:solidFill>
              <a:schemeClr val="bg1"/>
            </a:solidFill>
            <a:ln w="9525">
              <a:solidFill>
                <a:schemeClr val="bg1">
                  <a:lumMod val="95000"/>
                </a:schemeClr>
              </a:solidFill>
              <a:round/>
              <a:headEnd/>
              <a:tailEnd/>
            </a:ln>
          </p:spPr>
          <p:txBody>
            <a:bodyPr anchor="ctr">
              <a:scene3d>
                <a:camera prst="orthographicFront"/>
                <a:lightRig rig="threePt" dir="t"/>
              </a:scene3d>
              <a:sp3d contourW="12700"/>
            </a:bodyPr>
            <a:lstStyle/>
            <a:p>
              <a:pPr algn="ctr"/>
              <a:endParaRPr sz="1350" dirty="0">
                <a:latin typeface="微软雅黑" panose="020B0503020204020204" pitchFamily="34" charset="-122"/>
                <a:ea typeface="微软雅黑" panose="020B0503020204020204" pitchFamily="34" charset="-122"/>
                <a:cs typeface="+mn-ea"/>
                <a:sym typeface="+mn-lt"/>
              </a:endParaRPr>
            </a:p>
          </p:txBody>
        </p:sp>
        <p:sp>
          <p:nvSpPr>
            <p:cNvPr id="31" name="TextBox 211"/>
            <p:cNvSpPr txBox="1"/>
            <p:nvPr/>
          </p:nvSpPr>
          <p:spPr>
            <a:xfrm rot="20378142">
              <a:off x="4015587" y="3829258"/>
              <a:ext cx="441146" cy="369332"/>
            </a:xfrm>
            <a:prstGeom prst="rect">
              <a:avLst/>
            </a:prstGeom>
            <a:noFill/>
          </p:spPr>
          <p:txBody>
            <a:bodyPr wrap="none">
              <a:normAutofit lnSpcReduction="10000"/>
              <a:scene3d>
                <a:camera prst="orthographicFront"/>
                <a:lightRig rig="threePt" dir="t"/>
              </a:scene3d>
              <a:sp3d contourW="12700"/>
            </a:bodyPr>
            <a:lstStyle/>
            <a:p>
              <a:pPr algn="ctr"/>
              <a:r>
                <a:rPr lang="en-US" sz="1350" dirty="0">
                  <a:solidFill>
                    <a:schemeClr val="bg1"/>
                  </a:solidFill>
                  <a:latin typeface="微软雅黑" panose="020B0503020204020204" pitchFamily="34" charset="-122"/>
                  <a:ea typeface="微软雅黑" panose="020B0503020204020204" pitchFamily="34" charset="-122"/>
                  <a:cs typeface="+mn-ea"/>
                  <a:sym typeface="+mn-lt"/>
                </a:rPr>
                <a:t>01</a:t>
              </a:r>
            </a:p>
          </p:txBody>
        </p:sp>
        <p:sp>
          <p:nvSpPr>
            <p:cNvPr id="32" name="TextBox 212"/>
            <p:cNvSpPr txBox="1"/>
            <p:nvPr/>
          </p:nvSpPr>
          <p:spPr>
            <a:xfrm rot="3999129">
              <a:off x="4503568" y="2524589"/>
              <a:ext cx="441146" cy="369332"/>
            </a:xfrm>
            <a:prstGeom prst="rect">
              <a:avLst/>
            </a:prstGeom>
            <a:noFill/>
          </p:spPr>
          <p:txBody>
            <a:bodyPr wrap="none">
              <a:normAutofit lnSpcReduction="10000"/>
              <a:scene3d>
                <a:camera prst="orthographicFront"/>
                <a:lightRig rig="threePt" dir="t"/>
              </a:scene3d>
              <a:sp3d contourW="12700"/>
            </a:bodyPr>
            <a:lstStyle/>
            <a:p>
              <a:pPr algn="ctr"/>
              <a:r>
                <a:rPr lang="en-US" sz="1350" dirty="0">
                  <a:solidFill>
                    <a:schemeClr val="accent1"/>
                  </a:solidFill>
                  <a:latin typeface="微软雅黑" panose="020B0503020204020204" pitchFamily="34" charset="-122"/>
                  <a:ea typeface="微软雅黑" panose="020B0503020204020204" pitchFamily="34" charset="-122"/>
                  <a:cs typeface="+mn-ea"/>
                  <a:sym typeface="+mn-lt"/>
                </a:rPr>
                <a:t>02</a:t>
              </a:r>
            </a:p>
          </p:txBody>
        </p:sp>
        <p:sp>
          <p:nvSpPr>
            <p:cNvPr id="33" name="TextBox 213"/>
            <p:cNvSpPr txBox="1"/>
            <p:nvPr/>
          </p:nvSpPr>
          <p:spPr>
            <a:xfrm rot="20515583">
              <a:off x="5765218" y="2998389"/>
              <a:ext cx="441146" cy="369332"/>
            </a:xfrm>
            <a:prstGeom prst="rect">
              <a:avLst/>
            </a:prstGeom>
            <a:noFill/>
          </p:spPr>
          <p:txBody>
            <a:bodyPr wrap="none">
              <a:normAutofit lnSpcReduction="10000"/>
              <a:scene3d>
                <a:camera prst="orthographicFront"/>
                <a:lightRig rig="threePt" dir="t"/>
              </a:scene3d>
              <a:sp3d contourW="12700"/>
            </a:bodyPr>
            <a:lstStyle/>
            <a:p>
              <a:pPr algn="ctr"/>
              <a:r>
                <a:rPr lang="en-US" sz="1350" dirty="0">
                  <a:solidFill>
                    <a:schemeClr val="bg1"/>
                  </a:solidFill>
                  <a:latin typeface="微软雅黑" panose="020B0503020204020204" pitchFamily="34" charset="-122"/>
                  <a:ea typeface="微软雅黑" panose="020B0503020204020204" pitchFamily="34" charset="-122"/>
                  <a:cs typeface="+mn-ea"/>
                  <a:sym typeface="+mn-lt"/>
                </a:rPr>
                <a:t>03</a:t>
              </a:r>
            </a:p>
          </p:txBody>
        </p:sp>
        <p:sp>
          <p:nvSpPr>
            <p:cNvPr id="34" name="TextBox 214"/>
            <p:cNvSpPr txBox="1"/>
            <p:nvPr/>
          </p:nvSpPr>
          <p:spPr>
            <a:xfrm rot="1800000">
              <a:off x="6447123" y="4254317"/>
              <a:ext cx="441146" cy="369332"/>
            </a:xfrm>
            <a:prstGeom prst="rect">
              <a:avLst/>
            </a:prstGeom>
            <a:noFill/>
          </p:spPr>
          <p:txBody>
            <a:bodyPr wrap="none">
              <a:normAutofit lnSpcReduction="10000"/>
              <a:scene3d>
                <a:camera prst="orthographicFront"/>
                <a:lightRig rig="threePt" dir="t"/>
              </a:scene3d>
              <a:sp3d contourW="12700"/>
            </a:bodyPr>
            <a:lstStyle/>
            <a:p>
              <a:pPr algn="ctr"/>
              <a:r>
                <a:rPr lang="en-US" sz="1350" dirty="0">
                  <a:solidFill>
                    <a:schemeClr val="accent1"/>
                  </a:solidFill>
                  <a:latin typeface="微软雅黑" panose="020B0503020204020204" pitchFamily="34" charset="-122"/>
                  <a:ea typeface="微软雅黑" panose="020B0503020204020204" pitchFamily="34" charset="-122"/>
                  <a:cs typeface="+mn-ea"/>
                  <a:sym typeface="+mn-lt"/>
                </a:rPr>
                <a:t>04</a:t>
              </a:r>
            </a:p>
          </p:txBody>
        </p:sp>
        <p:sp>
          <p:nvSpPr>
            <p:cNvPr id="35" name="TextBox 215"/>
            <p:cNvSpPr txBox="1"/>
            <p:nvPr/>
          </p:nvSpPr>
          <p:spPr>
            <a:xfrm rot="1099619">
              <a:off x="7717598" y="3770959"/>
              <a:ext cx="441146" cy="369332"/>
            </a:xfrm>
            <a:prstGeom prst="rect">
              <a:avLst/>
            </a:prstGeom>
            <a:noFill/>
          </p:spPr>
          <p:txBody>
            <a:bodyPr wrap="none">
              <a:normAutofit lnSpcReduction="10000"/>
              <a:scene3d>
                <a:camera prst="orthographicFront"/>
                <a:lightRig rig="threePt" dir="t"/>
              </a:scene3d>
              <a:sp3d contourW="12700"/>
            </a:bodyPr>
            <a:lstStyle/>
            <a:p>
              <a:pPr algn="ctr"/>
              <a:r>
                <a:rPr lang="en-US" sz="1350" dirty="0">
                  <a:solidFill>
                    <a:schemeClr val="bg1"/>
                  </a:solidFill>
                  <a:latin typeface="微软雅黑" panose="020B0503020204020204" pitchFamily="34" charset="-122"/>
                  <a:ea typeface="微软雅黑" panose="020B0503020204020204" pitchFamily="34" charset="-122"/>
                  <a:cs typeface="+mn-ea"/>
                  <a:sym typeface="+mn-lt"/>
                </a:rPr>
                <a:t>05</a:t>
              </a:r>
            </a:p>
          </p:txBody>
        </p:sp>
        <p:sp>
          <p:nvSpPr>
            <p:cNvPr id="36" name="TextBox 216"/>
            <p:cNvSpPr txBox="1"/>
            <p:nvPr/>
          </p:nvSpPr>
          <p:spPr>
            <a:xfrm rot="17359790">
              <a:off x="7202110" y="2508146"/>
              <a:ext cx="441146" cy="369332"/>
            </a:xfrm>
            <a:prstGeom prst="rect">
              <a:avLst/>
            </a:prstGeom>
            <a:noFill/>
          </p:spPr>
          <p:txBody>
            <a:bodyPr wrap="none">
              <a:normAutofit lnSpcReduction="10000"/>
              <a:scene3d>
                <a:camera prst="orthographicFront"/>
                <a:lightRig rig="threePt" dir="t"/>
              </a:scene3d>
              <a:sp3d contourW="12700"/>
            </a:bodyPr>
            <a:lstStyle/>
            <a:p>
              <a:pPr algn="ctr"/>
              <a:r>
                <a:rPr lang="en-US" sz="1350" dirty="0">
                  <a:solidFill>
                    <a:schemeClr val="accent1"/>
                  </a:solidFill>
                  <a:latin typeface="微软雅黑" panose="020B0503020204020204" pitchFamily="34" charset="-122"/>
                  <a:ea typeface="微软雅黑" panose="020B0503020204020204" pitchFamily="34" charset="-122"/>
                  <a:cs typeface="+mn-ea"/>
                  <a:sym typeface="+mn-lt"/>
                </a:rPr>
                <a:t>06</a:t>
              </a:r>
            </a:p>
          </p:txBody>
        </p:sp>
      </p:grpSp>
      <p:grpSp>
        <p:nvGrpSpPr>
          <p:cNvPr id="19" name="组合 18"/>
          <p:cNvGrpSpPr/>
          <p:nvPr/>
        </p:nvGrpSpPr>
        <p:grpSpPr>
          <a:xfrm>
            <a:off x="6427348" y="1255018"/>
            <a:ext cx="1817060" cy="989471"/>
            <a:chOff x="7523108" y="3331677"/>
            <a:chExt cx="2422746" cy="1319293"/>
          </a:xfrm>
        </p:grpSpPr>
        <p:sp>
          <p:nvSpPr>
            <p:cNvPr id="20" name="矩形 19"/>
            <p:cNvSpPr/>
            <p:nvPr/>
          </p:nvSpPr>
          <p:spPr>
            <a:xfrm>
              <a:off x="7523108" y="3331677"/>
              <a:ext cx="2241974" cy="393527"/>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b="1" dirty="0" smtClean="0">
                  <a:solidFill>
                    <a:srgbClr val="123E61"/>
                  </a:solidFill>
                  <a:latin typeface="微软雅黑" panose="020B0503020204020204" pitchFamily="34" charset="-122"/>
                  <a:ea typeface="微软雅黑" panose="020B0503020204020204" pitchFamily="34" charset="-122"/>
                  <a:cs typeface="+mn-ea"/>
                  <a:sym typeface="+mn-lt"/>
                </a:rPr>
                <a:t>研发产品质量</a:t>
              </a:r>
              <a:endParaRPr lang="zh-CN" altLang="en-US" sz="1200" b="1"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21" name="文本框 20"/>
            <p:cNvSpPr txBox="1"/>
            <p:nvPr/>
          </p:nvSpPr>
          <p:spPr>
            <a:xfrm>
              <a:off x="7523108" y="3641465"/>
              <a:ext cx="2422746" cy="1009505"/>
            </a:xfrm>
            <a:prstGeom prst="rect">
              <a:avLst/>
            </a:prstGeom>
            <a:noFill/>
          </p:spPr>
          <p:txBody>
            <a:bodyPr wrap="square" rtlCol="0">
              <a:spAutoFit/>
              <a:scene3d>
                <a:camera prst="orthographicFront"/>
                <a:lightRig rig="threePt" dir="t"/>
              </a:scene3d>
              <a:sp3d contourW="12700"/>
            </a:bodyPr>
            <a:lstStyle/>
            <a:p>
              <a:pPr algn="just">
                <a:lnSpc>
                  <a:spcPct val="120000"/>
                </a:lnSpc>
              </a:pP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认真对待工作的每一件事情，细节决定成败，提高研发产品质量</a:t>
              </a:r>
              <a:endPar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2" name="组合 21"/>
          <p:cNvGrpSpPr/>
          <p:nvPr/>
        </p:nvGrpSpPr>
        <p:grpSpPr>
          <a:xfrm>
            <a:off x="891224" y="1255017"/>
            <a:ext cx="1817060" cy="989471"/>
            <a:chOff x="7523108" y="3331677"/>
            <a:chExt cx="2422746" cy="1319294"/>
          </a:xfrm>
        </p:grpSpPr>
        <p:sp>
          <p:nvSpPr>
            <p:cNvPr id="23" name="矩形 22"/>
            <p:cNvSpPr/>
            <p:nvPr/>
          </p:nvSpPr>
          <p:spPr>
            <a:xfrm>
              <a:off x="7703880" y="3331677"/>
              <a:ext cx="2241974" cy="393527"/>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200" b="1" dirty="0" smtClean="0">
                  <a:solidFill>
                    <a:srgbClr val="123E61"/>
                  </a:solidFill>
                  <a:latin typeface="微软雅黑" panose="020B0503020204020204" pitchFamily="34" charset="-122"/>
                  <a:ea typeface="微软雅黑" panose="020B0503020204020204" pitchFamily="34" charset="-122"/>
                  <a:cs typeface="+mn-ea"/>
                  <a:sym typeface="+mn-lt"/>
                </a:rPr>
                <a:t>个人身体素质</a:t>
              </a:r>
              <a:endParaRPr lang="zh-CN" altLang="en-US" sz="1200" b="1"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24" name="文本框 23"/>
            <p:cNvSpPr txBox="1"/>
            <p:nvPr/>
          </p:nvSpPr>
          <p:spPr>
            <a:xfrm>
              <a:off x="7523108" y="3641465"/>
              <a:ext cx="2422746" cy="1009506"/>
            </a:xfrm>
            <a:prstGeom prst="rect">
              <a:avLst/>
            </a:prstGeom>
            <a:noFill/>
          </p:spPr>
          <p:txBody>
            <a:bodyPr wrap="square" rtlCol="0">
              <a:spAutoFit/>
              <a:scene3d>
                <a:camera prst="orthographicFront"/>
                <a:lightRig rig="threePt" dir="t"/>
              </a:scene3d>
              <a:sp3d contourW="12700"/>
            </a:bodyPr>
            <a:lstStyle/>
            <a:p>
              <a:pPr algn="just">
                <a:lnSpc>
                  <a:spcPct val="120000"/>
                </a:lnSpc>
              </a:pP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提高自己的身体素质，计划定期参与锻炼，例如跑步</a:t>
              </a:r>
              <a:endPar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5" name="组合 24"/>
          <p:cNvGrpSpPr/>
          <p:nvPr/>
        </p:nvGrpSpPr>
        <p:grpSpPr>
          <a:xfrm>
            <a:off x="6427348" y="2475032"/>
            <a:ext cx="1817060" cy="1211070"/>
            <a:chOff x="7523108" y="3331677"/>
            <a:chExt cx="2422746" cy="1614760"/>
          </a:xfrm>
        </p:grpSpPr>
        <p:sp>
          <p:nvSpPr>
            <p:cNvPr id="26" name="矩形 25"/>
            <p:cNvSpPr/>
            <p:nvPr/>
          </p:nvSpPr>
          <p:spPr>
            <a:xfrm>
              <a:off x="7523108" y="3331677"/>
              <a:ext cx="2241974" cy="393527"/>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b="1" dirty="0" smtClean="0">
                  <a:solidFill>
                    <a:srgbClr val="123E61"/>
                  </a:solidFill>
                  <a:latin typeface="微软雅黑" panose="020B0503020204020204" pitchFamily="34" charset="-122"/>
                  <a:ea typeface="微软雅黑" panose="020B0503020204020204" pitchFamily="34" charset="-122"/>
                  <a:cs typeface="+mn-ea"/>
                  <a:sym typeface="+mn-lt"/>
                </a:rPr>
                <a:t>学习笔记</a:t>
              </a:r>
              <a:endParaRPr lang="zh-CN" altLang="en-US" sz="1200" b="1"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27" name="文本框 26"/>
            <p:cNvSpPr txBox="1"/>
            <p:nvPr/>
          </p:nvSpPr>
          <p:spPr>
            <a:xfrm>
              <a:off x="7523108" y="3641465"/>
              <a:ext cx="2422746" cy="1304972"/>
            </a:xfrm>
            <a:prstGeom prst="rect">
              <a:avLst/>
            </a:prstGeom>
            <a:noFill/>
          </p:spPr>
          <p:txBody>
            <a:bodyPr wrap="square" rtlCol="0">
              <a:spAutoFit/>
              <a:scene3d>
                <a:camera prst="orthographicFront"/>
                <a:lightRig rig="threePt" dir="t"/>
              </a:scene3d>
              <a:sp3d contourW="12700"/>
            </a:bodyPr>
            <a:lstStyle/>
            <a:p>
              <a:pPr algn="just">
                <a:lnSpc>
                  <a:spcPct val="120000"/>
                </a:lnSpc>
              </a:pP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能够按时完成自己的学习笔记，坚持在笔记中对自己学习的知识做总结</a:t>
              </a:r>
              <a:endPar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8" name="组合 27"/>
          <p:cNvGrpSpPr/>
          <p:nvPr/>
        </p:nvGrpSpPr>
        <p:grpSpPr>
          <a:xfrm>
            <a:off x="891224" y="2475035"/>
            <a:ext cx="1817060" cy="989471"/>
            <a:chOff x="7523108" y="3331677"/>
            <a:chExt cx="2422746" cy="1319293"/>
          </a:xfrm>
        </p:grpSpPr>
        <p:sp>
          <p:nvSpPr>
            <p:cNvPr id="29" name="矩形 28"/>
            <p:cNvSpPr/>
            <p:nvPr/>
          </p:nvSpPr>
          <p:spPr>
            <a:xfrm>
              <a:off x="7703880" y="3331677"/>
              <a:ext cx="2241974" cy="393527"/>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200" b="1" dirty="0" smtClean="0">
                  <a:solidFill>
                    <a:srgbClr val="123E61"/>
                  </a:solidFill>
                  <a:latin typeface="微软雅黑" panose="020B0503020204020204" pitchFamily="34" charset="-122"/>
                  <a:ea typeface="微软雅黑" panose="020B0503020204020204" pitchFamily="34" charset="-122"/>
                  <a:cs typeface="+mn-ea"/>
                  <a:sym typeface="+mn-lt"/>
                </a:rPr>
                <a:t>心理承受能力</a:t>
              </a:r>
              <a:endParaRPr lang="zh-CN" altLang="en-US" sz="1200" b="1"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30" name="文本框 29"/>
            <p:cNvSpPr txBox="1"/>
            <p:nvPr/>
          </p:nvSpPr>
          <p:spPr>
            <a:xfrm>
              <a:off x="7523108" y="3641465"/>
              <a:ext cx="2422746" cy="1009505"/>
            </a:xfrm>
            <a:prstGeom prst="rect">
              <a:avLst/>
            </a:prstGeom>
            <a:noFill/>
          </p:spPr>
          <p:txBody>
            <a:bodyPr wrap="square" rtlCol="0">
              <a:spAutoFit/>
              <a:scene3d>
                <a:camera prst="orthographicFront"/>
                <a:lightRig rig="threePt" dir="t"/>
              </a:scene3d>
              <a:sp3d contourW="12700"/>
            </a:bodyPr>
            <a:lstStyle/>
            <a:p>
              <a:pPr algn="just">
                <a:lnSpc>
                  <a:spcPct val="120000"/>
                </a:lnSpc>
              </a:pP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在公司的核心部门研发工作，需要提高自身的心理承受能力</a:t>
              </a:r>
              <a:endPar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37" name="组合 36"/>
          <p:cNvGrpSpPr/>
          <p:nvPr/>
        </p:nvGrpSpPr>
        <p:grpSpPr>
          <a:xfrm>
            <a:off x="6427348" y="3695052"/>
            <a:ext cx="1817060" cy="989471"/>
            <a:chOff x="7523108" y="3331677"/>
            <a:chExt cx="2422746" cy="1319294"/>
          </a:xfrm>
        </p:grpSpPr>
        <p:sp>
          <p:nvSpPr>
            <p:cNvPr id="38" name="矩形 37"/>
            <p:cNvSpPr/>
            <p:nvPr/>
          </p:nvSpPr>
          <p:spPr>
            <a:xfrm>
              <a:off x="7523108" y="3331677"/>
              <a:ext cx="2241974" cy="393527"/>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b="1" dirty="0" smtClean="0">
                  <a:solidFill>
                    <a:srgbClr val="123E61"/>
                  </a:solidFill>
                  <a:latin typeface="微软雅黑" panose="020B0503020204020204" pitchFamily="34" charset="-122"/>
                  <a:ea typeface="微软雅黑" panose="020B0503020204020204" pitchFamily="34" charset="-122"/>
                  <a:cs typeface="+mn-ea"/>
                  <a:sym typeface="+mn-lt"/>
                </a:rPr>
                <a:t>工作效率的提高</a:t>
              </a:r>
              <a:endParaRPr lang="zh-CN" altLang="en-US" sz="1200" b="1"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39" name="文本框 38"/>
            <p:cNvSpPr txBox="1"/>
            <p:nvPr/>
          </p:nvSpPr>
          <p:spPr>
            <a:xfrm>
              <a:off x="7523108" y="3641465"/>
              <a:ext cx="2422746" cy="1009506"/>
            </a:xfrm>
            <a:prstGeom prst="rect">
              <a:avLst/>
            </a:prstGeom>
            <a:noFill/>
          </p:spPr>
          <p:txBody>
            <a:bodyPr wrap="square" rtlCol="0">
              <a:spAutoFit/>
              <a:scene3d>
                <a:camera prst="orthographicFront"/>
                <a:lightRig rig="threePt" dir="t"/>
              </a:scene3d>
              <a:sp3d contourW="12700"/>
            </a:bodyPr>
            <a:lstStyle/>
            <a:p>
              <a:pPr algn="just">
                <a:lnSpc>
                  <a:spcPct val="120000"/>
                </a:lnSpc>
              </a:pP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利用工作以外的时间，巩固自身的技术基础，提高项目开发的效率</a:t>
              </a:r>
              <a:endPar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grpSp>
        <p:nvGrpSpPr>
          <p:cNvPr id="40" name="组合 39"/>
          <p:cNvGrpSpPr/>
          <p:nvPr/>
        </p:nvGrpSpPr>
        <p:grpSpPr>
          <a:xfrm>
            <a:off x="891224" y="3695050"/>
            <a:ext cx="1817060" cy="1211070"/>
            <a:chOff x="7523108" y="3331677"/>
            <a:chExt cx="2422746" cy="1614760"/>
          </a:xfrm>
        </p:grpSpPr>
        <p:sp>
          <p:nvSpPr>
            <p:cNvPr id="42" name="矩形 41"/>
            <p:cNvSpPr/>
            <p:nvPr/>
          </p:nvSpPr>
          <p:spPr>
            <a:xfrm>
              <a:off x="7703880" y="3331677"/>
              <a:ext cx="2241974" cy="418576"/>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200" b="1" dirty="0" smtClean="0">
                  <a:solidFill>
                    <a:srgbClr val="123E61"/>
                  </a:solidFill>
                  <a:latin typeface="微软雅黑" panose="020B0503020204020204" pitchFamily="34" charset="-122"/>
                  <a:ea typeface="微软雅黑" panose="020B0503020204020204" pitchFamily="34" charset="-122"/>
                  <a:cs typeface="+mn-ea"/>
                  <a:sym typeface="+mn-lt"/>
                </a:rPr>
                <a:t>沟通交流表达能力</a:t>
              </a:r>
              <a:endParaRPr lang="zh-CN" altLang="en-US" sz="1200" b="1" dirty="0">
                <a:solidFill>
                  <a:srgbClr val="123E61"/>
                </a:solidFill>
                <a:latin typeface="微软雅黑" panose="020B0503020204020204" pitchFamily="34" charset="-122"/>
                <a:ea typeface="微软雅黑" panose="020B0503020204020204" pitchFamily="34" charset="-122"/>
                <a:cs typeface="+mn-ea"/>
                <a:sym typeface="+mn-lt"/>
              </a:endParaRPr>
            </a:p>
          </p:txBody>
        </p:sp>
        <p:sp>
          <p:nvSpPr>
            <p:cNvPr id="44" name="文本框 43"/>
            <p:cNvSpPr txBox="1"/>
            <p:nvPr/>
          </p:nvSpPr>
          <p:spPr>
            <a:xfrm>
              <a:off x="7523108" y="3641465"/>
              <a:ext cx="2422746" cy="1304972"/>
            </a:xfrm>
            <a:prstGeom prst="rect">
              <a:avLst/>
            </a:prstGeom>
            <a:noFill/>
          </p:spPr>
          <p:txBody>
            <a:bodyPr wrap="square" rtlCol="0">
              <a:spAutoFit/>
              <a:scene3d>
                <a:camera prst="orthographicFront"/>
                <a:lightRig rig="threePt" dir="t"/>
              </a:scene3d>
              <a:sp3d contourW="12700"/>
            </a:bodyPr>
            <a:lstStyle/>
            <a:p>
              <a:pPr algn="just">
                <a:lnSpc>
                  <a:spcPct val="120000"/>
                </a:lnSpc>
              </a:pPr>
              <a:r>
                <a:rPr lang="zh-CN" altLang="en-US" sz="12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需要提高自身的沟通交流表达能力，提升自己的价值观，和同事多交流沟通</a:t>
              </a:r>
              <a:endParaRPr lang="zh-CN" altLang="en-US" sz="12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grpSp>
      <p:sp>
        <p:nvSpPr>
          <p:cNvPr id="46" name="标题 1"/>
          <p:cNvSpPr>
            <a:spLocks noGrp="1"/>
          </p:cNvSpPr>
          <p:nvPr>
            <p:ph type="title"/>
          </p:nvPr>
        </p:nvSpPr>
        <p:spPr>
          <a:xfrm>
            <a:off x="215516" y="206043"/>
            <a:ext cx="2016224" cy="494294"/>
          </a:xfrm>
        </p:spPr>
        <p:txBody>
          <a:bodyPr>
            <a:noAutofit/>
          </a:bodyPr>
          <a:lstStyle/>
          <a:p>
            <a:r>
              <a:rPr lang="zh-CN" altLang="en-US" sz="2400" dirty="0" smtClean="0"/>
              <a:t>对个人的建议</a:t>
            </a:r>
            <a:endParaRPr lang="zh-CN" altLang="en-US" sz="2400" dirty="0"/>
          </a:p>
        </p:txBody>
      </p:sp>
    </p:spTree>
    <p:extLst>
      <p:ext uri="{BB962C8B-B14F-4D97-AF65-F5344CB8AC3E}">
        <p14:creationId xmlns:p14="http://schemas.microsoft.com/office/powerpoint/2010/main" val="367893568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76"/>
                                        </p:tgtEl>
                                        <p:attrNameLst>
                                          <p:attrName>style.visibility</p:attrName>
                                        </p:attrNameLst>
                                      </p:cBhvr>
                                      <p:to>
                                        <p:strVal val="visible"/>
                                      </p:to>
                                    </p:set>
                                    <p:animEffect transition="in" filter="fade">
                                      <p:cBhvr>
                                        <p:cTn id="14" dur="500"/>
                                        <p:tgtEl>
                                          <p:spTgt spid="76"/>
                                        </p:tgtEl>
                                      </p:cBhvr>
                                    </p:animEffect>
                                  </p:childTnLst>
                                </p:cTn>
                              </p:par>
                            </p:childTnLst>
                          </p:cTn>
                        </p:par>
                        <p:par>
                          <p:cTn id="15" fill="hold">
                            <p:stCondLst>
                              <p:cond delay="1500"/>
                            </p:stCondLst>
                            <p:childTnLst>
                              <p:par>
                                <p:cTn id="16" presetID="2" presetClass="entr" presetSubtype="8" fill="hold" nodeType="afterEffect">
                                  <p:stCondLst>
                                    <p:cond delay="0"/>
                                  </p:stCondLst>
                                  <p:childTnLst>
                                    <p:set>
                                      <p:cBhvr>
                                        <p:cTn id="17" dur="1" fill="hold">
                                          <p:stCondLst>
                                            <p:cond delay="0"/>
                                          </p:stCondLst>
                                        </p:cTn>
                                        <p:tgtEl>
                                          <p:spTgt spid="22"/>
                                        </p:tgtEl>
                                        <p:attrNameLst>
                                          <p:attrName>style.visibility</p:attrName>
                                        </p:attrNameLst>
                                      </p:cBhvr>
                                      <p:to>
                                        <p:strVal val="visible"/>
                                      </p:to>
                                    </p:set>
                                    <p:anim calcmode="lin" valueType="num">
                                      <p:cBhvr additive="base">
                                        <p:cTn id="18" dur="500" fill="hold"/>
                                        <p:tgtEl>
                                          <p:spTgt spid="22"/>
                                        </p:tgtEl>
                                        <p:attrNameLst>
                                          <p:attrName>ppt_x</p:attrName>
                                        </p:attrNameLst>
                                      </p:cBhvr>
                                      <p:tavLst>
                                        <p:tav tm="0">
                                          <p:val>
                                            <p:strVal val="0-#ppt_w/2"/>
                                          </p:val>
                                        </p:tav>
                                        <p:tav tm="100000">
                                          <p:val>
                                            <p:strVal val="#ppt_x"/>
                                          </p:val>
                                        </p:tav>
                                      </p:tavLst>
                                    </p:anim>
                                    <p:anim calcmode="lin" valueType="num">
                                      <p:cBhvr additive="base">
                                        <p:cTn id="19" dur="500" fill="hold"/>
                                        <p:tgtEl>
                                          <p:spTgt spid="22"/>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0"/>
                                  </p:stCondLst>
                                  <p:childTnLst>
                                    <p:set>
                                      <p:cBhvr>
                                        <p:cTn id="21" dur="1" fill="hold">
                                          <p:stCondLst>
                                            <p:cond delay="0"/>
                                          </p:stCondLst>
                                        </p:cTn>
                                        <p:tgtEl>
                                          <p:spTgt spid="28"/>
                                        </p:tgtEl>
                                        <p:attrNameLst>
                                          <p:attrName>style.visibility</p:attrName>
                                        </p:attrNameLst>
                                      </p:cBhvr>
                                      <p:to>
                                        <p:strVal val="visible"/>
                                      </p:to>
                                    </p:set>
                                    <p:anim calcmode="lin" valueType="num">
                                      <p:cBhvr additive="base">
                                        <p:cTn id="22" dur="500" fill="hold"/>
                                        <p:tgtEl>
                                          <p:spTgt spid="28"/>
                                        </p:tgtEl>
                                        <p:attrNameLst>
                                          <p:attrName>ppt_x</p:attrName>
                                        </p:attrNameLst>
                                      </p:cBhvr>
                                      <p:tavLst>
                                        <p:tav tm="0">
                                          <p:val>
                                            <p:strVal val="0-#ppt_w/2"/>
                                          </p:val>
                                        </p:tav>
                                        <p:tav tm="100000">
                                          <p:val>
                                            <p:strVal val="#ppt_x"/>
                                          </p:val>
                                        </p:tav>
                                      </p:tavLst>
                                    </p:anim>
                                    <p:anim calcmode="lin" valueType="num">
                                      <p:cBhvr additive="base">
                                        <p:cTn id="23" dur="500" fill="hold"/>
                                        <p:tgtEl>
                                          <p:spTgt spid="28"/>
                                        </p:tgtEl>
                                        <p:attrNameLst>
                                          <p:attrName>ppt_y</p:attrName>
                                        </p:attrNameLst>
                                      </p:cBhvr>
                                      <p:tavLst>
                                        <p:tav tm="0">
                                          <p:val>
                                            <p:strVal val="#ppt_y"/>
                                          </p:val>
                                        </p:tav>
                                        <p:tav tm="100000">
                                          <p:val>
                                            <p:strVal val="#ppt_y"/>
                                          </p:val>
                                        </p:tav>
                                      </p:tavLst>
                                    </p:anim>
                                  </p:childTnLst>
                                </p:cTn>
                              </p:par>
                              <p:par>
                                <p:cTn id="24" presetID="2" presetClass="entr" presetSubtype="8" fill="hold" nodeType="withEffect">
                                  <p:stCondLst>
                                    <p:cond delay="0"/>
                                  </p:stCondLst>
                                  <p:childTnLst>
                                    <p:set>
                                      <p:cBhvr>
                                        <p:cTn id="25" dur="1" fill="hold">
                                          <p:stCondLst>
                                            <p:cond delay="0"/>
                                          </p:stCondLst>
                                        </p:cTn>
                                        <p:tgtEl>
                                          <p:spTgt spid="40"/>
                                        </p:tgtEl>
                                        <p:attrNameLst>
                                          <p:attrName>style.visibility</p:attrName>
                                        </p:attrNameLst>
                                      </p:cBhvr>
                                      <p:to>
                                        <p:strVal val="visible"/>
                                      </p:to>
                                    </p:set>
                                    <p:anim calcmode="lin" valueType="num">
                                      <p:cBhvr additive="base">
                                        <p:cTn id="26" dur="500" fill="hold"/>
                                        <p:tgtEl>
                                          <p:spTgt spid="40"/>
                                        </p:tgtEl>
                                        <p:attrNameLst>
                                          <p:attrName>ppt_x</p:attrName>
                                        </p:attrNameLst>
                                      </p:cBhvr>
                                      <p:tavLst>
                                        <p:tav tm="0">
                                          <p:val>
                                            <p:strVal val="0-#ppt_w/2"/>
                                          </p:val>
                                        </p:tav>
                                        <p:tav tm="100000">
                                          <p:val>
                                            <p:strVal val="#ppt_x"/>
                                          </p:val>
                                        </p:tav>
                                      </p:tavLst>
                                    </p:anim>
                                    <p:anim calcmode="lin" valueType="num">
                                      <p:cBhvr additive="base">
                                        <p:cTn id="27" dur="500" fill="hold"/>
                                        <p:tgtEl>
                                          <p:spTgt spid="40"/>
                                        </p:tgtEl>
                                        <p:attrNameLst>
                                          <p:attrName>ppt_y</p:attrName>
                                        </p:attrNameLst>
                                      </p:cBhvr>
                                      <p:tavLst>
                                        <p:tav tm="0">
                                          <p:val>
                                            <p:strVal val="#ppt_y"/>
                                          </p:val>
                                        </p:tav>
                                        <p:tav tm="100000">
                                          <p:val>
                                            <p:strVal val="#ppt_y"/>
                                          </p:val>
                                        </p:tav>
                                      </p:tavLst>
                                    </p:anim>
                                  </p:childTnLst>
                                </p:cTn>
                              </p:par>
                              <p:par>
                                <p:cTn id="28" presetID="2" presetClass="entr" presetSubtype="2" fill="hold" nodeType="withEffect">
                                  <p:stCondLst>
                                    <p:cond delay="0"/>
                                  </p:stCondLst>
                                  <p:childTnLst>
                                    <p:set>
                                      <p:cBhvr>
                                        <p:cTn id="29" dur="1" fill="hold">
                                          <p:stCondLst>
                                            <p:cond delay="0"/>
                                          </p:stCondLst>
                                        </p:cTn>
                                        <p:tgtEl>
                                          <p:spTgt spid="19"/>
                                        </p:tgtEl>
                                        <p:attrNameLst>
                                          <p:attrName>style.visibility</p:attrName>
                                        </p:attrNameLst>
                                      </p:cBhvr>
                                      <p:to>
                                        <p:strVal val="visible"/>
                                      </p:to>
                                    </p:set>
                                    <p:anim calcmode="lin" valueType="num">
                                      <p:cBhvr additive="base">
                                        <p:cTn id="30" dur="500" fill="hold"/>
                                        <p:tgtEl>
                                          <p:spTgt spid="19"/>
                                        </p:tgtEl>
                                        <p:attrNameLst>
                                          <p:attrName>ppt_x</p:attrName>
                                        </p:attrNameLst>
                                      </p:cBhvr>
                                      <p:tavLst>
                                        <p:tav tm="0">
                                          <p:val>
                                            <p:strVal val="1+#ppt_w/2"/>
                                          </p:val>
                                        </p:tav>
                                        <p:tav tm="100000">
                                          <p:val>
                                            <p:strVal val="#ppt_x"/>
                                          </p:val>
                                        </p:tav>
                                      </p:tavLst>
                                    </p:anim>
                                    <p:anim calcmode="lin" valueType="num">
                                      <p:cBhvr additive="base">
                                        <p:cTn id="31" dur="500" fill="hold"/>
                                        <p:tgtEl>
                                          <p:spTgt spid="19"/>
                                        </p:tgtEl>
                                        <p:attrNameLst>
                                          <p:attrName>ppt_y</p:attrName>
                                        </p:attrNameLst>
                                      </p:cBhvr>
                                      <p:tavLst>
                                        <p:tav tm="0">
                                          <p:val>
                                            <p:strVal val="#ppt_y"/>
                                          </p:val>
                                        </p:tav>
                                        <p:tav tm="100000">
                                          <p:val>
                                            <p:strVal val="#ppt_y"/>
                                          </p:val>
                                        </p:tav>
                                      </p:tavLst>
                                    </p:anim>
                                  </p:childTnLst>
                                </p:cTn>
                              </p:par>
                              <p:par>
                                <p:cTn id="32" presetID="2" presetClass="entr" presetSubtype="2" fill="hold" nodeType="withEffect">
                                  <p:stCondLst>
                                    <p:cond delay="0"/>
                                  </p:stCondLst>
                                  <p:childTnLst>
                                    <p:set>
                                      <p:cBhvr>
                                        <p:cTn id="33" dur="1" fill="hold">
                                          <p:stCondLst>
                                            <p:cond delay="0"/>
                                          </p:stCondLst>
                                        </p:cTn>
                                        <p:tgtEl>
                                          <p:spTgt spid="25"/>
                                        </p:tgtEl>
                                        <p:attrNameLst>
                                          <p:attrName>style.visibility</p:attrName>
                                        </p:attrNameLst>
                                      </p:cBhvr>
                                      <p:to>
                                        <p:strVal val="visible"/>
                                      </p:to>
                                    </p:set>
                                    <p:anim calcmode="lin" valueType="num">
                                      <p:cBhvr additive="base">
                                        <p:cTn id="34" dur="500" fill="hold"/>
                                        <p:tgtEl>
                                          <p:spTgt spid="25"/>
                                        </p:tgtEl>
                                        <p:attrNameLst>
                                          <p:attrName>ppt_x</p:attrName>
                                        </p:attrNameLst>
                                      </p:cBhvr>
                                      <p:tavLst>
                                        <p:tav tm="0">
                                          <p:val>
                                            <p:strVal val="1+#ppt_w/2"/>
                                          </p:val>
                                        </p:tav>
                                        <p:tav tm="100000">
                                          <p:val>
                                            <p:strVal val="#ppt_x"/>
                                          </p:val>
                                        </p:tav>
                                      </p:tavLst>
                                    </p:anim>
                                    <p:anim calcmode="lin" valueType="num">
                                      <p:cBhvr additive="base">
                                        <p:cTn id="35" dur="500" fill="hold"/>
                                        <p:tgtEl>
                                          <p:spTgt spid="25"/>
                                        </p:tgtEl>
                                        <p:attrNameLst>
                                          <p:attrName>ppt_y</p:attrName>
                                        </p:attrNameLst>
                                      </p:cBhvr>
                                      <p:tavLst>
                                        <p:tav tm="0">
                                          <p:val>
                                            <p:strVal val="#ppt_y"/>
                                          </p:val>
                                        </p:tav>
                                        <p:tav tm="100000">
                                          <p:val>
                                            <p:strVal val="#ppt_y"/>
                                          </p:val>
                                        </p:tav>
                                      </p:tavLst>
                                    </p:anim>
                                  </p:childTnLst>
                                </p:cTn>
                              </p:par>
                              <p:par>
                                <p:cTn id="36" presetID="2" presetClass="entr" presetSubtype="2" fill="hold" nodeType="withEffect">
                                  <p:stCondLst>
                                    <p:cond delay="0"/>
                                  </p:stCondLst>
                                  <p:childTnLst>
                                    <p:set>
                                      <p:cBhvr>
                                        <p:cTn id="37" dur="1" fill="hold">
                                          <p:stCondLst>
                                            <p:cond delay="0"/>
                                          </p:stCondLst>
                                        </p:cTn>
                                        <p:tgtEl>
                                          <p:spTgt spid="37"/>
                                        </p:tgtEl>
                                        <p:attrNameLst>
                                          <p:attrName>style.visibility</p:attrName>
                                        </p:attrNameLst>
                                      </p:cBhvr>
                                      <p:to>
                                        <p:strVal val="visible"/>
                                      </p:to>
                                    </p:set>
                                    <p:anim calcmode="lin" valueType="num">
                                      <p:cBhvr additive="base">
                                        <p:cTn id="38" dur="500" fill="hold"/>
                                        <p:tgtEl>
                                          <p:spTgt spid="37"/>
                                        </p:tgtEl>
                                        <p:attrNameLst>
                                          <p:attrName>ppt_x</p:attrName>
                                        </p:attrNameLst>
                                      </p:cBhvr>
                                      <p:tavLst>
                                        <p:tav tm="0">
                                          <p:val>
                                            <p:strVal val="1+#ppt_w/2"/>
                                          </p:val>
                                        </p:tav>
                                        <p:tav tm="100000">
                                          <p:val>
                                            <p:strVal val="#ppt_x"/>
                                          </p:val>
                                        </p:tav>
                                      </p:tavLst>
                                    </p:anim>
                                    <p:anim calcmode="lin" valueType="num">
                                      <p:cBhvr additive="base">
                                        <p:cTn id="39"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D1C2D433-F107-4188-B4C6-D46D663B08E0"/>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PRESENTATION_TITLE" val="微粒体总结"/>
  <p:tag name="ISPRING_SCORM_ENDPOINT" val="&lt;endpoint&gt;&lt;enable&gt;0&lt;/enable&gt;&lt;lrs&gt;http://&lt;/lrs&gt;&lt;auth&gt;0&lt;/auth&gt;&lt;login&gt;&lt;/login&gt;&lt;password&gt;&lt;/password&gt;&lt;key&gt;&lt;/key&gt;&lt;name&gt;&lt;/name&gt;&lt;email&gt;&lt;/email&gt;&lt;/endpoint&gt;&#10;"/>
</p:tagLst>
</file>

<file path=ppt/tags/tag2.xml><?xml version="1.0" encoding="utf-8"?>
<p:tagLst xmlns:a="http://schemas.openxmlformats.org/drawingml/2006/main" xmlns:r="http://schemas.openxmlformats.org/officeDocument/2006/relationships" xmlns:p="http://schemas.openxmlformats.org/presentationml/2006/main">
  <p:tag name="MH_TYPE" val="#NeiR#"/>
  <p:tag name="MH_NUMBER" val="4"/>
  <p:tag name="MH_CATEGORY" val="#BingLLB#"/>
  <p:tag name="MH_LAYOUT" val="SubTitleText"/>
  <p:tag name="MH" val="20170727154056"/>
  <p:tag name="MH_LIBRARY" val="GRAPHIC"/>
</p:tagLst>
</file>

<file path=ppt/tags/tag3.xml><?xml version="1.0" encoding="utf-8"?>
<p:tagLst xmlns:a="http://schemas.openxmlformats.org/drawingml/2006/main" xmlns:r="http://schemas.openxmlformats.org/officeDocument/2006/relationships" xmlns:p="http://schemas.openxmlformats.org/presentationml/2006/main">
  <p:tag name="MH" val="20170727154056"/>
  <p:tag name="MH_LIBRARY" val="GRAPHIC"/>
  <p:tag name="MH_TYPE" val="SubTitle"/>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70727154056"/>
  <p:tag name="MH_LIBRARY" val="GRAPHIC"/>
  <p:tag name="MH_TYPE" val="SubTitle"/>
  <p:tag name="MH_ORDER" val="2"/>
</p:tagLst>
</file>

<file path=ppt/tags/tag5.xml><?xml version="1.0" encoding="utf-8"?>
<p:tagLst xmlns:a="http://schemas.openxmlformats.org/drawingml/2006/main" xmlns:r="http://schemas.openxmlformats.org/officeDocument/2006/relationships" xmlns:p="http://schemas.openxmlformats.org/presentationml/2006/main">
  <p:tag name="MH" val="20170727154056"/>
  <p:tag name="MH_LIBRARY" val="GRAPHIC"/>
  <p:tag name="MH_TYPE" val="SubTitle"/>
  <p:tag name="MH_ORDER" val="3"/>
</p:tagLst>
</file>

<file path=ppt/tags/tag6.xml><?xml version="1.0" encoding="utf-8"?>
<p:tagLst xmlns:a="http://schemas.openxmlformats.org/drawingml/2006/main" xmlns:r="http://schemas.openxmlformats.org/officeDocument/2006/relationships" xmlns:p="http://schemas.openxmlformats.org/presentationml/2006/main">
  <p:tag name="MH" val="20170727154056"/>
  <p:tag name="MH_LIBRARY" val="GRAPHIC"/>
  <p:tag name="MH_TYPE" val="SubTitle"/>
  <p:tag name="MH_ORDER" val="4"/>
</p:tagLst>
</file>

<file path=ppt/theme/theme1.xml><?xml version="1.0" encoding="utf-8"?>
<a:theme xmlns:a="http://schemas.openxmlformats.org/drawingml/2006/main" name="Office 主题">
  <a:themeElements>
    <a:clrScheme name="自定义 39">
      <a:dk1>
        <a:sysClr val="windowText" lastClr="000000"/>
      </a:dk1>
      <a:lt1>
        <a:sysClr val="window" lastClr="FFFFFF"/>
      </a:lt1>
      <a:dk2>
        <a:srgbClr val="123E61"/>
      </a:dk2>
      <a:lt2>
        <a:srgbClr val="D4D4D6"/>
      </a:lt2>
      <a:accent1>
        <a:srgbClr val="123E61"/>
      </a:accent1>
      <a:accent2>
        <a:srgbClr val="123E61"/>
      </a:accent2>
      <a:accent3>
        <a:srgbClr val="123E61"/>
      </a:accent3>
      <a:accent4>
        <a:srgbClr val="123E61"/>
      </a:accent4>
      <a:accent5>
        <a:srgbClr val="123E61"/>
      </a:accent5>
      <a:accent6>
        <a:srgbClr val="000000"/>
      </a:accent6>
      <a:hlink>
        <a:srgbClr val="168BBA"/>
      </a:hlink>
      <a:folHlink>
        <a:srgbClr val="680000"/>
      </a:folHlink>
    </a:clrScheme>
    <a:fontScheme name="kv3jvsqy">
      <a:majorFont>
        <a:latin typeface="FZZhengHeiS-R-GB"/>
        <a:ea typeface="FZHei-B01S"/>
        <a:cs typeface=""/>
      </a:majorFont>
      <a:minorFont>
        <a:latin typeface="FZZhengHeiS-R-GB"/>
        <a:ea typeface="FZHei-B01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529</TotalTime>
  <Words>863</Words>
  <Application>Microsoft Office PowerPoint</Application>
  <PresentationFormat>自定义</PresentationFormat>
  <Paragraphs>126</Paragraphs>
  <Slides>14</Slides>
  <Notes>14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FZHei-B01S</vt:lpstr>
      <vt:lpstr>华文细黑</vt:lpstr>
      <vt:lpstr>宋体</vt:lpstr>
      <vt:lpstr>微软雅黑</vt:lpstr>
      <vt:lpstr>Arial</vt:lpstr>
      <vt:lpstr>Calibri</vt:lpstr>
      <vt:lpstr>Office 主题</vt:lpstr>
      <vt:lpstr>PowerPoint 演示文稿</vt:lpstr>
      <vt:lpstr>PowerPoint 演示文稿</vt:lpstr>
      <vt:lpstr>PowerPoint 演示文稿</vt:lpstr>
      <vt:lpstr>公司总体概况</vt:lpstr>
      <vt:lpstr>PowerPoint 演示文稿</vt:lpstr>
      <vt:lpstr>PowerPoint 演示文稿</vt:lpstr>
      <vt:lpstr>个人发展定位</vt:lpstr>
      <vt:lpstr>PowerPoint 演示文稿</vt:lpstr>
      <vt:lpstr>对个人的建议</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黄莨元</cp:lastModifiedBy>
  <cp:revision>241</cp:revision>
  <dcterms:created xsi:type="dcterms:W3CDTF">2017-04-06T01:11:23Z</dcterms:created>
  <dcterms:modified xsi:type="dcterms:W3CDTF">2019-10-25T07:47:20Z</dcterms:modified>
</cp:coreProperties>
</file>