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16202025"/>
  <p:notesSz cx="6858000" cy="9144000"/>
  <p:defaultTextStyle>
    <a:defPPr>
      <a:defRPr lang="fr-FR"/>
    </a:defPPr>
    <a:lvl1pPr marL="0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48278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96554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544831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93109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241387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5089663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937940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786218" algn="l" defTabSz="1696554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59F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 autoAdjust="0"/>
    <p:restoredTop sz="99774" autoAdjust="0"/>
  </p:normalViewPr>
  <p:slideViewPr>
    <p:cSldViewPr>
      <p:cViewPr>
        <p:scale>
          <a:sx n="50" d="100"/>
          <a:sy n="50" d="100"/>
        </p:scale>
        <p:origin x="-552" y="354"/>
      </p:cViewPr>
      <p:guideLst>
        <p:guide orient="horz" pos="5103"/>
        <p:guide pos="6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429E-02E0-4674-94D5-A6AB750D982F}" type="datetimeFigureOut">
              <a:rPr lang="fr-FR" smtClean="0"/>
              <a:t>14/01/2014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ADA3-0D0A-49F5-8455-F7CCB7BD8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9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FADA3-0D0A-49F5-8455-F7CCB7BD8B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7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6" y="5033138"/>
            <a:ext cx="18362295" cy="34729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9181148"/>
            <a:ext cx="15121891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4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96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44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93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41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89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937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86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04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56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5661957" y="648840"/>
            <a:ext cx="4860608" cy="1382422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80138" y="648840"/>
            <a:ext cx="14221777" cy="1382422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49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7" y="10411310"/>
            <a:ext cx="18362295" cy="3217902"/>
          </a:xfrm>
        </p:spPr>
        <p:txBody>
          <a:bodyPr anchor="t"/>
          <a:lstStyle>
            <a:lvl1pPr algn="l">
              <a:defRPr sz="74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7" y="6867111"/>
            <a:ext cx="18362295" cy="3544192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4827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9655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54483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39310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24138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089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593794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678621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464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0135" y="3780476"/>
            <a:ext cx="9541192" cy="10692588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81373" y="3780476"/>
            <a:ext cx="9541192" cy="10692588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3626706"/>
            <a:ext cx="9544944" cy="151143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8278" indent="0">
              <a:buNone/>
              <a:defRPr sz="3700" b="1"/>
            </a:lvl2pPr>
            <a:lvl3pPr marL="1696554" indent="0">
              <a:buNone/>
              <a:defRPr sz="3300" b="1"/>
            </a:lvl3pPr>
            <a:lvl4pPr marL="2544831" indent="0">
              <a:buNone/>
              <a:defRPr sz="2900" b="1"/>
            </a:lvl4pPr>
            <a:lvl5pPr marL="3393109" indent="0">
              <a:buNone/>
              <a:defRPr sz="2900" b="1"/>
            </a:lvl5pPr>
            <a:lvl6pPr marL="4241387" indent="0">
              <a:buNone/>
              <a:defRPr sz="2900" b="1"/>
            </a:lvl6pPr>
            <a:lvl7pPr marL="5089663" indent="0">
              <a:buNone/>
              <a:defRPr sz="2900" b="1"/>
            </a:lvl7pPr>
            <a:lvl8pPr marL="5937940" indent="0">
              <a:buNone/>
              <a:defRPr sz="2900" b="1"/>
            </a:lvl8pPr>
            <a:lvl9pPr marL="6786218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6" y="5138147"/>
            <a:ext cx="9544944" cy="93349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81" y="3626706"/>
            <a:ext cx="9548693" cy="1511439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48278" indent="0">
              <a:buNone/>
              <a:defRPr sz="3700" b="1"/>
            </a:lvl2pPr>
            <a:lvl3pPr marL="1696554" indent="0">
              <a:buNone/>
              <a:defRPr sz="3300" b="1"/>
            </a:lvl3pPr>
            <a:lvl4pPr marL="2544831" indent="0">
              <a:buNone/>
              <a:defRPr sz="2900" b="1"/>
            </a:lvl4pPr>
            <a:lvl5pPr marL="3393109" indent="0">
              <a:buNone/>
              <a:defRPr sz="2900" b="1"/>
            </a:lvl5pPr>
            <a:lvl6pPr marL="4241387" indent="0">
              <a:buNone/>
              <a:defRPr sz="2900" b="1"/>
            </a:lvl6pPr>
            <a:lvl7pPr marL="5089663" indent="0">
              <a:buNone/>
              <a:defRPr sz="2900" b="1"/>
            </a:lvl7pPr>
            <a:lvl8pPr marL="5937940" indent="0">
              <a:buNone/>
              <a:defRPr sz="2900" b="1"/>
            </a:lvl8pPr>
            <a:lvl9pPr marL="6786218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81" y="5138147"/>
            <a:ext cx="9548693" cy="9334917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991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42" y="645083"/>
            <a:ext cx="7107139" cy="2745345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7" y="645090"/>
            <a:ext cx="12076509" cy="13827979"/>
          </a:xfrm>
        </p:spPr>
        <p:txBody>
          <a:bodyPr/>
          <a:lstStyle>
            <a:lvl1pPr>
              <a:defRPr sz="6000"/>
            </a:lvl1pPr>
            <a:lvl2pPr>
              <a:defRPr sz="5200"/>
            </a:lvl2pPr>
            <a:lvl3pPr>
              <a:defRPr sz="45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42" y="3390431"/>
            <a:ext cx="7107139" cy="11082636"/>
          </a:xfrm>
        </p:spPr>
        <p:txBody>
          <a:bodyPr/>
          <a:lstStyle>
            <a:lvl1pPr marL="0" indent="0">
              <a:buNone/>
              <a:defRPr sz="2700"/>
            </a:lvl1pPr>
            <a:lvl2pPr marL="848278" indent="0">
              <a:buNone/>
              <a:defRPr sz="2300"/>
            </a:lvl2pPr>
            <a:lvl3pPr marL="1696554" indent="0">
              <a:buNone/>
              <a:defRPr sz="1900"/>
            </a:lvl3pPr>
            <a:lvl4pPr marL="2544831" indent="0">
              <a:buNone/>
              <a:defRPr sz="1700"/>
            </a:lvl4pPr>
            <a:lvl5pPr marL="3393109" indent="0">
              <a:buNone/>
              <a:defRPr sz="1700"/>
            </a:lvl5pPr>
            <a:lvl6pPr marL="4241387" indent="0">
              <a:buNone/>
              <a:defRPr sz="1700"/>
            </a:lvl6pPr>
            <a:lvl7pPr marL="5089663" indent="0">
              <a:buNone/>
              <a:defRPr sz="1700"/>
            </a:lvl7pPr>
            <a:lvl8pPr marL="5937940" indent="0">
              <a:buNone/>
              <a:defRPr sz="1700"/>
            </a:lvl8pPr>
            <a:lvl9pPr marL="6786218" indent="0">
              <a:buNone/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8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2" y="11341424"/>
            <a:ext cx="12961620" cy="133892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2" y="1447682"/>
            <a:ext cx="12961620" cy="9721215"/>
          </a:xfrm>
        </p:spPr>
        <p:txBody>
          <a:bodyPr/>
          <a:lstStyle>
            <a:lvl1pPr marL="0" indent="0">
              <a:buNone/>
              <a:defRPr sz="6000"/>
            </a:lvl1pPr>
            <a:lvl2pPr marL="848278" indent="0">
              <a:buNone/>
              <a:defRPr sz="5200"/>
            </a:lvl2pPr>
            <a:lvl3pPr marL="1696554" indent="0">
              <a:buNone/>
              <a:defRPr sz="4500"/>
            </a:lvl3pPr>
            <a:lvl4pPr marL="2544831" indent="0">
              <a:buNone/>
              <a:defRPr sz="3700"/>
            </a:lvl4pPr>
            <a:lvl5pPr marL="3393109" indent="0">
              <a:buNone/>
              <a:defRPr sz="3700"/>
            </a:lvl5pPr>
            <a:lvl6pPr marL="4241387" indent="0">
              <a:buNone/>
              <a:defRPr sz="3700"/>
            </a:lvl6pPr>
            <a:lvl7pPr marL="5089663" indent="0">
              <a:buNone/>
              <a:defRPr sz="3700"/>
            </a:lvl7pPr>
            <a:lvl8pPr marL="5937940" indent="0">
              <a:buNone/>
              <a:defRPr sz="3700"/>
            </a:lvl8pPr>
            <a:lvl9pPr marL="6786218" indent="0">
              <a:buNone/>
              <a:defRPr sz="37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2" y="12680337"/>
            <a:ext cx="12961620" cy="1901489"/>
          </a:xfrm>
        </p:spPr>
        <p:txBody>
          <a:bodyPr/>
          <a:lstStyle>
            <a:lvl1pPr marL="0" indent="0">
              <a:buNone/>
              <a:defRPr sz="2700"/>
            </a:lvl1pPr>
            <a:lvl2pPr marL="848278" indent="0">
              <a:buNone/>
              <a:defRPr sz="2300"/>
            </a:lvl2pPr>
            <a:lvl3pPr marL="1696554" indent="0">
              <a:buNone/>
              <a:defRPr sz="1900"/>
            </a:lvl3pPr>
            <a:lvl4pPr marL="2544831" indent="0">
              <a:buNone/>
              <a:defRPr sz="1700"/>
            </a:lvl4pPr>
            <a:lvl5pPr marL="3393109" indent="0">
              <a:buNone/>
              <a:defRPr sz="1700"/>
            </a:lvl5pPr>
            <a:lvl6pPr marL="4241387" indent="0">
              <a:buNone/>
              <a:defRPr sz="1700"/>
            </a:lvl6pPr>
            <a:lvl7pPr marL="5089663" indent="0">
              <a:buNone/>
              <a:defRPr sz="1700"/>
            </a:lvl7pPr>
            <a:lvl8pPr marL="5937940" indent="0">
              <a:buNone/>
              <a:defRPr sz="1700"/>
            </a:lvl8pPr>
            <a:lvl9pPr marL="6786218" indent="0">
              <a:buNone/>
              <a:defRPr sz="17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6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8" y="648835"/>
            <a:ext cx="19442431" cy="2700338"/>
          </a:xfrm>
          <a:prstGeom prst="rect">
            <a:avLst/>
          </a:prstGeom>
        </p:spPr>
        <p:txBody>
          <a:bodyPr vert="horz" lIns="169655" tIns="84828" rIns="169655" bIns="84828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8" y="3780476"/>
            <a:ext cx="19442431" cy="10692588"/>
          </a:xfrm>
          <a:prstGeom prst="rect">
            <a:avLst/>
          </a:prstGeom>
        </p:spPr>
        <p:txBody>
          <a:bodyPr vert="horz" lIns="169655" tIns="84828" rIns="169655" bIns="84828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15016885"/>
            <a:ext cx="5040631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E2DE5-261B-46F9-A238-E9807AC32907}" type="datetimeFigureOut">
              <a:rPr lang="fr-FR" smtClean="0"/>
              <a:t>14/01/2014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6" y="15016885"/>
            <a:ext cx="6840855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8" y="15016885"/>
            <a:ext cx="5040631" cy="862608"/>
          </a:xfrm>
          <a:prstGeom prst="rect">
            <a:avLst/>
          </a:prstGeom>
        </p:spPr>
        <p:txBody>
          <a:bodyPr vert="horz" lIns="169655" tIns="84828" rIns="169655" bIns="84828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DFC63-E9CA-43A8-BCED-1F998FAA3BD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8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96554" rtl="0" eaLnBrk="1" latinLnBrk="0" hangingPunct="1">
        <a:spcBef>
          <a:spcPct val="0"/>
        </a:spcBef>
        <a:buNone/>
        <a:defRPr sz="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6208" indent="-636208" algn="l" defTabSz="1696554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8450" indent="-530173" algn="l" defTabSz="1696554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2pPr>
      <a:lvl3pPr marL="2120693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970" indent="-424139" algn="l" defTabSz="169655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817248" indent="-424139" algn="l" defTabSz="1696554" rtl="0" eaLnBrk="1" latinLnBrk="0" hangingPunct="1">
        <a:spcBef>
          <a:spcPct val="20000"/>
        </a:spcBef>
        <a:buFont typeface="Arial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665525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513802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62079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10357" indent="-424139" algn="l" defTabSz="1696554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48278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96554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44831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93109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41387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89663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937940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218" algn="l" defTabSz="1696554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/>
          <p:cNvGrpSpPr/>
          <p:nvPr/>
        </p:nvGrpSpPr>
        <p:grpSpPr>
          <a:xfrm>
            <a:off x="14329742" y="1980332"/>
            <a:ext cx="7104788" cy="10801200"/>
            <a:chOff x="14329742" y="3132459"/>
            <a:chExt cx="7104788" cy="10441160"/>
          </a:xfrm>
        </p:grpSpPr>
        <p:sp>
          <p:nvSpPr>
            <p:cNvPr id="66" name="Rectangle 65"/>
            <p:cNvSpPr/>
            <p:nvPr/>
          </p:nvSpPr>
          <p:spPr>
            <a:xfrm>
              <a:off x="14329742" y="3132459"/>
              <a:ext cx="7104788" cy="104411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183" tIns="60591" rIns="121183" bIns="60591" rtlCol="0" anchor="ctr"/>
            <a:lstStyle/>
            <a:p>
              <a:pPr marL="115712" indent="-115712" algn="ctr"/>
              <a:r>
                <a:rPr lang="fr-FR" sz="2800" i="1" dirty="0">
                  <a:solidFill>
                    <a:schemeClr val="tx1"/>
                  </a:solidFill>
                </a:rPr>
                <a:t>A command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message</a:t>
              </a:r>
            </a:p>
            <a:p>
              <a:pPr marL="115712" indent="-115712"/>
              <a:r>
                <a:rPr lang="fr-FR" sz="2000" dirty="0" err="1">
                  <a:solidFill>
                    <a:schemeClr val="tx1"/>
                  </a:solidFill>
                </a:rPr>
                <a:t>xpl</a:t>
              </a:r>
              <a:r>
                <a:rPr lang="fr-FR" sz="2000" dirty="0">
                  <a:solidFill>
                    <a:schemeClr val="tx1"/>
                  </a:solidFill>
                </a:rPr>
                <a:t>-cmd  { 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hop1 = 1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source = </a:t>
              </a:r>
              <a:r>
                <a:rPr lang="fr-FR" sz="2000" dirty="0" err="1">
                  <a:solidFill>
                    <a:schemeClr val="tx1"/>
                  </a:solidFill>
                </a:rPr>
                <a:t>xpl-rest.domogik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>
                  <a:solidFill>
                    <a:schemeClr val="tx1"/>
                  </a:solidFill>
                </a:rPr>
                <a:t>target</a:t>
              </a:r>
              <a:r>
                <a:rPr lang="fr-FR" sz="2000" dirty="0">
                  <a:solidFill>
                    <a:schemeClr val="tx1"/>
                  </a:solidFill>
                </a:rPr>
                <a:t> = * </a:t>
              </a:r>
            </a:p>
            <a:p>
              <a:pPr marL="115712" indent="-115712">
                <a:lnSpc>
                  <a:spcPct val="150000"/>
                </a:lnSpc>
              </a:pPr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</a:p>
            <a:p>
              <a:pPr marL="115712" indent="-115712">
                <a:lnSpc>
                  <a:spcPct val="150000"/>
                </a:lnSpc>
                <a:tabLst>
                  <a:tab pos="3795368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>
                <a:lnSpc>
                  <a:spcPct val="150000"/>
                </a:lnSpc>
                <a:tabLst>
                  <a:tab pos="3795368" algn="l"/>
                </a:tabLst>
              </a:pPr>
              <a:r>
                <a:rPr lang="fr-FR" sz="2000" dirty="0" smtClean="0">
                  <a:solidFill>
                    <a:schemeClr val="tx1"/>
                  </a:solidFill>
                </a:rPr>
                <a:t>{</a:t>
              </a: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rgbClr val="FF0000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>
                <a:solidFill>
                  <a:srgbClr val="FF0000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>
                <a:solidFill>
                  <a:schemeClr val="tx1"/>
                </a:solidFill>
              </a:endParaRPr>
            </a:p>
            <a:p>
              <a:pPr marL="115712" indent="-115712">
                <a:tabLst>
                  <a:tab pos="3795368" algn="l"/>
                </a:tabLst>
              </a:pPr>
              <a:endParaRPr lang="fr-FR" sz="2000" dirty="0" smtClean="0">
                <a:solidFill>
                  <a:srgbClr val="00B050"/>
                </a:solidFill>
              </a:endParaRPr>
            </a:p>
            <a:p>
              <a:pPr marL="115712" indent="-115712"/>
              <a:endParaRPr lang="fr-FR" sz="2000" dirty="0" smtClean="0">
                <a:solidFill>
                  <a:schemeClr val="tx1"/>
                </a:solidFill>
              </a:endParaRPr>
            </a:p>
            <a:p>
              <a:pPr marL="115712" indent="-115712"/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  <a:endParaRPr lang="fr-FR" sz="2000" dirty="0">
                <a:solidFill>
                  <a:schemeClr val="tx1"/>
                </a:solidFill>
              </a:endParaRPr>
            </a:p>
            <a:p>
              <a:endParaRPr lang="fr-FR" sz="2000" dirty="0">
                <a:solidFill>
                  <a:schemeClr val="tx1"/>
                </a:solidFill>
              </a:endParaRPr>
            </a:p>
            <a:p>
              <a:pPr algn="ctr"/>
              <a:r>
                <a:rPr lang="fr-FR" sz="2800" i="1" dirty="0">
                  <a:solidFill>
                    <a:schemeClr val="tx1"/>
                  </a:solidFill>
                </a:rPr>
                <a:t>A confirmation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message </a:t>
              </a:r>
              <a:br>
                <a:rPr lang="fr-FR" sz="2800" i="1" dirty="0">
                  <a:solidFill>
                    <a:schemeClr val="tx1"/>
                  </a:solidFill>
                </a:rPr>
              </a:br>
              <a:r>
                <a:rPr lang="fr-FR" sz="2800" i="1" dirty="0">
                  <a:solidFill>
                    <a:schemeClr val="tx1"/>
                  </a:solidFill>
                </a:rPr>
                <a:t>or </a:t>
              </a:r>
              <a:r>
                <a:rPr lang="fr-FR" sz="2800" i="1" dirty="0" err="1">
                  <a:solidFill>
                    <a:schemeClr val="tx1"/>
                  </a:solidFill>
                </a:rPr>
                <a:t>sensor</a:t>
              </a:r>
              <a:r>
                <a:rPr lang="fr-FR" sz="2800" i="1" dirty="0">
                  <a:solidFill>
                    <a:schemeClr val="tx1"/>
                  </a:solidFill>
                </a:rPr>
                <a:t>  </a:t>
              </a:r>
              <a:r>
                <a:rPr lang="fr-FR" sz="2800" i="1" dirty="0" err="1">
                  <a:solidFill>
                    <a:schemeClr val="tx1"/>
                  </a:solidFill>
                </a:rPr>
                <a:t>trig</a:t>
              </a:r>
              <a:r>
                <a:rPr lang="fr-FR" sz="2800" i="1" dirty="0">
                  <a:solidFill>
                    <a:schemeClr val="tx1"/>
                  </a:solidFill>
                </a:rPr>
                <a:t>  </a:t>
              </a:r>
              <a:r>
                <a:rPr lang="fr-FR" sz="2800" i="1" dirty="0" err="1">
                  <a:solidFill>
                    <a:schemeClr val="tx1"/>
                  </a:solidFill>
                </a:rPr>
                <a:t>xpl</a:t>
              </a:r>
              <a:r>
                <a:rPr lang="fr-FR" sz="2800" i="1" dirty="0">
                  <a:solidFill>
                    <a:schemeClr val="tx1"/>
                  </a:solidFill>
                </a:rPr>
                <a:t>  message</a:t>
              </a:r>
            </a:p>
            <a:p>
              <a:pPr marL="119921" indent="-119921"/>
              <a:r>
                <a:rPr lang="fr-FR" sz="2000" dirty="0" err="1">
                  <a:solidFill>
                    <a:schemeClr val="tx1"/>
                  </a:solidFill>
                </a:rPr>
                <a:t>xpl-trig</a:t>
              </a:r>
              <a:r>
                <a:rPr lang="fr-FR" sz="2000" dirty="0">
                  <a:solidFill>
                    <a:schemeClr val="tx1"/>
                  </a:solidFill>
                </a:rPr>
                <a:t> {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hop = 1</a:t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>
                  <a:solidFill>
                    <a:schemeClr val="tx1"/>
                  </a:solidFill>
                </a:rPr>
                <a:t>source = </a:t>
              </a:r>
              <a:r>
                <a:rPr lang="fr-FR" sz="2000" dirty="0" err="1">
                  <a:solidFill>
                    <a:schemeClr val="tx1"/>
                  </a:solidFill>
                </a:rPr>
                <a:t>domogik-myplugin.mymachine</a:t>
              </a:r>
              <a:r>
                <a:rPr lang="fr-FR" sz="2000" dirty="0">
                  <a:solidFill>
                    <a:schemeClr val="tx1"/>
                  </a:solidFill>
                </a:rPr>
                <a:t/>
              </a:r>
              <a:br>
                <a:rPr lang="fr-FR" sz="2000" dirty="0">
                  <a:solidFill>
                    <a:schemeClr val="tx1"/>
                  </a:solidFill>
                </a:rPr>
              </a:br>
              <a:r>
                <a:rPr lang="fr-FR" sz="2000" dirty="0" err="1">
                  <a:solidFill>
                    <a:schemeClr val="tx1"/>
                  </a:solidFill>
                </a:rPr>
                <a:t>target</a:t>
              </a:r>
              <a:r>
                <a:rPr lang="fr-FR" sz="2000" dirty="0">
                  <a:solidFill>
                    <a:schemeClr val="tx1"/>
                  </a:solidFill>
                </a:rPr>
                <a:t> = * </a:t>
              </a:r>
            </a:p>
            <a:p>
              <a:pPr marL="119921" indent="-119921">
                <a:lnSpc>
                  <a:spcPct val="150000"/>
                </a:lnSpc>
              </a:pPr>
              <a:r>
                <a:rPr lang="fr-FR" sz="2000" dirty="0">
                  <a:solidFill>
                    <a:schemeClr val="tx1"/>
                  </a:solidFill>
                </a:rPr>
                <a:t>}</a:t>
              </a:r>
            </a:p>
            <a:p>
              <a:pPr marL="119921" indent="-119921">
                <a:lnSpc>
                  <a:spcPct val="150000"/>
                </a:lnSpc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>
                <a:lnSpc>
                  <a:spcPct val="150000"/>
                </a:lnSpc>
              </a:pPr>
              <a:r>
                <a:rPr lang="fr-FR" sz="2000" dirty="0" smtClean="0">
                  <a:solidFill>
                    <a:schemeClr val="tx1"/>
                  </a:solidFill>
                </a:rPr>
                <a:t>{</a:t>
              </a:r>
              <a:r>
                <a:rPr lang="fr-FR" sz="2000" dirty="0"/>
                <a:t/>
              </a:r>
              <a:br>
                <a:rPr lang="fr-FR" sz="2000" dirty="0"/>
              </a:br>
              <a:endParaRPr lang="fr-FR" sz="2000" dirty="0" smtClean="0"/>
            </a:p>
            <a:p>
              <a:pPr marL="119921" indent="-119921"/>
              <a:endParaRPr lang="fr-FR" sz="20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119921" indent="-119921">
                <a:tabLst>
                  <a:tab pos="2383677" algn="l"/>
                </a:tabLst>
              </a:pPr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>
                <a:tabLst>
                  <a:tab pos="2383677" algn="l"/>
                </a:tabLst>
              </a:pPr>
              <a:endParaRPr lang="fr-FR" sz="2000" dirty="0" smtClean="0">
                <a:solidFill>
                  <a:schemeClr val="accent4">
                    <a:lumMod val="75000"/>
                  </a:schemeClr>
                </a:solidFill>
              </a:endParaRPr>
            </a:p>
            <a:p>
              <a:pPr marL="119921" indent="-119921"/>
              <a:endParaRPr lang="fr-FR" sz="2000" dirty="0" smtClean="0">
                <a:solidFill>
                  <a:schemeClr val="tx1"/>
                </a:solidFill>
              </a:endParaRPr>
            </a:p>
            <a:p>
              <a:pPr marL="119921" indent="-119921"/>
              <a:r>
                <a:rPr lang="fr-FR" sz="2000" dirty="0" smtClean="0">
                  <a:solidFill>
                    <a:schemeClr val="tx1"/>
                  </a:solidFill>
                </a:rPr>
                <a:t>}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14629466" y="4996594"/>
              <a:ext cx="3642671" cy="440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’</a:t>
              </a:r>
              <a:r>
                <a:rPr lang="fr-FR" sz="2000" dirty="0" err="1">
                  <a:solidFill>
                    <a:schemeClr val="bg1"/>
                  </a:solidFill>
                </a:rPr>
                <a:t>schema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xpl_commands</a:t>
              </a:r>
              <a:r>
                <a:rPr lang="fr-FR" sz="2000" dirty="0">
                  <a:solidFill>
                    <a:schemeClr val="bg1"/>
                  </a:solidFill>
                </a:rPr>
                <a:t>’ </a:t>
              </a: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14629466" y="5848996"/>
              <a:ext cx="5726970" cy="4001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 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device_type</a:t>
              </a:r>
              <a:r>
                <a:rPr lang="fr-FR" sz="2000" dirty="0">
                  <a:solidFill>
                    <a:schemeClr val="bg1"/>
                  </a:solidFill>
                </a:rPr>
                <a:t> 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  <a:endParaRPr lang="fr-FR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14629466" y="6231022"/>
              <a:ext cx="5726970" cy="70788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>
                <a:tabLst>
                  <a:tab pos="3048000" algn="l"/>
                </a:tabLst>
              </a:pPr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command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>
                  <a:solidFill>
                    <a:srgbClr val="FF0000"/>
                  </a:solidFill>
                </a:rPr>
                <a:t>dynamic</a:t>
              </a:r>
              <a:r>
                <a:rPr lang="fr-FR" sz="2000" dirty="0">
                  <a:solidFill>
                    <a:srgbClr val="FF0000"/>
                  </a:solidFill>
                </a:rPr>
                <a:t> value</a:t>
              </a:r>
              <a:r>
                <a:rPr lang="fr-FR" sz="2000" dirty="0">
                  <a:solidFill>
                    <a:schemeClr val="bg1"/>
                  </a:solidFill>
                </a:rPr>
                <a:t/>
              </a:r>
              <a:br>
                <a:rPr lang="fr-FR" sz="2000" dirty="0">
                  <a:solidFill>
                    <a:schemeClr val="bg1"/>
                  </a:solidFill>
                </a:rPr>
              </a:br>
              <a:r>
                <a:rPr lang="fr-FR" sz="2000" dirty="0">
                  <a:solidFill>
                    <a:schemeClr val="bg1"/>
                  </a:solidFill>
                </a:rPr>
                <a:t>	</a:t>
              </a:r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‘</a:t>
              </a:r>
              <a:r>
                <a:rPr lang="fr-FR" sz="2000" dirty="0" err="1">
                  <a:solidFill>
                    <a:schemeClr val="accent6">
                      <a:lumMod val="75000"/>
                    </a:schemeClr>
                  </a:solidFill>
                </a:rPr>
                <a:t>data_type</a:t>
              </a:r>
              <a:r>
                <a:rPr lang="fr-FR" sz="2000" dirty="0">
                  <a:solidFill>
                    <a:schemeClr val="accent6">
                      <a:lumMod val="75000"/>
                    </a:schemeClr>
                  </a:solidFill>
                </a:rPr>
                <a:t> ‘ DT</a:t>
              </a:r>
              <a:r>
                <a:rPr lang="fr-FR" sz="2000" dirty="0" smtClean="0">
                  <a:solidFill>
                    <a:schemeClr val="accent6">
                      <a:lumMod val="75000"/>
                    </a:schemeClr>
                  </a:solidFill>
                </a:rPr>
                <a:t>_*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4629466" y="6917536"/>
              <a:ext cx="6475975" cy="7078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marL="115712" indent="-115712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xpl_command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device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static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value</a:t>
              </a: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14629466" y="10637843"/>
              <a:ext cx="2735650" cy="41549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’</a:t>
              </a:r>
              <a:r>
                <a:rPr lang="fr-FR" sz="2000" dirty="0" err="1">
                  <a:solidFill>
                    <a:schemeClr val="bg1"/>
                  </a:solidFill>
                </a:rPr>
                <a:t>schema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 smtClean="0">
                  <a:solidFill>
                    <a:schemeClr val="bg1"/>
                  </a:solidFill>
                </a:rPr>
                <a:t>xpl_stats</a:t>
              </a:r>
              <a:r>
                <a:rPr lang="fr-FR" sz="2000" dirty="0" smtClean="0">
                  <a:solidFill>
                    <a:schemeClr val="bg1"/>
                  </a:solidFill>
                </a:rPr>
                <a:t>’</a:t>
              </a:r>
              <a:endParaRPr lang="fr-FR" sz="2000" dirty="0">
                <a:solidFill>
                  <a:schemeClr val="bg1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14629466" y="11485388"/>
              <a:ext cx="5726970" cy="4001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2000" dirty="0">
                  <a:solidFill>
                    <a:schemeClr val="bg1"/>
                  </a:solidFill>
                </a:rPr>
                <a:t>key 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device_type</a:t>
              </a:r>
              <a:r>
                <a:rPr lang="fr-FR" sz="2000" dirty="0">
                  <a:solidFill>
                    <a:schemeClr val="bg1"/>
                  </a:solidFill>
                </a:rPr>
                <a:t> 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’ :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  <a:endParaRPr lang="fr-FR" sz="2000" dirty="0"/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4629466" y="11853019"/>
              <a:ext cx="6475975" cy="13234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9921" indent="-119921"/>
              <a:r>
                <a:rPr lang="fr-FR" sz="2000" dirty="0">
                  <a:solidFill>
                    <a:schemeClr val="bg1"/>
                  </a:solidFill>
                </a:rPr>
                <a:t>key 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</a:p>
            <a:p>
              <a:pPr marL="119921" indent="-119921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/>
                <a:t>device</a:t>
              </a:r>
              <a:r>
                <a:rPr lang="fr-FR" sz="2000" dirty="0"/>
                <a:t>  </a:t>
              </a:r>
              <a:r>
                <a:rPr lang="fr-FR" sz="2000" dirty="0" err="1"/>
                <a:t>static</a:t>
              </a:r>
              <a:r>
                <a:rPr lang="fr-FR" sz="2000" dirty="0"/>
                <a:t> </a:t>
              </a:r>
              <a:r>
                <a:rPr lang="fr-FR" sz="2000" dirty="0" smtClean="0"/>
                <a:t>value</a:t>
              </a:r>
            </a:p>
            <a:p>
              <a:pPr marL="119921" indent="-119921"/>
              <a:r>
                <a:rPr lang="fr-FR" sz="2000" dirty="0" smtClean="0">
                  <a:solidFill>
                    <a:schemeClr val="bg1"/>
                  </a:solidFill>
                </a:rPr>
                <a:t>key </a:t>
              </a:r>
              <a:r>
                <a:rPr lang="fr-FR" sz="2000" dirty="0">
                  <a:solidFill>
                    <a:schemeClr val="bg1"/>
                  </a:solidFill>
                </a:rPr>
                <a:t>(s) ’</a:t>
              </a:r>
              <a:r>
                <a:rPr lang="fr-FR" sz="2000" dirty="0" err="1">
                  <a:solidFill>
                    <a:schemeClr val="bg1"/>
                  </a:solidFill>
                </a:rPr>
                <a:t>from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xpl_stats</a:t>
              </a:r>
              <a:r>
                <a:rPr lang="fr-FR" sz="2000" dirty="0">
                  <a:solidFill>
                    <a:schemeClr val="bg1"/>
                  </a:solidFill>
                </a:rPr>
                <a:t> </a:t>
              </a:r>
              <a:r>
                <a:rPr lang="fr-FR" sz="2000" dirty="0" err="1">
                  <a:solidFill>
                    <a:schemeClr val="bg1"/>
                  </a:solidFill>
                </a:rPr>
                <a:t>parameters</a:t>
              </a:r>
              <a:r>
                <a:rPr lang="fr-FR" sz="2000" dirty="0">
                  <a:solidFill>
                    <a:schemeClr val="bg1"/>
                  </a:solidFill>
                </a:rPr>
                <a:t> ’ : </a:t>
              </a:r>
              <a:r>
                <a:rPr lang="fr-FR" sz="2000" dirty="0" err="1">
                  <a:solidFill>
                    <a:srgbClr val="FF0000"/>
                  </a:solidFill>
                </a:rPr>
                <a:t>dynamic</a:t>
              </a:r>
              <a:r>
                <a:rPr lang="fr-FR" sz="2000" dirty="0">
                  <a:solidFill>
                    <a:srgbClr val="FF0000"/>
                  </a:solidFill>
                </a:rPr>
                <a:t> value </a:t>
              </a:r>
              <a:r>
                <a:rPr lang="fr-FR" sz="2000" dirty="0">
                  <a:solidFill>
                    <a:schemeClr val="bg1"/>
                  </a:solidFill>
                </a:rPr>
                <a:t/>
              </a:r>
              <a:br>
                <a:rPr lang="fr-FR" sz="2000" dirty="0">
                  <a:solidFill>
                    <a:schemeClr val="bg1"/>
                  </a:solidFill>
                </a:rPr>
              </a:br>
              <a:r>
                <a:rPr lang="fr-FR" sz="2000" dirty="0">
                  <a:solidFill>
                    <a:schemeClr val="bg1"/>
                  </a:solidFill>
                </a:rPr>
                <a:t>	</a:t>
              </a: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7605967" y="12791057"/>
              <a:ext cx="349173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115712" indent="-115712"/>
              <a:r>
                <a:rPr lang="fr-FR" sz="1800" dirty="0" err="1">
                  <a:solidFill>
                    <a:schemeClr val="accent6">
                      <a:lumMod val="75000"/>
                    </a:schemeClr>
                  </a:solidFill>
                </a:rPr>
                <a:t>data_type</a:t>
              </a:r>
              <a:r>
                <a:rPr lang="fr-FR" sz="1800" dirty="0">
                  <a:solidFill>
                    <a:schemeClr val="accent6">
                      <a:lumMod val="75000"/>
                    </a:schemeClr>
                  </a:solidFill>
                </a:rPr>
                <a:t> ‘ DT_* </a:t>
              </a:r>
              <a:r>
                <a:rPr lang="fr-FR" sz="1800" dirty="0" err="1">
                  <a:solidFill>
                    <a:srgbClr val="FFFF00"/>
                  </a:solidFill>
                </a:rPr>
                <a:t>from</a:t>
              </a:r>
              <a:r>
                <a:rPr lang="fr-FR" sz="1800" dirty="0">
                  <a:solidFill>
                    <a:srgbClr val="FFFF00"/>
                  </a:solidFill>
                </a:rPr>
                <a:t> </a:t>
              </a:r>
              <a:r>
                <a:rPr lang="fr-FR" sz="1800" dirty="0" err="1">
                  <a:solidFill>
                    <a:srgbClr val="FFFF00"/>
                  </a:solidFill>
                </a:rPr>
                <a:t>sensors</a:t>
              </a:r>
              <a:endParaRPr lang="fr-FR" sz="1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93222" y="4356596"/>
            <a:ext cx="5031761" cy="6419421"/>
            <a:chOff x="353110" y="191586"/>
            <a:chExt cx="2252063" cy="2717215"/>
          </a:xfrm>
        </p:grpSpPr>
        <p:sp>
          <p:nvSpPr>
            <p:cNvPr id="4" name="Rectangle 3"/>
            <p:cNvSpPr/>
            <p:nvPr/>
          </p:nvSpPr>
          <p:spPr>
            <a:xfrm>
              <a:off x="353112" y="408080"/>
              <a:ext cx="2252061" cy="25007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myplugin.device_type_name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Id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myplugin</a:t>
              </a:r>
              <a:r>
                <a:rPr lang="fr-FR" sz="2300" dirty="0">
                  <a:solidFill>
                    <a:srgbClr val="7030A0"/>
                  </a:solidFill>
                </a:rPr>
                <a:t>. device_type_name’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description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commands [« cmd_name_id1 »,…] </a:t>
              </a:r>
              <a:br>
                <a:rPr lang="fr-FR" sz="2300" dirty="0"/>
              </a:br>
              <a:r>
                <a:rPr lang="fr-FR" sz="2300" dirty="0"/>
                <a:t>	 </a:t>
              </a:r>
              <a:r>
                <a:rPr lang="fr-FR" sz="2000" b="1" dirty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list</a:t>
              </a:r>
              <a:r>
                <a:rPr lang="fr-FR" sz="2000" b="1" dirty="0">
                  <a:solidFill>
                    <a:srgbClr val="FFFF00"/>
                  </a:solidFill>
                </a:rPr>
                <a:t> of cmds’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sensors [« sensor_name_id1 »,…]  </a:t>
              </a:r>
              <a:br>
                <a:rPr lang="fr-FR" sz="2300" dirty="0"/>
              </a:br>
              <a:r>
                <a:rPr lang="fr-FR" sz="2300" dirty="0"/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list</a:t>
              </a:r>
              <a:r>
                <a:rPr lang="fr-FR" sz="2000" b="1" dirty="0">
                  <a:solidFill>
                    <a:srgbClr val="FFFF00"/>
                  </a:solidFill>
                </a:rPr>
                <a:t> of sensors’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 err="1" smtClean="0"/>
                <a:t>parameters</a:t>
              </a:r>
              <a:r>
                <a:rPr lang="fr-FR" sz="2300" dirty="0" smtClean="0"/>
                <a:t> </a:t>
              </a:r>
              <a:r>
                <a:rPr lang="fr-FR" sz="2300" dirty="0"/>
                <a:t>[…]</a:t>
              </a:r>
              <a:r>
                <a: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‘</a:t>
              </a:r>
              <a:r>
                <a:rPr lang="fr-FR" sz="2000" dirty="0" err="1">
                  <a:solidFill>
                    <a:schemeClr val="tx1"/>
                  </a:solidFill>
                </a:rPr>
                <a:t>common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>
                  <a:solidFill>
                    <a:schemeClr val="tx1"/>
                  </a:solidFill>
                </a:rPr>
                <a:t>xpl</a:t>
              </a:r>
              <a:r>
                <a:rPr lang="fr-FR" sz="2000" dirty="0">
                  <a:solidFill>
                    <a:schemeClr val="tx1"/>
                  </a:solidFill>
                </a:rPr>
                <a:t> </a:t>
              </a:r>
              <a:r>
                <a:rPr lang="fr-FR" sz="2000" dirty="0" err="1" smtClean="0">
                  <a:solidFill>
                    <a:schemeClr val="tx1"/>
                  </a:solidFill>
                </a:rPr>
                <a:t>parameters</a:t>
              </a:r>
              <a:r>
                <a:rPr lang="fr-F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key : </a:t>
              </a:r>
              <a:r>
                <a:rPr lang="fr-FR" sz="2300" dirty="0">
                  <a:solidFill>
                    <a:srgbClr val="7030A0"/>
                  </a:solidFill>
                </a:rPr>
                <a:t>‘device , </a:t>
              </a:r>
              <a:r>
                <a:rPr lang="fr-FR" sz="2300" dirty="0" err="1">
                  <a:solidFill>
                    <a:srgbClr val="7030A0"/>
                  </a:solidFill>
                </a:rPr>
                <a:t>address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interval</a:t>
              </a:r>
              <a:r>
                <a:rPr lang="fr-FR" sz="2300" dirty="0">
                  <a:solidFill>
                    <a:srgbClr val="7030A0"/>
                  </a:solidFill>
                </a:rPr>
                <a:t>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 err="1" smtClean="0"/>
                <a:t>xpl</a:t>
              </a:r>
              <a:r>
                <a:rPr lang="fr-FR" sz="2300" dirty="0" smtClean="0"/>
                <a:t>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false’ </a:t>
              </a:r>
              <a:r>
                <a:rPr lang="fr-FR" sz="2000" dirty="0">
                  <a:solidFill>
                    <a:schemeClr val="tx1"/>
                  </a:solidFill>
                </a:rPr>
                <a:t>‘</a:t>
              </a:r>
              <a:r>
                <a:rPr lang="en-US" sz="2000" dirty="0">
                  <a:solidFill>
                    <a:schemeClr val="tx1"/>
                  </a:solidFill>
                </a:rPr>
                <a:t>must be true for </a:t>
              </a:r>
              <a:r>
                <a:rPr lang="en-US" sz="2000" dirty="0" smtClean="0">
                  <a:solidFill>
                    <a:schemeClr val="tx1"/>
                  </a:solidFill>
                </a:rPr>
                <a:t>reported into  </a:t>
              </a:r>
              <a:r>
                <a:rPr lang="en-US" sz="2000" dirty="0" err="1">
                  <a:solidFill>
                    <a:schemeClr val="tx1"/>
                  </a:solidFill>
                </a:rPr>
                <a:t>xpl</a:t>
              </a:r>
              <a:r>
                <a:rPr lang="en-US" sz="2000" dirty="0">
                  <a:solidFill>
                    <a:schemeClr val="tx1"/>
                  </a:solidFill>
                </a:rPr>
                <a:t> message’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 smtClean="0"/>
                <a:t>description</a:t>
              </a:r>
              <a:endParaRPr lang="fr-FR" sz="2300" dirty="0"/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 :</a:t>
              </a:r>
              <a:r>
                <a:rPr lang="fr-FR" sz="23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r>
                <a:rPr lang="fr-FR" sz="2000" b="1" dirty="0" err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>
                <a:solidFill>
                  <a:srgbClr val="FFFF00"/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 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53110" y="191586"/>
              <a:ext cx="967905" cy="22798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device_types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630723" y="46240"/>
            <a:ext cx="5778139" cy="4166340"/>
            <a:chOff x="2535662" y="593684"/>
            <a:chExt cx="2321781" cy="1892419"/>
          </a:xfrm>
        </p:grpSpPr>
        <p:sp>
          <p:nvSpPr>
            <p:cNvPr id="9" name="Rectangle 8"/>
            <p:cNvSpPr/>
            <p:nvPr/>
          </p:nvSpPr>
          <p:spPr>
            <a:xfrm>
              <a:off x="2535662" y="807824"/>
              <a:ext cx="2321781" cy="16782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cmd_name_id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‘</a:t>
              </a:r>
              <a:r>
                <a:rPr lang="fr-FR" sz="2300" dirty="0" err="1"/>
                <a:t>my</a:t>
              </a:r>
              <a:r>
                <a:rPr lang="fr-FR" sz="2300" dirty="0"/>
                <a:t> cmd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return_confirmation </a:t>
              </a:r>
              <a:r>
                <a:rPr lang="fr-FR" sz="2300" dirty="0">
                  <a:solidFill>
                    <a:srgbClr val="7030A0"/>
                  </a:solidFill>
                </a:rPr>
                <a:t>: 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false’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 err="1" smtClean="0"/>
                <a:t>parameters</a:t>
              </a:r>
              <a:r>
                <a:rPr lang="fr-FR" sz="2300" dirty="0" smtClean="0"/>
                <a:t> </a:t>
              </a:r>
              <a:r>
                <a:rPr lang="fr-FR" sz="2300" dirty="0"/>
                <a:t>[…] </a:t>
              </a:r>
              <a:r>
                <a:rPr lang="fr-FR" sz="2000" dirty="0">
                  <a:solidFill>
                    <a:srgbClr val="FF0000"/>
                  </a:solidFill>
                </a:rPr>
                <a:t>‘Values sended to  </a:t>
              </a:r>
              <a:r>
                <a:rPr lang="fr-FR" sz="2000" dirty="0" err="1">
                  <a:solidFill>
                    <a:srgbClr val="FF0000"/>
                  </a:solidFill>
                </a:rPr>
                <a:t>device</a:t>
              </a:r>
              <a:r>
                <a:rPr lang="fr-FR" sz="2000" dirty="0">
                  <a:solidFill>
                    <a:srgbClr val="FF0000"/>
                  </a:solidFill>
                </a:rPr>
                <a:t>’</a:t>
              </a:r>
              <a:endParaRPr lang="fr-FR" sz="2000" dirty="0"/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key : ‘</a:t>
              </a:r>
              <a:r>
                <a:rPr lang="fr-FR" sz="2300" dirty="0" err="1"/>
                <a:t>level</a:t>
              </a:r>
              <a:r>
                <a:rPr lang="fr-FR" sz="2300" dirty="0"/>
                <a:t>, on_off, temp, …’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data_type : </a:t>
              </a:r>
              <a:r>
                <a:rPr lang="fr-FR" sz="2300" dirty="0">
                  <a:solidFill>
                    <a:schemeClr val="accent6">
                      <a:lumMod val="75000"/>
                    </a:schemeClr>
                  </a:solidFill>
                </a:rPr>
                <a:t>‘</a:t>
              </a:r>
              <a:r>
                <a:rPr lang="fr-FR" sz="2300" dirty="0" err="1">
                  <a:solidFill>
                    <a:schemeClr val="accent6">
                      <a:lumMod val="75000"/>
                    </a:schemeClr>
                  </a:solidFill>
                </a:rPr>
                <a:t>DT_Switch</a:t>
              </a:r>
              <a:r>
                <a:rPr lang="fr-FR" sz="2300" dirty="0">
                  <a:solidFill>
                    <a:schemeClr val="accent6">
                      <a:lumMod val="75000"/>
                    </a:schemeClr>
                  </a:solidFill>
                </a:rPr>
                <a:t>, DT_...’ </a:t>
              </a:r>
              <a:r>
                <a:rPr lang="fr-FR" sz="2300" dirty="0"/>
                <a:t/>
              </a:r>
              <a:br>
                <a:rPr lang="fr-FR" sz="2300" dirty="0"/>
              </a:br>
              <a:r>
                <a:rPr lang="fr-FR" sz="2300" dirty="0"/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 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domogik</a:t>
              </a:r>
              <a:r>
                <a:rPr lang="fr-FR" sz="2000" b="1" dirty="0">
                  <a:solidFill>
                    <a:srgbClr val="FFFF00"/>
                  </a:solidFill>
                </a:rPr>
                <a:t> data types</a:t>
              </a:r>
              <a:r>
                <a:rPr lang="fr-FR" sz="2300" dirty="0"/>
                <a:t>’</a:t>
              </a:r>
            </a:p>
            <a:p>
              <a:pPr marL="494828" lvl="1" indent="-179670">
                <a:buFontTx/>
                <a:buChar char="-"/>
                <a:tabLst>
                  <a:tab pos="1981200" algn="l"/>
                </a:tabLst>
              </a:pPr>
              <a:r>
                <a:rPr lang="fr-FR" sz="2300" dirty="0"/>
                <a:t>conversion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from_DT_Switch_to_level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smtClean="0">
                  <a:solidFill>
                    <a:srgbClr val="7030A0"/>
                  </a:solidFill>
                </a:rPr>
                <a:t>…’</a:t>
              </a:r>
              <a:br>
                <a:rPr lang="fr-FR" sz="2300" dirty="0" smtClean="0">
                  <a:solidFill>
                    <a:srgbClr val="7030A0"/>
                  </a:solidFill>
                </a:rPr>
              </a:br>
              <a:r>
                <a:rPr lang="fr-FR" sz="2300" dirty="0" smtClean="0">
                  <a:solidFill>
                    <a:srgbClr val="7030A0"/>
                  </a:solidFill>
                </a:rPr>
                <a:t>	‘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to </a:t>
              </a: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convert unit, rounded value,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...’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xpl_command : </a:t>
              </a:r>
              <a:r>
                <a:rPr lang="fr-FR" sz="2000" b="1" dirty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« </a:t>
              </a:r>
              <a:r>
                <a:rPr lang="fr-FR" sz="2000" b="1" dirty="0" err="1">
                  <a:solidFill>
                    <a:srgbClr val="FFFF00"/>
                  </a:solidFill>
                </a:rPr>
                <a:t>xpl_cmd_name_id</a:t>
              </a:r>
              <a:r>
                <a:rPr lang="fr-FR" sz="2000" b="1" dirty="0">
                  <a:solidFill>
                    <a:srgbClr val="FFFF00"/>
                  </a:solidFill>
                </a:rPr>
                <a:t> »’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2536352" y="593684"/>
              <a:ext cx="740276" cy="2226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commands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88182" y="10909324"/>
            <a:ext cx="6833211" cy="5256585"/>
            <a:chOff x="6109762" y="212336"/>
            <a:chExt cx="2892364" cy="2174978"/>
          </a:xfrm>
        </p:grpSpPr>
        <p:sp>
          <p:nvSpPr>
            <p:cNvPr id="10" name="Rectangle 9"/>
            <p:cNvSpPr/>
            <p:nvPr/>
          </p:nvSpPr>
          <p:spPr>
            <a:xfrm>
              <a:off x="6109762" y="455850"/>
              <a:ext cx="2892364" cy="19314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sensor_name_id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name’</a:t>
              </a:r>
            </a:p>
            <a:p>
              <a:pPr marL="170834" lvl="1" indent="-170834">
                <a:buFontTx/>
                <a:buChar char="-"/>
              </a:pPr>
              <a:r>
                <a:rPr lang="fr-FR" sz="2300" dirty="0"/>
                <a:t>data_type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DT_Byte</a:t>
              </a:r>
              <a:r>
                <a:rPr lang="fr-FR" sz="2300" dirty="0">
                  <a:solidFill>
                    <a:srgbClr val="7030A0"/>
                  </a:solidFill>
                </a:rPr>
                <a:t>, DT_...’ </a:t>
              </a:r>
              <a:br>
                <a:rPr lang="fr-FR" sz="2300" dirty="0">
                  <a:solidFill>
                    <a:srgbClr val="7030A0"/>
                  </a:solidFill>
                </a:rPr>
              </a:br>
              <a:r>
                <a:rPr lang="fr-FR" sz="2300" dirty="0">
                  <a:solidFill>
                    <a:srgbClr val="7030A0"/>
                  </a:solidFill>
                </a:rPr>
                <a:t>	</a:t>
              </a:r>
              <a:r>
                <a:rPr lang="fr-FR" sz="2000" b="1" dirty="0">
                  <a:solidFill>
                    <a:srgbClr val="FFFF00"/>
                  </a:solidFill>
                </a:rPr>
                <a:t> ‘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>
                  <a:solidFill>
                    <a:srgbClr val="FFFF00"/>
                  </a:solidFill>
                </a:rPr>
                <a:t>domogik</a:t>
              </a:r>
              <a:r>
                <a:rPr lang="fr-FR" sz="2000" b="1" dirty="0">
                  <a:solidFill>
                    <a:srgbClr val="FFFF00"/>
                  </a:solidFill>
                </a:rPr>
                <a:t> data types’</a:t>
              </a:r>
            </a:p>
            <a:p>
              <a:pPr marL="170834" lvl="1" indent="-170834">
                <a:buFontTx/>
                <a:buChar char="-"/>
              </a:pPr>
              <a:r>
                <a:rPr lang="fr-FR" sz="2300" dirty="0"/>
                <a:t>conversion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from_range_to_DT_Byte</a:t>
              </a:r>
              <a:r>
                <a:rPr lang="fr-FR" sz="2300" dirty="0">
                  <a:solidFill>
                    <a:srgbClr val="7030A0"/>
                  </a:solidFill>
                </a:rPr>
                <a:t>, …’</a:t>
              </a:r>
              <a:br>
                <a:rPr lang="fr-FR" sz="2300" dirty="0">
                  <a:solidFill>
                    <a:srgbClr val="7030A0"/>
                  </a:solidFill>
                </a:rPr>
              </a:br>
              <a:r>
                <a:rPr lang="fr-FR" sz="2300" dirty="0" smtClean="0">
                  <a:solidFill>
                    <a:srgbClr val="7030A0"/>
                  </a:solidFill>
                </a:rPr>
                <a:t>	</a:t>
              </a:r>
              <a:r>
                <a:rPr lang="fr-FR" sz="2000" dirty="0">
                  <a:solidFill>
                    <a:schemeClr val="tx1"/>
                  </a:solidFill>
                </a:rPr>
                <a:t>‘</a:t>
              </a:r>
              <a:r>
                <a:rPr lang="en-US" sz="2000" dirty="0">
                  <a:solidFill>
                    <a:schemeClr val="tx1"/>
                  </a:solidFill>
                </a:rPr>
                <a:t>to convert unit, rounded value, ...’</a:t>
              </a:r>
            </a:p>
            <a:p>
              <a:pPr marL="177800" lvl="1" indent="-177800">
                <a:buFontTx/>
                <a:buChar char="-"/>
              </a:pPr>
              <a:r>
                <a:rPr lang="en-US" sz="2300" dirty="0" smtClean="0"/>
                <a:t>Incremental </a:t>
              </a:r>
              <a:r>
                <a:rPr lang="en-US" sz="2300" dirty="0" smtClean="0"/>
                <a:t>: </a:t>
              </a:r>
              <a:r>
                <a:rPr lang="fr-FR" sz="2300" dirty="0" smtClean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false’ </a:t>
              </a:r>
              <a:r>
                <a:rPr lang="fr-FR" sz="2000" dirty="0" smtClean="0">
                  <a:solidFill>
                    <a:schemeClr val="tx1"/>
                  </a:solidFill>
                </a:rPr>
                <a:t>‘</a:t>
              </a:r>
              <a:r>
                <a:rPr lang="en-US" sz="2000" dirty="0" smtClean="0">
                  <a:solidFill>
                    <a:schemeClr val="tx1"/>
                  </a:solidFill>
                </a:rPr>
                <a:t>store ≠ or current value’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177800" lvl="1" indent="-177800">
                <a:buFontTx/>
                <a:buChar char="-"/>
              </a:pPr>
              <a:r>
                <a:rPr lang="en-US" sz="2300" dirty="0"/>
                <a:t>history </a:t>
              </a:r>
              <a:r>
                <a:rPr lang="en-US" sz="2300" dirty="0"/>
                <a:t>:</a:t>
              </a:r>
              <a:r>
                <a:rPr lang="en-US" sz="2000" dirty="0">
                  <a:solidFill>
                    <a:schemeClr val="tx1"/>
                  </a:solidFill>
                </a:rPr>
                <a:t> ’define what to store in the history </a:t>
              </a:r>
              <a:r>
                <a:rPr lang="en-US" sz="2000" dirty="0" smtClean="0">
                  <a:solidFill>
                    <a:schemeClr val="tx1"/>
                  </a:solidFill>
                </a:rPr>
                <a:t>table’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530225" lvl="2" indent="-187325">
                <a:buFontTx/>
                <a:buChar char="-"/>
                <a:tabLst>
                  <a:tab pos="533400" algn="l"/>
                </a:tabLst>
              </a:pPr>
              <a:r>
                <a:rPr lang="en-US" sz="2300" dirty="0" smtClean="0"/>
                <a:t>store </a:t>
              </a:r>
              <a:r>
                <a:rPr lang="en-US" sz="2300" dirty="0" smtClean="0"/>
                <a:t>: </a:t>
              </a:r>
              <a:r>
                <a:rPr lang="fr-FR" sz="2300" dirty="0" smtClean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false’ </a:t>
              </a:r>
              <a:r>
                <a:rPr lang="en-US" sz="2000" dirty="0" smtClean="0">
                  <a:solidFill>
                    <a:schemeClr val="tx1"/>
                  </a:solidFill>
                </a:rPr>
                <a:t>‘to store </a:t>
              </a:r>
              <a:r>
                <a:rPr lang="en-US" sz="2000" dirty="0">
                  <a:solidFill>
                    <a:schemeClr val="tx1"/>
                  </a:solidFill>
                </a:rPr>
                <a:t>in </a:t>
              </a:r>
              <a:r>
                <a:rPr lang="en-US" sz="2000" dirty="0" smtClean="0">
                  <a:solidFill>
                    <a:schemeClr val="tx1"/>
                  </a:solidFill>
                </a:rPr>
                <a:t>history table’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530225" lvl="2" indent="-187325">
                <a:buFontTx/>
                <a:buChar char="-"/>
                <a:tabLst>
                  <a:tab pos="533400" algn="l"/>
                </a:tabLst>
              </a:pPr>
              <a:r>
                <a:rPr lang="en-US" sz="2300" dirty="0" smtClean="0"/>
                <a:t>max : </a:t>
              </a:r>
              <a:r>
                <a:rPr lang="en-US" sz="2000" dirty="0" smtClean="0">
                  <a:solidFill>
                    <a:schemeClr val="tx1"/>
                  </a:solidFill>
                </a:rPr>
                <a:t>‘max number of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rescords</a:t>
              </a:r>
              <a:r>
                <a:rPr lang="en-US" sz="2000" dirty="0" smtClean="0">
                  <a:solidFill>
                    <a:schemeClr val="tx1"/>
                  </a:solidFill>
                </a:rPr>
                <a:t>, 0 -&gt; infinite’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530225" lvl="2" indent="-187325">
                <a:buFontTx/>
                <a:buChar char="-"/>
                <a:tabLst>
                  <a:tab pos="533400" algn="l"/>
                </a:tabLst>
              </a:pPr>
              <a:r>
                <a:rPr lang="en-US" sz="2300" dirty="0" smtClean="0"/>
                <a:t>expire : </a:t>
              </a:r>
              <a:r>
                <a:rPr lang="en-US" sz="2000" dirty="0" smtClean="0">
                  <a:solidFill>
                    <a:schemeClr val="tx1"/>
                  </a:solidFill>
                </a:rPr>
                <a:t>’how long records kept, 0 -&gt; forever’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530225" lvl="2" indent="-187325">
                <a:buFontTx/>
                <a:buChar char="-"/>
                <a:tabLst>
                  <a:tab pos="533400" algn="l"/>
                </a:tabLst>
              </a:pPr>
              <a:r>
                <a:rPr lang="en-US" sz="2300" dirty="0" err="1" smtClean="0"/>
                <a:t>round_value</a:t>
              </a:r>
              <a:r>
                <a:rPr lang="en-US" sz="2300" dirty="0" smtClean="0"/>
                <a:t> </a:t>
              </a:r>
              <a:r>
                <a:rPr lang="en-US" sz="2300" dirty="0" smtClean="0"/>
                <a:t>: </a:t>
              </a:r>
              <a:r>
                <a:rPr lang="en-US" sz="2000" dirty="0" smtClean="0">
                  <a:solidFill>
                    <a:schemeClr val="tx1"/>
                  </a:solidFill>
                </a:rPr>
                <a:t>’store rounded value,  0-&gt; no’</a:t>
              </a:r>
            </a:p>
            <a:p>
              <a:pPr marL="530225" lvl="2" indent="-187325">
                <a:buFontTx/>
                <a:buChar char="-"/>
                <a:tabLst>
                  <a:tab pos="533400" algn="l"/>
                </a:tabLst>
              </a:pPr>
              <a:r>
                <a:rPr lang="en-US" sz="2300" dirty="0" smtClean="0"/>
                <a:t>duplicate :</a:t>
              </a:r>
              <a:r>
                <a:rPr lang="fr-FR" sz="2300" dirty="0" smtClean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true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smtClean="0">
                  <a:solidFill>
                    <a:srgbClr val="7030A0"/>
                  </a:solidFill>
                </a:rPr>
                <a:t>false’ </a:t>
              </a:r>
              <a:r>
                <a:rPr lang="en-US" sz="2000" dirty="0" smtClean="0">
                  <a:solidFill>
                    <a:schemeClr val="tx1"/>
                  </a:solidFill>
                </a:rPr>
                <a:t>’store rounded and original value’</a:t>
              </a:r>
              <a:endParaRPr lang="fr-FR" sz="23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6109762" y="212336"/>
              <a:ext cx="559263" cy="243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sensors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7918312" y="7812980"/>
            <a:ext cx="5691350" cy="8064897"/>
            <a:chOff x="4772067" y="2796580"/>
            <a:chExt cx="2469785" cy="3197808"/>
          </a:xfrm>
        </p:grpSpPr>
        <p:sp>
          <p:nvSpPr>
            <p:cNvPr id="11" name="Rectangle 10"/>
            <p:cNvSpPr/>
            <p:nvPr/>
          </p:nvSpPr>
          <p:spPr>
            <a:xfrm>
              <a:off x="4774939" y="2997793"/>
              <a:ext cx="2466913" cy="29965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xplstat_name_id»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my</a:t>
              </a:r>
              <a:r>
                <a:rPr lang="fr-FR" sz="2300" dirty="0">
                  <a:solidFill>
                    <a:srgbClr val="7030A0"/>
                  </a:solidFill>
                </a:rPr>
                <a:t> stat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 err="1" smtClean="0"/>
                <a:t>Schema</a:t>
              </a:r>
              <a:r>
                <a:rPr lang="fr-FR" sz="2300" dirty="0" smtClean="0"/>
                <a:t> : </a:t>
              </a:r>
              <a:r>
                <a:rPr lang="fr-FR" sz="2300" dirty="0" smtClean="0">
                  <a:solidFill>
                    <a:srgbClr val="7030A0"/>
                  </a:solidFill>
                </a:rPr>
                <a:t>’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sensor.basic</a:t>
              </a:r>
              <a:r>
                <a:rPr lang="fr-FR" sz="2300" dirty="0" smtClean="0">
                  <a:solidFill>
                    <a:srgbClr val="7030A0"/>
                  </a:solidFill>
                </a:rPr>
                <a:t>’ 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link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 </a:t>
              </a:r>
              <a:r>
                <a:rPr lang="fr-FR" sz="2000" b="1" dirty="0">
                  <a:solidFill>
                    <a:srgbClr val="FFFF00"/>
                  </a:solidFill>
                </a:rPr>
                <a:t>to </a:t>
              </a:r>
              <a:r>
                <a:rPr lang="fr-FR" sz="2000" b="1" dirty="0" err="1">
                  <a:solidFill>
                    <a:srgbClr val="FFFF00"/>
                  </a:solidFill>
                </a:rPr>
                <a:t>xpl</a:t>
              </a:r>
              <a:r>
                <a:rPr lang="fr-FR" sz="2000" b="1" dirty="0">
                  <a:solidFill>
                    <a:srgbClr val="FFFF00"/>
                  </a:solidFill>
                </a:rPr>
                <a:t> 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schema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’</a:t>
              </a:r>
              <a:endParaRPr lang="fr-FR" sz="2000" b="1" dirty="0">
                <a:solidFill>
                  <a:srgbClr val="FFFF00"/>
                </a:solidFill>
              </a:endParaRP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parameters […]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static […] </a:t>
              </a:r>
              <a:r>
                <a:rPr lang="fr-FR" sz="2000" dirty="0">
                  <a:solidFill>
                    <a:schemeClr val="tx1"/>
                  </a:solidFill>
                </a:rPr>
                <a:t>‘Values who don’t change like unit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‘type, units, …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value : </a:t>
              </a:r>
              <a:r>
                <a:rPr lang="fr-FR" sz="2300" dirty="0">
                  <a:solidFill>
                    <a:srgbClr val="7030A0"/>
                  </a:solidFill>
                </a:rPr>
                <a:t>‘temp, C, %, used_space, …’</a:t>
              </a:r>
            </a:p>
            <a:p>
              <a:pPr marL="494828" lvl="1" indent="-179670">
                <a:buFontTx/>
                <a:buChar char="-"/>
                <a:tabLst>
                  <a:tab pos="1981200" algn="l"/>
                </a:tabLst>
              </a:pPr>
              <a:r>
                <a:rPr lang="fr-FR" sz="2300" dirty="0"/>
                <a:t>device […] </a:t>
              </a:r>
              <a:r>
                <a:rPr lang="fr-FR" sz="2300" dirty="0" smtClean="0"/>
                <a:t>: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300" dirty="0" smtClean="0">
                  <a:solidFill>
                    <a:schemeClr val="tx1"/>
                  </a:solidFill>
                </a:rPr>
                <a:t>‘</a:t>
              </a:r>
              <a:r>
                <a:rPr lang="en-US" sz="2000" dirty="0">
                  <a:solidFill>
                    <a:schemeClr val="tx1"/>
                  </a:solidFill>
                </a:rPr>
                <a:t>additional </a:t>
              </a:r>
              <a:r>
                <a:rPr lang="en-US" sz="2000" dirty="0" smtClean="0">
                  <a:solidFill>
                    <a:schemeClr val="tx1"/>
                  </a:solidFill>
                </a:rPr>
                <a:t>static parameters,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	value </a:t>
              </a:r>
              <a:r>
                <a:rPr lang="en-US" sz="2000" dirty="0">
                  <a:solidFill>
                    <a:schemeClr val="tx1"/>
                  </a:solidFill>
                </a:rPr>
                <a:t>is set by user in UI</a:t>
              </a:r>
              <a:r>
                <a:rPr lang="fr-FR" sz="2000" dirty="0" smtClean="0">
                  <a:solidFill>
                    <a:schemeClr val="tx1"/>
                  </a:solidFill>
                </a:rPr>
                <a:t>’</a:t>
              </a:r>
              <a:r>
                <a:rPr lang="fr-F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fr-FR" sz="2000" dirty="0" smtClean="0"/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:</a:t>
              </a:r>
              <a:r>
                <a:rPr lang="fr-FR" sz="2300" dirty="0" smtClean="0">
                  <a:solidFill>
                    <a:srgbClr val="7030A0"/>
                  </a:solidFill>
                </a:rPr>
                <a:t> ‘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subaddress</a:t>
              </a:r>
              <a:r>
                <a:rPr lang="fr-FR" sz="2300" dirty="0" smtClean="0">
                  <a:solidFill>
                    <a:srgbClr val="7030A0"/>
                  </a:solidFill>
                </a:rPr>
                <a:t>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description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</a:t>
              </a: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fr-FR" sz="2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494828" lvl="1" indent="-179670">
                <a:buFontTx/>
                <a:buChar char="-"/>
              </a:pPr>
              <a:r>
                <a:rPr lang="fr-FR" sz="2300" dirty="0" err="1" smtClean="0"/>
                <a:t>dynamic</a:t>
              </a:r>
              <a:r>
                <a:rPr lang="fr-FR" sz="2300" dirty="0" smtClean="0"/>
                <a:t> </a:t>
              </a:r>
              <a:r>
                <a:rPr lang="fr-FR" sz="2000" dirty="0"/>
                <a:t>[…] </a:t>
              </a:r>
              <a:r>
                <a:rPr lang="fr-FR" sz="2000" dirty="0">
                  <a:solidFill>
                    <a:srgbClr val="FF0000"/>
                  </a:solidFill>
                </a:rPr>
                <a:t>‘Values returned by 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device</a:t>
              </a:r>
              <a:r>
                <a:rPr lang="fr-FR" sz="2000" dirty="0" smtClean="0">
                  <a:solidFill>
                    <a:srgbClr val="FF0000"/>
                  </a:solidFill>
                </a:rPr>
                <a:t> and 	    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stored</a:t>
              </a:r>
              <a:r>
                <a:rPr lang="fr-FR" sz="2000" dirty="0" smtClean="0">
                  <a:solidFill>
                    <a:srgbClr val="FF0000"/>
                  </a:solidFill>
                </a:rPr>
                <a:t> in </a:t>
              </a:r>
              <a:r>
                <a:rPr lang="fr-FR" sz="2000" dirty="0" err="1" smtClean="0">
                  <a:solidFill>
                    <a:srgbClr val="FF0000"/>
                  </a:solidFill>
                </a:rPr>
                <a:t>history</a:t>
              </a:r>
              <a:r>
                <a:rPr lang="fr-FR" sz="2000" dirty="0" smtClean="0">
                  <a:solidFill>
                    <a:srgbClr val="FF0000"/>
                  </a:solidFill>
                </a:rPr>
                <a:t> table’’</a:t>
              </a:r>
              <a:r>
                <a:rPr lang="fr-FR" sz="2000" dirty="0">
                  <a:solidFill>
                    <a:srgbClr val="FF0000"/>
                  </a:solidFill>
                </a:rPr>
                <a:t> </a:t>
              </a:r>
              <a:endParaRPr lang="fr-FR" sz="2300" dirty="0">
                <a:solidFill>
                  <a:srgbClr val="FF0000"/>
                </a:solidFill>
              </a:endParaRP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‘current, previous, … ’</a:t>
              </a:r>
            </a:p>
            <a:p>
              <a:pPr marL="835233" lvl="2" indent="-172516">
                <a:buFontTx/>
                <a:buChar char="-"/>
                <a:tabLst>
                  <a:tab pos="2695575" algn="l"/>
                </a:tabLst>
              </a:pPr>
              <a:r>
                <a:rPr lang="fr-FR" sz="2300" dirty="0"/>
                <a:t>ignore_values :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’excluded values, don’t 	stored in history table’</a:t>
              </a:r>
              <a:endParaRPr lang="fr-FR" sz="2300" dirty="0" smtClean="0"/>
            </a:p>
            <a:p>
              <a:pPr marL="835233" lvl="2" indent="-172516">
                <a:buFontTx/>
                <a:buChar char="-"/>
              </a:pPr>
              <a:r>
                <a:rPr lang="fr-FR" sz="2300" dirty="0" err="1" smtClean="0"/>
                <a:t>sensor</a:t>
              </a:r>
              <a:r>
                <a:rPr lang="fr-FR" sz="2300" dirty="0" smtClean="0"/>
                <a:t> 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b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</a:b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	  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link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 to «  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sensor_name_id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 »’</a:t>
              </a:r>
              <a:endParaRPr lang="fr-FR" sz="2000" b="1" dirty="0">
                <a:solidFill>
                  <a:srgbClr val="FFFF00"/>
                </a:solidFill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772067" y="2796580"/>
              <a:ext cx="642966" cy="2135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xpl_stats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7827258" y="818242"/>
            <a:ext cx="5710396" cy="6101722"/>
            <a:chOff x="-686246" y="3271369"/>
            <a:chExt cx="2417098" cy="2582740"/>
          </a:xfrm>
        </p:grpSpPr>
        <p:sp>
          <p:nvSpPr>
            <p:cNvPr id="13" name="Rectangle 12"/>
            <p:cNvSpPr/>
            <p:nvPr/>
          </p:nvSpPr>
          <p:spPr>
            <a:xfrm>
              <a:off x="-686246" y="3478903"/>
              <a:ext cx="2417098" cy="237520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300" dirty="0"/>
                <a:t>« </a:t>
              </a:r>
              <a:r>
                <a:rPr lang="fr-FR" sz="2300" dirty="0" err="1"/>
                <a:t>xpl_cmd_name_id</a:t>
              </a:r>
              <a:r>
                <a:rPr lang="fr-FR" sz="2300" dirty="0"/>
                <a:t> »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name : ‘</a:t>
              </a:r>
              <a:r>
                <a:rPr lang="fr-FR" sz="2300" dirty="0" err="1"/>
                <a:t>my</a:t>
              </a:r>
              <a:r>
                <a:rPr lang="fr-FR" sz="2300" dirty="0"/>
                <a:t> cmd name’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schema  </a:t>
              </a:r>
              <a:r>
                <a:rPr lang="fr-FR" sz="2000" b="1" dirty="0">
                  <a:solidFill>
                    <a:srgbClr val="FFFF00"/>
                  </a:solidFill>
                </a:rPr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’</a:t>
              </a:r>
              <a:r>
                <a:rPr lang="fr-FR" sz="2300" dirty="0" err="1">
                  <a:solidFill>
                    <a:srgbClr val="7030A0"/>
                  </a:solidFill>
                </a:rPr>
                <a:t>lighting.basic</a:t>
              </a:r>
              <a:r>
                <a:rPr lang="fr-FR" sz="2300" dirty="0">
                  <a:solidFill>
                    <a:srgbClr val="7030A0"/>
                  </a:solidFill>
                </a:rPr>
                <a:t>’</a:t>
              </a:r>
              <a:r>
                <a:rPr lang="fr-FR" sz="2000" dirty="0" smtClean="0">
                  <a:solidFill>
                    <a:srgbClr val="7030A0"/>
                  </a:solidFill>
                </a:rPr>
                <a:t> 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‘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link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 to 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xpl</a:t>
              </a:r>
              <a:r>
                <a:rPr lang="fr-FR" sz="2000" b="1" dirty="0" smtClean="0">
                  <a:solidFill>
                    <a:srgbClr val="FFFF00"/>
                  </a:solidFill>
                </a:rPr>
                <a:t> </a:t>
              </a:r>
              <a:r>
                <a:rPr lang="fr-FR" sz="2000" b="1" dirty="0" err="1" smtClean="0">
                  <a:solidFill>
                    <a:srgbClr val="FFFF00"/>
                  </a:solidFill>
                </a:rPr>
                <a:t>schema</a:t>
              </a:r>
              <a:r>
                <a:rPr lang="fr-FR" sz="2300" dirty="0" smtClean="0"/>
                <a:t>’</a:t>
              </a:r>
              <a:endParaRPr lang="fr-FR" sz="2300" dirty="0"/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xplstat_name : : </a:t>
              </a:r>
              <a:r>
                <a:rPr lang="fr-FR" sz="2000" b="1" dirty="0">
                  <a:solidFill>
                    <a:srgbClr val="FFFF00"/>
                  </a:solidFill>
                </a:rPr>
                <a:t>’ </a:t>
              </a:r>
              <a:r>
                <a:rPr lang="fr-FR" sz="2000" b="1" dirty="0" err="1">
                  <a:solidFill>
                    <a:srgbClr val="FFFF00"/>
                  </a:solidFill>
                </a:rPr>
                <a:t>link</a:t>
              </a:r>
              <a:r>
                <a:rPr lang="fr-FR" sz="2000" b="1" dirty="0">
                  <a:solidFill>
                    <a:srgbClr val="FFFF00"/>
                  </a:solidFill>
                </a:rPr>
                <a:t> to « xplstat_name_id»’</a:t>
              </a:r>
            </a:p>
            <a:p>
              <a:pPr marL="170834" indent="-170834">
                <a:buFontTx/>
                <a:buChar char="-"/>
              </a:pPr>
              <a:r>
                <a:rPr lang="fr-FR" sz="2300" dirty="0"/>
                <a:t>parameters […]</a:t>
              </a:r>
            </a:p>
            <a:p>
              <a:pPr marL="494828" lvl="1" indent="-179670">
                <a:buFontTx/>
                <a:buChar char="-"/>
              </a:pPr>
              <a:r>
                <a:rPr lang="fr-FR" sz="2300" dirty="0"/>
                <a:t>static </a:t>
              </a:r>
              <a:r>
                <a:rPr lang="fr-FR" sz="2000" dirty="0"/>
                <a:t>[…] </a:t>
              </a:r>
              <a:r>
                <a:rPr lang="fr-FR" sz="2000" dirty="0">
                  <a:solidFill>
                    <a:schemeClr val="tx1"/>
                  </a:solidFill>
                </a:rPr>
                <a:t>‘Values who don’t change like unit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‘type, units, … 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value </a:t>
              </a:r>
              <a:r>
                <a:rPr lang="fr-FR" sz="2300" dirty="0"/>
                <a:t>:</a:t>
              </a:r>
              <a:r>
                <a:rPr lang="fr-FR" sz="2300" dirty="0">
                  <a:solidFill>
                    <a:srgbClr val="0070C0"/>
                  </a:solidFill>
                </a:rPr>
                <a:t> </a:t>
              </a:r>
              <a:r>
                <a:rPr lang="fr-FR" sz="2300" dirty="0" smtClean="0">
                  <a:solidFill>
                    <a:srgbClr val="7030A0"/>
                  </a:solidFill>
                </a:rPr>
                <a:t>‘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temp</a:t>
              </a:r>
              <a:r>
                <a:rPr lang="fr-FR" sz="2300" dirty="0" smtClean="0">
                  <a:solidFill>
                    <a:srgbClr val="7030A0"/>
                  </a:solidFill>
                </a:rPr>
                <a:t>, C, %, </a:t>
              </a:r>
              <a:r>
                <a:rPr lang="fr-FR" sz="2300" dirty="0" err="1" smtClean="0">
                  <a:solidFill>
                    <a:srgbClr val="7030A0"/>
                  </a:solidFill>
                </a:rPr>
                <a:t>used_space</a:t>
              </a:r>
              <a:r>
                <a:rPr lang="fr-FR" sz="2300" dirty="0" smtClean="0">
                  <a:solidFill>
                    <a:srgbClr val="7030A0"/>
                  </a:solidFill>
                </a:rPr>
                <a:t>, </a:t>
              </a:r>
              <a:r>
                <a:rPr lang="fr-FR" sz="2300" dirty="0">
                  <a:solidFill>
                    <a:srgbClr val="7030A0"/>
                  </a:solidFill>
                </a:rPr>
                <a:t>…’</a:t>
              </a:r>
            </a:p>
            <a:p>
              <a:pPr marL="494828" lvl="1" indent="-179670">
                <a:buFontTx/>
                <a:buChar char="-"/>
                <a:tabLst>
                  <a:tab pos="1790700" algn="l"/>
                </a:tabLst>
              </a:pPr>
              <a:r>
                <a:rPr lang="fr-FR" sz="2300" dirty="0"/>
                <a:t>device […]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fr-FR" sz="2000" dirty="0" smtClean="0">
                  <a:solidFill>
                    <a:schemeClr val="tx1"/>
                  </a:solidFill>
                </a:rPr>
                <a:t>‘</a:t>
              </a:r>
              <a:r>
                <a:rPr lang="en-US" sz="2000" dirty="0" smtClean="0">
                  <a:solidFill>
                    <a:schemeClr val="tx1"/>
                  </a:solidFill>
                </a:rPr>
                <a:t>additional static parameters</a:t>
              </a:r>
              <a:r>
                <a:rPr lang="en-US" sz="2000" dirty="0">
                  <a:solidFill>
                    <a:schemeClr val="tx1"/>
                  </a:solidFill>
                </a:rPr>
                <a:t>, </a:t>
              </a:r>
              <a:r>
                <a:rPr lang="en-US" sz="2000" dirty="0" smtClean="0">
                  <a:solidFill>
                    <a:schemeClr val="tx1"/>
                  </a:solidFill>
                </a:rPr>
                <a:t/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	value </a:t>
              </a:r>
              <a:r>
                <a:rPr lang="en-US" sz="2000" dirty="0">
                  <a:solidFill>
                    <a:schemeClr val="tx1"/>
                  </a:solidFill>
                </a:rPr>
                <a:t>is set by user in </a:t>
              </a:r>
              <a:r>
                <a:rPr lang="en-US" sz="2000" dirty="0" smtClean="0">
                  <a:solidFill>
                    <a:schemeClr val="tx1"/>
                  </a:solidFill>
                </a:rPr>
                <a:t>UI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</a:p>
            <a:p>
              <a:pPr marL="835233" lvl="2" indent="-172516">
                <a:buFontTx/>
                <a:buChar char="-"/>
              </a:pPr>
              <a:r>
                <a:rPr lang="fr-FR" sz="2300" dirty="0" smtClean="0"/>
                <a:t>key </a:t>
              </a:r>
              <a:r>
                <a:rPr lang="fr-FR" sz="2300" dirty="0"/>
                <a:t>: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subaddress</a:t>
              </a:r>
              <a:r>
                <a:rPr lang="fr-FR" sz="2300" dirty="0">
                  <a:solidFill>
                    <a:srgbClr val="7030A0"/>
                  </a:solidFill>
                </a:rPr>
                <a:t>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smtClean="0"/>
                <a:t>description</a:t>
              </a:r>
              <a:endParaRPr lang="fr-FR" sz="2300" dirty="0"/>
            </a:p>
            <a:p>
              <a:pPr marL="798513" lvl="1" indent="-179388">
                <a:buFontTx/>
                <a:buChar char="-"/>
              </a:pPr>
              <a:r>
                <a:rPr lang="fr-FR" sz="2300" dirty="0"/>
                <a:t>type :  </a:t>
              </a:r>
              <a:r>
                <a:rPr lang="fr-FR" sz="2300" dirty="0">
                  <a:solidFill>
                    <a:srgbClr val="7030A0"/>
                  </a:solidFill>
                </a:rPr>
                <a:t>‘</a:t>
              </a:r>
              <a:r>
                <a:rPr lang="fr-FR" sz="2300" dirty="0" err="1">
                  <a:solidFill>
                    <a:srgbClr val="7030A0"/>
                  </a:solidFill>
                </a:rPr>
                <a:t>integer</a:t>
              </a:r>
              <a:r>
                <a:rPr lang="fr-FR" sz="2300" dirty="0">
                  <a:solidFill>
                    <a:srgbClr val="7030A0"/>
                  </a:solidFill>
                </a:rPr>
                <a:t>, </a:t>
              </a:r>
              <a:r>
                <a:rPr lang="fr-FR" sz="2300" dirty="0" err="1">
                  <a:solidFill>
                    <a:srgbClr val="7030A0"/>
                  </a:solidFill>
                </a:rPr>
                <a:t>bool</a:t>
              </a:r>
              <a:r>
                <a:rPr lang="fr-FR" sz="2300" dirty="0">
                  <a:solidFill>
                    <a:srgbClr val="7030A0"/>
                  </a:solidFill>
                </a:rPr>
                <a:t>, string, …’</a:t>
              </a: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max_value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</a:t>
              </a:r>
              <a:endParaRPr lang="fr-FR" sz="2000" b="1" dirty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min_value</a:t>
              </a:r>
              <a:r>
                <a:rPr lang="fr-FR" sz="2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: </a:t>
              </a:r>
              <a:r>
                <a:rPr lang="fr-FR" sz="2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‘</a:t>
              </a:r>
              <a:r>
                <a:rPr lang="fr-FR" sz="2000" b="1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optional</a:t>
              </a:r>
              <a:r>
                <a:rPr lang="fr-FR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’ </a:t>
              </a:r>
              <a:endParaRPr lang="fr-FR" sz="2000" b="1" dirty="0" smtClean="0">
                <a:solidFill>
                  <a:srgbClr val="FFFF00"/>
                </a:solidFill>
              </a:endParaRPr>
            </a:p>
            <a:p>
              <a:pPr marL="798513" lvl="1" indent="-179388">
                <a:buFontTx/>
                <a:buChar char="-"/>
              </a:pPr>
              <a:r>
                <a:rPr lang="fr-FR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  <a:endParaRPr lang="fr-FR" sz="2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-685838" y="3271369"/>
              <a:ext cx="1045110" cy="2279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900" dirty="0"/>
                <a:t>xpl_commands</a:t>
              </a:r>
            </a:p>
          </p:txBody>
        </p:sp>
      </p:grpSp>
      <p:cxnSp>
        <p:nvCxnSpPr>
          <p:cNvPr id="21" name="Connecteur droit avec flèche 20"/>
          <p:cNvCxnSpPr/>
          <p:nvPr/>
        </p:nvCxnSpPr>
        <p:spPr>
          <a:xfrm flipV="1">
            <a:off x="4942099" y="4212580"/>
            <a:ext cx="228795" cy="6523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13249622" y="9959435"/>
            <a:ext cx="1368618" cy="129620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>
            <a:off x="13028473" y="11064049"/>
            <a:ext cx="1589767" cy="4213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13249622" y="11845428"/>
            <a:ext cx="1379844" cy="18002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 rot="678463">
            <a:off x="5304835" y="10065898"/>
            <a:ext cx="22839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solidFill>
                  <a:srgbClr val="FFFF00"/>
                </a:solidFill>
              </a:rPr>
              <a:t>Auto </a:t>
            </a:r>
            <a:r>
              <a:rPr lang="fr-FR" sz="1800" dirty="0" err="1" smtClean="0">
                <a:solidFill>
                  <a:srgbClr val="FFFF00"/>
                </a:solidFill>
              </a:rPr>
              <a:t>link</a:t>
            </a:r>
            <a:r>
              <a:rPr lang="fr-FR" sz="1800" dirty="0" smtClean="0">
                <a:solidFill>
                  <a:srgbClr val="FFFF00"/>
                </a:solidFill>
              </a:rPr>
              <a:t> </a:t>
            </a:r>
            <a:r>
              <a:rPr lang="fr-FR" sz="1800" dirty="0" err="1" smtClean="0">
                <a:solidFill>
                  <a:srgbClr val="FFFF00"/>
                </a:solidFill>
              </a:rPr>
              <a:t>db</a:t>
            </a:r>
            <a:r>
              <a:rPr lang="fr-FR" sz="1800" dirty="0" smtClean="0">
                <a:solidFill>
                  <a:srgbClr val="FFFF00"/>
                </a:solidFill>
              </a:rPr>
              <a:t> Structure</a:t>
            </a:r>
          </a:p>
          <a:p>
            <a:pPr algn="ctr"/>
            <a:r>
              <a:rPr lang="fr-FR" sz="1800" dirty="0" smtClean="0">
                <a:solidFill>
                  <a:srgbClr val="FFFF00"/>
                </a:solidFill>
              </a:rPr>
              <a:t> </a:t>
            </a:r>
            <a:r>
              <a:rPr lang="fr-FR" sz="1800" dirty="0" err="1" smtClean="0">
                <a:solidFill>
                  <a:srgbClr val="FFFF00"/>
                </a:solidFill>
              </a:rPr>
              <a:t>through</a:t>
            </a:r>
            <a:r>
              <a:rPr lang="fr-FR" sz="1800" dirty="0" smtClean="0">
                <a:solidFill>
                  <a:srgbClr val="FFFF00"/>
                </a:solidFill>
              </a:rPr>
              <a:t> sensors</a:t>
            </a:r>
            <a:endParaRPr lang="fr-FR" sz="1800" dirty="0">
              <a:solidFill>
                <a:srgbClr val="FFFF00"/>
              </a:solidFill>
            </a:endParaRPr>
          </a:p>
        </p:txBody>
      </p:sp>
      <p:sp>
        <p:nvSpPr>
          <p:cNvPr id="83" name="Forme libre 82"/>
          <p:cNvSpPr/>
          <p:nvPr/>
        </p:nvSpPr>
        <p:spPr>
          <a:xfrm rot="508523">
            <a:off x="4856450" y="7340074"/>
            <a:ext cx="10022020" cy="2820162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564259 h 1228141"/>
              <a:gd name="connsiteX1" fmla="*/ 2972558 w 3746679"/>
              <a:gd name="connsiteY1" fmla="*/ 255 h 1228141"/>
              <a:gd name="connsiteX2" fmla="*/ 3484045 w 3746679"/>
              <a:gd name="connsiteY2" fmla="*/ 342958 h 1228141"/>
              <a:gd name="connsiteX3" fmla="*/ 3746679 w 3746679"/>
              <a:gd name="connsiteY3" fmla="*/ 1228141 h 1228141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1022092 h 1254317"/>
              <a:gd name="connsiteX1" fmla="*/ 3605259 w 4379380"/>
              <a:gd name="connsiteY1" fmla="*/ 26431 h 1254317"/>
              <a:gd name="connsiteX2" fmla="*/ 4116746 w 4379380"/>
              <a:gd name="connsiteY2" fmla="*/ 369134 h 1254317"/>
              <a:gd name="connsiteX3" fmla="*/ 4379380 w 4379380"/>
              <a:gd name="connsiteY3" fmla="*/ 1254317 h 1254317"/>
              <a:gd name="connsiteX0" fmla="*/ 0 w 4379380"/>
              <a:gd name="connsiteY0" fmla="*/ 991385 h 1223610"/>
              <a:gd name="connsiteX1" fmla="*/ 3151209 w 4379380"/>
              <a:gd name="connsiteY1" fmla="*/ 29189 h 1223610"/>
              <a:gd name="connsiteX2" fmla="*/ 4116746 w 4379380"/>
              <a:gd name="connsiteY2" fmla="*/ 338427 h 1223610"/>
              <a:gd name="connsiteX3" fmla="*/ 4379380 w 4379380"/>
              <a:gd name="connsiteY3" fmla="*/ 1223610 h 1223610"/>
              <a:gd name="connsiteX0" fmla="*/ 0 w 4408319"/>
              <a:gd name="connsiteY0" fmla="*/ 991385 h 1185951"/>
              <a:gd name="connsiteX1" fmla="*/ 3151209 w 4408319"/>
              <a:gd name="connsiteY1" fmla="*/ 29189 h 1185951"/>
              <a:gd name="connsiteX2" fmla="*/ 4116746 w 4408319"/>
              <a:gd name="connsiteY2" fmla="*/ 338427 h 1185951"/>
              <a:gd name="connsiteX3" fmla="*/ 4408319 w 4408319"/>
              <a:gd name="connsiteY3" fmla="*/ 1185951 h 1185951"/>
              <a:gd name="connsiteX0" fmla="*/ 0 w 4449043"/>
              <a:gd name="connsiteY0" fmla="*/ 991385 h 1167460"/>
              <a:gd name="connsiteX1" fmla="*/ 3151209 w 4449043"/>
              <a:gd name="connsiteY1" fmla="*/ 29189 h 1167460"/>
              <a:gd name="connsiteX2" fmla="*/ 4116746 w 4449043"/>
              <a:gd name="connsiteY2" fmla="*/ 338427 h 1167460"/>
              <a:gd name="connsiteX3" fmla="*/ 4449043 w 4449043"/>
              <a:gd name="connsiteY3" fmla="*/ 1167460 h 1167460"/>
              <a:gd name="connsiteX0" fmla="*/ 0 w 4449043"/>
              <a:gd name="connsiteY0" fmla="*/ 991385 h 1167460"/>
              <a:gd name="connsiteX1" fmla="*/ 3151209 w 4449043"/>
              <a:gd name="connsiteY1" fmla="*/ 29189 h 1167460"/>
              <a:gd name="connsiteX2" fmla="*/ 4116746 w 4449043"/>
              <a:gd name="connsiteY2" fmla="*/ 338427 h 1167460"/>
              <a:gd name="connsiteX3" fmla="*/ 4449043 w 4449043"/>
              <a:gd name="connsiteY3" fmla="*/ 1167460 h 1167460"/>
              <a:gd name="connsiteX0" fmla="*/ 0 w 4449043"/>
              <a:gd name="connsiteY0" fmla="*/ 1049773 h 1225848"/>
              <a:gd name="connsiteX1" fmla="*/ 3151209 w 4449043"/>
              <a:gd name="connsiteY1" fmla="*/ 87577 h 1225848"/>
              <a:gd name="connsiteX2" fmla="*/ 4059843 w 4449043"/>
              <a:gd name="connsiteY2" fmla="*/ 181682 h 1225848"/>
              <a:gd name="connsiteX3" fmla="*/ 4449043 w 4449043"/>
              <a:gd name="connsiteY3" fmla="*/ 1225848 h 1225848"/>
              <a:gd name="connsiteX0" fmla="*/ 0 w 4449043"/>
              <a:gd name="connsiteY0" fmla="*/ 1333412 h 1509487"/>
              <a:gd name="connsiteX1" fmla="*/ 3007544 w 4449043"/>
              <a:gd name="connsiteY1" fmla="*/ 32360 h 1509487"/>
              <a:gd name="connsiteX2" fmla="*/ 4059843 w 4449043"/>
              <a:gd name="connsiteY2" fmla="*/ 465321 h 1509487"/>
              <a:gd name="connsiteX3" fmla="*/ 4449043 w 4449043"/>
              <a:gd name="connsiteY3" fmla="*/ 1509487 h 1509487"/>
              <a:gd name="connsiteX0" fmla="*/ 0 w 4449043"/>
              <a:gd name="connsiteY0" fmla="*/ 1443998 h 1620073"/>
              <a:gd name="connsiteX1" fmla="*/ 2915611 w 4449043"/>
              <a:gd name="connsiteY1" fmla="*/ 26205 h 1620073"/>
              <a:gd name="connsiteX2" fmla="*/ 4059843 w 4449043"/>
              <a:gd name="connsiteY2" fmla="*/ 575907 h 1620073"/>
              <a:gd name="connsiteX3" fmla="*/ 4449043 w 4449043"/>
              <a:gd name="connsiteY3" fmla="*/ 1620073 h 1620073"/>
              <a:gd name="connsiteX0" fmla="*/ 0 w 4139544"/>
              <a:gd name="connsiteY0" fmla="*/ 1175285 h 1608668"/>
              <a:gd name="connsiteX1" fmla="*/ 2606112 w 4139544"/>
              <a:gd name="connsiteY1" fmla="*/ 14800 h 1608668"/>
              <a:gd name="connsiteX2" fmla="*/ 3750344 w 4139544"/>
              <a:gd name="connsiteY2" fmla="*/ 564502 h 1608668"/>
              <a:gd name="connsiteX3" fmla="*/ 4139544 w 4139544"/>
              <a:gd name="connsiteY3" fmla="*/ 1608668 h 1608668"/>
              <a:gd name="connsiteX0" fmla="*/ 0 w 4139544"/>
              <a:gd name="connsiteY0" fmla="*/ 1175285 h 1608668"/>
              <a:gd name="connsiteX1" fmla="*/ 2606112 w 4139544"/>
              <a:gd name="connsiteY1" fmla="*/ 14800 h 1608668"/>
              <a:gd name="connsiteX2" fmla="*/ 3750344 w 4139544"/>
              <a:gd name="connsiteY2" fmla="*/ 564502 h 1608668"/>
              <a:gd name="connsiteX3" fmla="*/ 4139544 w 4139544"/>
              <a:gd name="connsiteY3" fmla="*/ 1608668 h 1608668"/>
              <a:gd name="connsiteX0" fmla="*/ 0 w 4139544"/>
              <a:gd name="connsiteY0" fmla="*/ 1013290 h 1446673"/>
              <a:gd name="connsiteX1" fmla="*/ 2140555 w 4139544"/>
              <a:gd name="connsiteY1" fmla="*/ 21562 h 1446673"/>
              <a:gd name="connsiteX2" fmla="*/ 3750344 w 4139544"/>
              <a:gd name="connsiteY2" fmla="*/ 402507 h 1446673"/>
              <a:gd name="connsiteX3" fmla="*/ 4139544 w 4139544"/>
              <a:gd name="connsiteY3" fmla="*/ 1446673 h 1446673"/>
              <a:gd name="connsiteX0" fmla="*/ 0 w 4139544"/>
              <a:gd name="connsiteY0" fmla="*/ 1020685 h 1454068"/>
              <a:gd name="connsiteX1" fmla="*/ 2140555 w 4139544"/>
              <a:gd name="connsiteY1" fmla="*/ 28957 h 1454068"/>
              <a:gd name="connsiteX2" fmla="*/ 3723060 w 4139544"/>
              <a:gd name="connsiteY2" fmla="*/ 351853 h 1454068"/>
              <a:gd name="connsiteX3" fmla="*/ 4139544 w 4139544"/>
              <a:gd name="connsiteY3" fmla="*/ 1454068 h 1454068"/>
              <a:gd name="connsiteX0" fmla="*/ 0 w 4139544"/>
              <a:gd name="connsiteY0" fmla="*/ 1020685 h 1454068"/>
              <a:gd name="connsiteX1" fmla="*/ 2140555 w 4139544"/>
              <a:gd name="connsiteY1" fmla="*/ 28957 h 1454068"/>
              <a:gd name="connsiteX2" fmla="*/ 3723060 w 4139544"/>
              <a:gd name="connsiteY2" fmla="*/ 351853 h 1454068"/>
              <a:gd name="connsiteX3" fmla="*/ 4139544 w 4139544"/>
              <a:gd name="connsiteY3" fmla="*/ 1454068 h 1454068"/>
              <a:gd name="connsiteX0" fmla="*/ 0 w 4139544"/>
              <a:gd name="connsiteY0" fmla="*/ 1020120 h 1453503"/>
              <a:gd name="connsiteX1" fmla="*/ 2140555 w 4139544"/>
              <a:gd name="connsiteY1" fmla="*/ 28392 h 1453503"/>
              <a:gd name="connsiteX2" fmla="*/ 3723060 w 4139544"/>
              <a:gd name="connsiteY2" fmla="*/ 351288 h 1453503"/>
              <a:gd name="connsiteX3" fmla="*/ 4139544 w 4139544"/>
              <a:gd name="connsiteY3" fmla="*/ 1453503 h 1453503"/>
              <a:gd name="connsiteX0" fmla="*/ 0 w 4139544"/>
              <a:gd name="connsiteY0" fmla="*/ 1035652 h 1469035"/>
              <a:gd name="connsiteX1" fmla="*/ 2140555 w 4139544"/>
              <a:gd name="connsiteY1" fmla="*/ 43924 h 1469035"/>
              <a:gd name="connsiteX2" fmla="*/ 3604366 w 4139544"/>
              <a:gd name="connsiteY2" fmla="*/ 278912 h 1469035"/>
              <a:gd name="connsiteX3" fmla="*/ 4139544 w 4139544"/>
              <a:gd name="connsiteY3" fmla="*/ 1469035 h 1469035"/>
              <a:gd name="connsiteX0" fmla="*/ 0 w 4139544"/>
              <a:gd name="connsiteY0" fmla="*/ 1035997 h 1469380"/>
              <a:gd name="connsiteX1" fmla="*/ 2140555 w 4139544"/>
              <a:gd name="connsiteY1" fmla="*/ 44269 h 1469380"/>
              <a:gd name="connsiteX2" fmla="*/ 3604366 w 4139544"/>
              <a:gd name="connsiteY2" fmla="*/ 279257 h 1469380"/>
              <a:gd name="connsiteX3" fmla="*/ 4139544 w 4139544"/>
              <a:gd name="connsiteY3" fmla="*/ 1469380 h 1469380"/>
              <a:gd name="connsiteX0" fmla="*/ 0 w 4139544"/>
              <a:gd name="connsiteY0" fmla="*/ 1033262 h 1466645"/>
              <a:gd name="connsiteX1" fmla="*/ 2140555 w 4139544"/>
              <a:gd name="connsiteY1" fmla="*/ 41534 h 1466645"/>
              <a:gd name="connsiteX2" fmla="*/ 3604366 w 4139544"/>
              <a:gd name="connsiteY2" fmla="*/ 276522 h 1466645"/>
              <a:gd name="connsiteX3" fmla="*/ 4139544 w 4139544"/>
              <a:gd name="connsiteY3" fmla="*/ 1466645 h 1466645"/>
              <a:gd name="connsiteX0" fmla="*/ 0 w 4139544"/>
              <a:gd name="connsiteY0" fmla="*/ 1034254 h 1467637"/>
              <a:gd name="connsiteX1" fmla="*/ 2140555 w 4139544"/>
              <a:gd name="connsiteY1" fmla="*/ 42526 h 1467637"/>
              <a:gd name="connsiteX2" fmla="*/ 3604366 w 4139544"/>
              <a:gd name="connsiteY2" fmla="*/ 277514 h 1467637"/>
              <a:gd name="connsiteX3" fmla="*/ 4139544 w 4139544"/>
              <a:gd name="connsiteY3" fmla="*/ 1467637 h 1467637"/>
              <a:gd name="connsiteX0" fmla="*/ 0 w 4139544"/>
              <a:gd name="connsiteY0" fmla="*/ 1033901 h 1467284"/>
              <a:gd name="connsiteX1" fmla="*/ 2140555 w 4139544"/>
              <a:gd name="connsiteY1" fmla="*/ 42173 h 1467284"/>
              <a:gd name="connsiteX2" fmla="*/ 3604366 w 4139544"/>
              <a:gd name="connsiteY2" fmla="*/ 277161 h 1467284"/>
              <a:gd name="connsiteX3" fmla="*/ 4139544 w 4139544"/>
              <a:gd name="connsiteY3" fmla="*/ 1467284 h 1467284"/>
              <a:gd name="connsiteX0" fmla="*/ 0 w 4139544"/>
              <a:gd name="connsiteY0" fmla="*/ 1112008 h 1545391"/>
              <a:gd name="connsiteX1" fmla="*/ 2054054 w 4139544"/>
              <a:gd name="connsiteY1" fmla="*/ 39998 h 1545391"/>
              <a:gd name="connsiteX2" fmla="*/ 3604366 w 4139544"/>
              <a:gd name="connsiteY2" fmla="*/ 355268 h 1545391"/>
              <a:gd name="connsiteX3" fmla="*/ 4139544 w 4139544"/>
              <a:gd name="connsiteY3" fmla="*/ 1545391 h 1545391"/>
              <a:gd name="connsiteX0" fmla="*/ 0 w 4139544"/>
              <a:gd name="connsiteY0" fmla="*/ 1004242 h 1437625"/>
              <a:gd name="connsiteX1" fmla="*/ 1749846 w 4139544"/>
              <a:gd name="connsiteY1" fmla="*/ 58311 h 1437625"/>
              <a:gd name="connsiteX2" fmla="*/ 3604366 w 4139544"/>
              <a:gd name="connsiteY2" fmla="*/ 247502 h 1437625"/>
              <a:gd name="connsiteX3" fmla="*/ 4139544 w 4139544"/>
              <a:gd name="connsiteY3" fmla="*/ 1437625 h 1437625"/>
              <a:gd name="connsiteX0" fmla="*/ 0 w 4139544"/>
              <a:gd name="connsiteY0" fmla="*/ 1009290 h 1442673"/>
              <a:gd name="connsiteX1" fmla="*/ 1749846 w 4139544"/>
              <a:gd name="connsiteY1" fmla="*/ 63359 h 1442673"/>
              <a:gd name="connsiteX2" fmla="*/ 3604366 w 4139544"/>
              <a:gd name="connsiteY2" fmla="*/ 252550 h 1442673"/>
              <a:gd name="connsiteX3" fmla="*/ 4139544 w 4139544"/>
              <a:gd name="connsiteY3" fmla="*/ 1442673 h 1442673"/>
              <a:gd name="connsiteX0" fmla="*/ 0 w 4139544"/>
              <a:gd name="connsiteY0" fmla="*/ 1033587 h 1466970"/>
              <a:gd name="connsiteX1" fmla="*/ 1749846 w 4139544"/>
              <a:gd name="connsiteY1" fmla="*/ 87656 h 1466970"/>
              <a:gd name="connsiteX2" fmla="*/ 3592595 w 4139544"/>
              <a:gd name="connsiteY2" fmla="*/ 197852 h 1466970"/>
              <a:gd name="connsiteX3" fmla="*/ 4139544 w 4139544"/>
              <a:gd name="connsiteY3" fmla="*/ 1466970 h 1466970"/>
              <a:gd name="connsiteX0" fmla="*/ 0 w 4139544"/>
              <a:gd name="connsiteY0" fmla="*/ 1043791 h 1477174"/>
              <a:gd name="connsiteX1" fmla="*/ 1749846 w 4139544"/>
              <a:gd name="connsiteY1" fmla="*/ 97860 h 1477174"/>
              <a:gd name="connsiteX2" fmla="*/ 3533379 w 4139544"/>
              <a:gd name="connsiteY2" fmla="*/ 185822 h 1477174"/>
              <a:gd name="connsiteX3" fmla="*/ 4139544 w 4139544"/>
              <a:gd name="connsiteY3" fmla="*/ 1477174 h 1477174"/>
              <a:gd name="connsiteX0" fmla="*/ 0 w 4139544"/>
              <a:gd name="connsiteY0" fmla="*/ 1072681 h 1506064"/>
              <a:gd name="connsiteX1" fmla="*/ 1749846 w 4139544"/>
              <a:gd name="connsiteY1" fmla="*/ 126750 h 1506064"/>
              <a:gd name="connsiteX2" fmla="*/ 3533379 w 4139544"/>
              <a:gd name="connsiteY2" fmla="*/ 214712 h 1506064"/>
              <a:gd name="connsiteX3" fmla="*/ 4139544 w 4139544"/>
              <a:gd name="connsiteY3" fmla="*/ 1506064 h 1506064"/>
              <a:gd name="connsiteX0" fmla="*/ 0 w 4091056"/>
              <a:gd name="connsiteY0" fmla="*/ 1027376 h 1135362"/>
              <a:gd name="connsiteX1" fmla="*/ 1749846 w 4091056"/>
              <a:gd name="connsiteY1" fmla="*/ 81445 h 1135362"/>
              <a:gd name="connsiteX2" fmla="*/ 3533379 w 4091056"/>
              <a:gd name="connsiteY2" fmla="*/ 169407 h 1135362"/>
              <a:gd name="connsiteX3" fmla="*/ 4091056 w 4091056"/>
              <a:gd name="connsiteY3" fmla="*/ 1135362 h 1135362"/>
              <a:gd name="connsiteX0" fmla="*/ 0 w 4091056"/>
              <a:gd name="connsiteY0" fmla="*/ 1027376 h 1135362"/>
              <a:gd name="connsiteX1" fmla="*/ 1749846 w 4091056"/>
              <a:gd name="connsiteY1" fmla="*/ 81445 h 1135362"/>
              <a:gd name="connsiteX2" fmla="*/ 3533379 w 4091056"/>
              <a:gd name="connsiteY2" fmla="*/ 169407 h 1135362"/>
              <a:gd name="connsiteX3" fmla="*/ 4091056 w 4091056"/>
              <a:gd name="connsiteY3" fmla="*/ 1135362 h 1135362"/>
              <a:gd name="connsiteX0" fmla="*/ 0 w 4165719"/>
              <a:gd name="connsiteY0" fmla="*/ 1053298 h 1137115"/>
              <a:gd name="connsiteX1" fmla="*/ 1824509 w 4165719"/>
              <a:gd name="connsiteY1" fmla="*/ 83198 h 1137115"/>
              <a:gd name="connsiteX2" fmla="*/ 3608042 w 4165719"/>
              <a:gd name="connsiteY2" fmla="*/ 171160 h 1137115"/>
              <a:gd name="connsiteX3" fmla="*/ 4165719 w 4165719"/>
              <a:gd name="connsiteY3" fmla="*/ 1137115 h 1137115"/>
              <a:gd name="connsiteX0" fmla="*/ 0 w 4201372"/>
              <a:gd name="connsiteY0" fmla="*/ 796757 h 1119837"/>
              <a:gd name="connsiteX1" fmla="*/ 1860162 w 4201372"/>
              <a:gd name="connsiteY1" fmla="*/ 65920 h 1119837"/>
              <a:gd name="connsiteX2" fmla="*/ 3643695 w 4201372"/>
              <a:gd name="connsiteY2" fmla="*/ 153882 h 1119837"/>
              <a:gd name="connsiteX3" fmla="*/ 4201372 w 4201372"/>
              <a:gd name="connsiteY3" fmla="*/ 1119837 h 1119837"/>
              <a:gd name="connsiteX0" fmla="*/ 0 w 4201372"/>
              <a:gd name="connsiteY0" fmla="*/ 811039 h 1134119"/>
              <a:gd name="connsiteX1" fmla="*/ 1860162 w 4201372"/>
              <a:gd name="connsiteY1" fmla="*/ 80202 h 1134119"/>
              <a:gd name="connsiteX2" fmla="*/ 3630966 w 4201372"/>
              <a:gd name="connsiteY2" fmla="*/ 137451 h 1134119"/>
              <a:gd name="connsiteX3" fmla="*/ 4201372 w 4201372"/>
              <a:gd name="connsiteY3" fmla="*/ 1134119 h 1134119"/>
              <a:gd name="connsiteX0" fmla="*/ 0 w 4199339"/>
              <a:gd name="connsiteY0" fmla="*/ 767209 h 1131355"/>
              <a:gd name="connsiteX1" fmla="*/ 1858129 w 4199339"/>
              <a:gd name="connsiteY1" fmla="*/ 77438 h 1131355"/>
              <a:gd name="connsiteX2" fmla="*/ 3628933 w 4199339"/>
              <a:gd name="connsiteY2" fmla="*/ 134687 h 1131355"/>
              <a:gd name="connsiteX3" fmla="*/ 4199339 w 4199339"/>
              <a:gd name="connsiteY3" fmla="*/ 1131355 h 1131355"/>
              <a:gd name="connsiteX0" fmla="*/ 0 w 4188829"/>
              <a:gd name="connsiteY0" fmla="*/ 609110 h 1121567"/>
              <a:gd name="connsiteX1" fmla="*/ 1847619 w 4188829"/>
              <a:gd name="connsiteY1" fmla="*/ 67650 h 1121567"/>
              <a:gd name="connsiteX2" fmla="*/ 3618423 w 4188829"/>
              <a:gd name="connsiteY2" fmla="*/ 124899 h 1121567"/>
              <a:gd name="connsiteX3" fmla="*/ 4188829 w 4188829"/>
              <a:gd name="connsiteY3" fmla="*/ 1121567 h 1121567"/>
              <a:gd name="connsiteX0" fmla="*/ 0 w 4188829"/>
              <a:gd name="connsiteY0" fmla="*/ 599124 h 1111581"/>
              <a:gd name="connsiteX1" fmla="*/ 1847619 w 4188829"/>
              <a:gd name="connsiteY1" fmla="*/ 57664 h 1111581"/>
              <a:gd name="connsiteX2" fmla="*/ 3618423 w 4188829"/>
              <a:gd name="connsiteY2" fmla="*/ 114913 h 1111581"/>
              <a:gd name="connsiteX3" fmla="*/ 4188829 w 4188829"/>
              <a:gd name="connsiteY3" fmla="*/ 1111581 h 1111581"/>
              <a:gd name="connsiteX0" fmla="*/ 0 w 4188829"/>
              <a:gd name="connsiteY0" fmla="*/ 639787 h 1152244"/>
              <a:gd name="connsiteX1" fmla="*/ 1847619 w 4188829"/>
              <a:gd name="connsiteY1" fmla="*/ 98327 h 1152244"/>
              <a:gd name="connsiteX2" fmla="*/ 3635219 w 4188829"/>
              <a:gd name="connsiteY2" fmla="*/ 104158 h 1152244"/>
              <a:gd name="connsiteX3" fmla="*/ 4188829 w 4188829"/>
              <a:gd name="connsiteY3" fmla="*/ 1152244 h 1152244"/>
              <a:gd name="connsiteX0" fmla="*/ 0 w 4188829"/>
              <a:gd name="connsiteY0" fmla="*/ 659664 h 1172121"/>
              <a:gd name="connsiteX1" fmla="*/ 1865603 w 4188829"/>
              <a:gd name="connsiteY1" fmla="*/ 74762 h 1172121"/>
              <a:gd name="connsiteX2" fmla="*/ 3635219 w 4188829"/>
              <a:gd name="connsiteY2" fmla="*/ 124035 h 1172121"/>
              <a:gd name="connsiteX3" fmla="*/ 4188829 w 4188829"/>
              <a:gd name="connsiteY3" fmla="*/ 1172121 h 1172121"/>
              <a:gd name="connsiteX0" fmla="*/ 0 w 4188829"/>
              <a:gd name="connsiteY0" fmla="*/ 688419 h 1200876"/>
              <a:gd name="connsiteX1" fmla="*/ 1865603 w 4188829"/>
              <a:gd name="connsiteY1" fmla="*/ 103517 h 1200876"/>
              <a:gd name="connsiteX2" fmla="*/ 3628089 w 4188829"/>
              <a:gd name="connsiteY2" fmla="*/ 104938 h 1200876"/>
              <a:gd name="connsiteX3" fmla="*/ 4188829 w 4188829"/>
              <a:gd name="connsiteY3" fmla="*/ 1200876 h 1200876"/>
              <a:gd name="connsiteX0" fmla="*/ 0 w 4188829"/>
              <a:gd name="connsiteY0" fmla="*/ 678685 h 1191142"/>
              <a:gd name="connsiteX1" fmla="*/ 1865603 w 4188829"/>
              <a:gd name="connsiteY1" fmla="*/ 93783 h 1191142"/>
              <a:gd name="connsiteX2" fmla="*/ 3628089 w 4188829"/>
              <a:gd name="connsiteY2" fmla="*/ 95204 h 1191142"/>
              <a:gd name="connsiteX3" fmla="*/ 4188829 w 4188829"/>
              <a:gd name="connsiteY3" fmla="*/ 1191142 h 1191142"/>
              <a:gd name="connsiteX0" fmla="*/ 0 w 4237369"/>
              <a:gd name="connsiteY0" fmla="*/ 575959 h 1195318"/>
              <a:gd name="connsiteX1" fmla="*/ 1914143 w 4237369"/>
              <a:gd name="connsiteY1" fmla="*/ 97959 h 1195318"/>
              <a:gd name="connsiteX2" fmla="*/ 3676629 w 4237369"/>
              <a:gd name="connsiteY2" fmla="*/ 99380 h 1195318"/>
              <a:gd name="connsiteX3" fmla="*/ 4237369 w 4237369"/>
              <a:gd name="connsiteY3" fmla="*/ 1195318 h 1195318"/>
              <a:gd name="connsiteX0" fmla="*/ 0 w 4237369"/>
              <a:gd name="connsiteY0" fmla="*/ 575959 h 1195318"/>
              <a:gd name="connsiteX1" fmla="*/ 1914143 w 4237369"/>
              <a:gd name="connsiteY1" fmla="*/ 97959 h 1195318"/>
              <a:gd name="connsiteX2" fmla="*/ 3676629 w 4237369"/>
              <a:gd name="connsiteY2" fmla="*/ 99380 h 1195318"/>
              <a:gd name="connsiteX3" fmla="*/ 4237369 w 4237369"/>
              <a:gd name="connsiteY3" fmla="*/ 1195318 h 1195318"/>
              <a:gd name="connsiteX0" fmla="*/ 0 w 4242122"/>
              <a:gd name="connsiteY0" fmla="*/ 542458 h 1193719"/>
              <a:gd name="connsiteX1" fmla="*/ 1918896 w 4242122"/>
              <a:gd name="connsiteY1" fmla="*/ 96360 h 1193719"/>
              <a:gd name="connsiteX2" fmla="*/ 3681382 w 4242122"/>
              <a:gd name="connsiteY2" fmla="*/ 97781 h 1193719"/>
              <a:gd name="connsiteX3" fmla="*/ 4242122 w 4242122"/>
              <a:gd name="connsiteY3" fmla="*/ 1193719 h 119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2122" h="1193719">
                <a:moveTo>
                  <a:pt x="0" y="542458"/>
                </a:moveTo>
                <a:cubicBezTo>
                  <a:pt x="471536" y="206592"/>
                  <a:pt x="1305332" y="170473"/>
                  <a:pt x="1918896" y="96360"/>
                </a:cubicBezTo>
                <a:cubicBezTo>
                  <a:pt x="2532460" y="22247"/>
                  <a:pt x="3291181" y="-77872"/>
                  <a:pt x="3681382" y="97781"/>
                </a:cubicBezTo>
                <a:cubicBezTo>
                  <a:pt x="4071583" y="273434"/>
                  <a:pt x="3762092" y="1147008"/>
                  <a:pt x="4242122" y="1193719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 dirty="0"/>
          </a:p>
        </p:txBody>
      </p:sp>
      <p:sp>
        <p:nvSpPr>
          <p:cNvPr id="84" name="Forme libre 83"/>
          <p:cNvSpPr/>
          <p:nvPr/>
        </p:nvSpPr>
        <p:spPr>
          <a:xfrm rot="508523">
            <a:off x="5227244" y="4312411"/>
            <a:ext cx="9126925" cy="4259700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766671"/>
              <a:gd name="connsiteY0" fmla="*/ 2259668 h 2259668"/>
              <a:gd name="connsiteX1" fmla="*/ 1813129 w 3766671"/>
              <a:gd name="connsiteY1" fmla="*/ 1256287 h 2259668"/>
              <a:gd name="connsiteX2" fmla="*/ 3481806 w 3766671"/>
              <a:gd name="connsiteY2" fmla="*/ 989778 h 2259668"/>
              <a:gd name="connsiteX3" fmla="*/ 3766671 w 3766671"/>
              <a:gd name="connsiteY3" fmla="*/ 0 h 2259668"/>
              <a:gd name="connsiteX0" fmla="*/ 0 w 3797886"/>
              <a:gd name="connsiteY0" fmla="*/ 2378455 h 2378455"/>
              <a:gd name="connsiteX1" fmla="*/ 1844344 w 3797886"/>
              <a:gd name="connsiteY1" fmla="*/ 1256287 h 2378455"/>
              <a:gd name="connsiteX2" fmla="*/ 3513021 w 3797886"/>
              <a:gd name="connsiteY2" fmla="*/ 989778 h 2378455"/>
              <a:gd name="connsiteX3" fmla="*/ 3797886 w 3797886"/>
              <a:gd name="connsiteY3" fmla="*/ 0 h 2378455"/>
              <a:gd name="connsiteX0" fmla="*/ 0 w 3797886"/>
              <a:gd name="connsiteY0" fmla="*/ 2378455 h 2378455"/>
              <a:gd name="connsiteX1" fmla="*/ 1844344 w 3797886"/>
              <a:gd name="connsiteY1" fmla="*/ 1256287 h 2378455"/>
              <a:gd name="connsiteX2" fmla="*/ 3513021 w 3797886"/>
              <a:gd name="connsiteY2" fmla="*/ 989778 h 2378455"/>
              <a:gd name="connsiteX3" fmla="*/ 3797886 w 3797886"/>
              <a:gd name="connsiteY3" fmla="*/ 0 h 2378455"/>
              <a:gd name="connsiteX0" fmla="*/ 0 w 3840326"/>
              <a:gd name="connsiteY0" fmla="*/ 2148355 h 2148355"/>
              <a:gd name="connsiteX1" fmla="*/ 1886784 w 3840326"/>
              <a:gd name="connsiteY1" fmla="*/ 1256287 h 2148355"/>
              <a:gd name="connsiteX2" fmla="*/ 3555461 w 3840326"/>
              <a:gd name="connsiteY2" fmla="*/ 989778 h 2148355"/>
              <a:gd name="connsiteX3" fmla="*/ 3840326 w 3840326"/>
              <a:gd name="connsiteY3" fmla="*/ 0 h 2148355"/>
              <a:gd name="connsiteX0" fmla="*/ 0 w 3840326"/>
              <a:gd name="connsiteY0" fmla="*/ 2148355 h 2148355"/>
              <a:gd name="connsiteX1" fmla="*/ 1886784 w 3840326"/>
              <a:gd name="connsiteY1" fmla="*/ 1256287 h 2148355"/>
              <a:gd name="connsiteX2" fmla="*/ 3555461 w 3840326"/>
              <a:gd name="connsiteY2" fmla="*/ 989778 h 2148355"/>
              <a:gd name="connsiteX3" fmla="*/ 3840326 w 3840326"/>
              <a:gd name="connsiteY3" fmla="*/ 0 h 2148355"/>
              <a:gd name="connsiteX0" fmla="*/ 0 w 3840326"/>
              <a:gd name="connsiteY0" fmla="*/ 2148355 h 2148355"/>
              <a:gd name="connsiteX1" fmla="*/ 1886784 w 3840326"/>
              <a:gd name="connsiteY1" fmla="*/ 1256287 h 2148355"/>
              <a:gd name="connsiteX2" fmla="*/ 3555461 w 3840326"/>
              <a:gd name="connsiteY2" fmla="*/ 989778 h 2148355"/>
              <a:gd name="connsiteX3" fmla="*/ 3840326 w 3840326"/>
              <a:gd name="connsiteY3" fmla="*/ 0 h 2148355"/>
              <a:gd name="connsiteX0" fmla="*/ 0 w 3800793"/>
              <a:gd name="connsiteY0" fmla="*/ 2085397 h 2085397"/>
              <a:gd name="connsiteX1" fmla="*/ 1847251 w 3800793"/>
              <a:gd name="connsiteY1" fmla="*/ 1256287 h 2085397"/>
              <a:gd name="connsiteX2" fmla="*/ 3515928 w 3800793"/>
              <a:gd name="connsiteY2" fmla="*/ 989778 h 2085397"/>
              <a:gd name="connsiteX3" fmla="*/ 3800793 w 3800793"/>
              <a:gd name="connsiteY3" fmla="*/ 0 h 2085397"/>
              <a:gd name="connsiteX0" fmla="*/ 0 w 3816744"/>
              <a:gd name="connsiteY0" fmla="*/ 2087774 h 2087774"/>
              <a:gd name="connsiteX1" fmla="*/ 1863202 w 3816744"/>
              <a:gd name="connsiteY1" fmla="*/ 1256287 h 2087774"/>
              <a:gd name="connsiteX2" fmla="*/ 3531879 w 3816744"/>
              <a:gd name="connsiteY2" fmla="*/ 989778 h 2087774"/>
              <a:gd name="connsiteX3" fmla="*/ 3816744 w 3816744"/>
              <a:gd name="connsiteY3" fmla="*/ 0 h 2087774"/>
              <a:gd name="connsiteX0" fmla="*/ 0 w 3816744"/>
              <a:gd name="connsiteY0" fmla="*/ 2087774 h 2087774"/>
              <a:gd name="connsiteX1" fmla="*/ 1863202 w 3816744"/>
              <a:gd name="connsiteY1" fmla="*/ 1256287 h 2087774"/>
              <a:gd name="connsiteX2" fmla="*/ 3531879 w 3816744"/>
              <a:gd name="connsiteY2" fmla="*/ 989778 h 2087774"/>
              <a:gd name="connsiteX3" fmla="*/ 3816744 w 3816744"/>
              <a:gd name="connsiteY3" fmla="*/ 0 h 2087774"/>
              <a:gd name="connsiteX0" fmla="*/ 0 w 3817219"/>
              <a:gd name="connsiteY0" fmla="*/ 2084584 h 2084584"/>
              <a:gd name="connsiteX1" fmla="*/ 1863677 w 3817219"/>
              <a:gd name="connsiteY1" fmla="*/ 1256287 h 2084584"/>
              <a:gd name="connsiteX2" fmla="*/ 3532354 w 3817219"/>
              <a:gd name="connsiteY2" fmla="*/ 989778 h 2084584"/>
              <a:gd name="connsiteX3" fmla="*/ 3817219 w 3817219"/>
              <a:gd name="connsiteY3" fmla="*/ 0 h 2084584"/>
              <a:gd name="connsiteX0" fmla="*/ 0 w 3817219"/>
              <a:gd name="connsiteY0" fmla="*/ 2084584 h 2084584"/>
              <a:gd name="connsiteX1" fmla="*/ 1863677 w 3817219"/>
              <a:gd name="connsiteY1" fmla="*/ 1256287 h 2084584"/>
              <a:gd name="connsiteX2" fmla="*/ 3532354 w 3817219"/>
              <a:gd name="connsiteY2" fmla="*/ 989778 h 2084584"/>
              <a:gd name="connsiteX3" fmla="*/ 3817219 w 3817219"/>
              <a:gd name="connsiteY3" fmla="*/ 0 h 2084584"/>
              <a:gd name="connsiteX0" fmla="*/ 0 w 3817219"/>
              <a:gd name="connsiteY0" fmla="*/ 2084584 h 2084584"/>
              <a:gd name="connsiteX1" fmla="*/ 1863677 w 3817219"/>
              <a:gd name="connsiteY1" fmla="*/ 1256287 h 2084584"/>
              <a:gd name="connsiteX2" fmla="*/ 3532354 w 3817219"/>
              <a:gd name="connsiteY2" fmla="*/ 989778 h 2084584"/>
              <a:gd name="connsiteX3" fmla="*/ 3817219 w 3817219"/>
              <a:gd name="connsiteY3" fmla="*/ 0 h 2084584"/>
              <a:gd name="connsiteX0" fmla="*/ 0 w 3817219"/>
              <a:gd name="connsiteY0" fmla="*/ 2084584 h 2084584"/>
              <a:gd name="connsiteX1" fmla="*/ 1863677 w 3817219"/>
              <a:gd name="connsiteY1" fmla="*/ 1256287 h 2084584"/>
              <a:gd name="connsiteX2" fmla="*/ 3532354 w 3817219"/>
              <a:gd name="connsiteY2" fmla="*/ 989778 h 2084584"/>
              <a:gd name="connsiteX3" fmla="*/ 3817219 w 3817219"/>
              <a:gd name="connsiteY3" fmla="*/ 0 h 2084584"/>
              <a:gd name="connsiteX0" fmla="*/ 0 w 3817219"/>
              <a:gd name="connsiteY0" fmla="*/ 2084584 h 2084584"/>
              <a:gd name="connsiteX1" fmla="*/ 1863677 w 3817219"/>
              <a:gd name="connsiteY1" fmla="*/ 1256287 h 2084584"/>
              <a:gd name="connsiteX2" fmla="*/ 3532354 w 3817219"/>
              <a:gd name="connsiteY2" fmla="*/ 989778 h 2084584"/>
              <a:gd name="connsiteX3" fmla="*/ 3817219 w 3817219"/>
              <a:gd name="connsiteY3" fmla="*/ 0 h 2084584"/>
              <a:gd name="connsiteX0" fmla="*/ 0 w 3828439"/>
              <a:gd name="connsiteY0" fmla="*/ 2091351 h 2091351"/>
              <a:gd name="connsiteX1" fmla="*/ 1874897 w 3828439"/>
              <a:gd name="connsiteY1" fmla="*/ 1256287 h 2091351"/>
              <a:gd name="connsiteX2" fmla="*/ 3543574 w 3828439"/>
              <a:gd name="connsiteY2" fmla="*/ 989778 h 2091351"/>
              <a:gd name="connsiteX3" fmla="*/ 3828439 w 3828439"/>
              <a:gd name="connsiteY3" fmla="*/ 0 h 2091351"/>
              <a:gd name="connsiteX0" fmla="*/ 0 w 3828439"/>
              <a:gd name="connsiteY0" fmla="*/ 2091351 h 2091351"/>
              <a:gd name="connsiteX1" fmla="*/ 1874897 w 3828439"/>
              <a:gd name="connsiteY1" fmla="*/ 1256287 h 2091351"/>
              <a:gd name="connsiteX2" fmla="*/ 3543574 w 3828439"/>
              <a:gd name="connsiteY2" fmla="*/ 989778 h 2091351"/>
              <a:gd name="connsiteX3" fmla="*/ 3828439 w 3828439"/>
              <a:gd name="connsiteY3" fmla="*/ 0 h 2091351"/>
              <a:gd name="connsiteX0" fmla="*/ 0 w 3828439"/>
              <a:gd name="connsiteY0" fmla="*/ 2091351 h 2091351"/>
              <a:gd name="connsiteX1" fmla="*/ 1874897 w 3828439"/>
              <a:gd name="connsiteY1" fmla="*/ 1256287 h 2091351"/>
              <a:gd name="connsiteX2" fmla="*/ 3543574 w 3828439"/>
              <a:gd name="connsiteY2" fmla="*/ 989778 h 2091351"/>
              <a:gd name="connsiteX3" fmla="*/ 3828439 w 3828439"/>
              <a:gd name="connsiteY3" fmla="*/ 0 h 2091351"/>
              <a:gd name="connsiteX0" fmla="*/ 0 w 3840667"/>
              <a:gd name="connsiteY0" fmla="*/ 1954580 h 1954580"/>
              <a:gd name="connsiteX1" fmla="*/ 1887125 w 3840667"/>
              <a:gd name="connsiteY1" fmla="*/ 1256287 h 1954580"/>
              <a:gd name="connsiteX2" fmla="*/ 3555802 w 3840667"/>
              <a:gd name="connsiteY2" fmla="*/ 989778 h 1954580"/>
              <a:gd name="connsiteX3" fmla="*/ 3840667 w 3840667"/>
              <a:gd name="connsiteY3" fmla="*/ 0 h 1954580"/>
              <a:gd name="connsiteX0" fmla="*/ 0 w 3840667"/>
              <a:gd name="connsiteY0" fmla="*/ 1954580 h 1954580"/>
              <a:gd name="connsiteX1" fmla="*/ 1887125 w 3840667"/>
              <a:gd name="connsiteY1" fmla="*/ 1256287 h 1954580"/>
              <a:gd name="connsiteX2" fmla="*/ 3555802 w 3840667"/>
              <a:gd name="connsiteY2" fmla="*/ 989778 h 1954580"/>
              <a:gd name="connsiteX3" fmla="*/ 3840667 w 3840667"/>
              <a:gd name="connsiteY3" fmla="*/ 0 h 1954580"/>
              <a:gd name="connsiteX0" fmla="*/ 0 w 3863247"/>
              <a:gd name="connsiteY0" fmla="*/ 1803047 h 1803047"/>
              <a:gd name="connsiteX1" fmla="*/ 1909705 w 3863247"/>
              <a:gd name="connsiteY1" fmla="*/ 1256287 h 1803047"/>
              <a:gd name="connsiteX2" fmla="*/ 3578382 w 3863247"/>
              <a:gd name="connsiteY2" fmla="*/ 989778 h 1803047"/>
              <a:gd name="connsiteX3" fmla="*/ 3863247 w 3863247"/>
              <a:gd name="connsiteY3" fmla="*/ 0 h 1803047"/>
              <a:gd name="connsiteX0" fmla="*/ 0 w 3863247"/>
              <a:gd name="connsiteY0" fmla="*/ 1803047 h 1803047"/>
              <a:gd name="connsiteX1" fmla="*/ 1909705 w 3863247"/>
              <a:gd name="connsiteY1" fmla="*/ 1256287 h 1803047"/>
              <a:gd name="connsiteX2" fmla="*/ 3578382 w 3863247"/>
              <a:gd name="connsiteY2" fmla="*/ 989778 h 1803047"/>
              <a:gd name="connsiteX3" fmla="*/ 3863247 w 3863247"/>
              <a:gd name="connsiteY3" fmla="*/ 0 h 1803047"/>
              <a:gd name="connsiteX0" fmla="*/ 0 w 3863247"/>
              <a:gd name="connsiteY0" fmla="*/ 1803047 h 1803047"/>
              <a:gd name="connsiteX1" fmla="*/ 1909705 w 3863247"/>
              <a:gd name="connsiteY1" fmla="*/ 1256287 h 1803047"/>
              <a:gd name="connsiteX2" fmla="*/ 3578382 w 3863247"/>
              <a:gd name="connsiteY2" fmla="*/ 989778 h 1803047"/>
              <a:gd name="connsiteX3" fmla="*/ 3863247 w 3863247"/>
              <a:gd name="connsiteY3" fmla="*/ 0 h 1803047"/>
              <a:gd name="connsiteX0" fmla="*/ 0 w 3863247"/>
              <a:gd name="connsiteY0" fmla="*/ 1803047 h 1803047"/>
              <a:gd name="connsiteX1" fmla="*/ 1909705 w 3863247"/>
              <a:gd name="connsiteY1" fmla="*/ 1256287 h 1803047"/>
              <a:gd name="connsiteX2" fmla="*/ 3578382 w 3863247"/>
              <a:gd name="connsiteY2" fmla="*/ 989778 h 1803047"/>
              <a:gd name="connsiteX3" fmla="*/ 3863247 w 3863247"/>
              <a:gd name="connsiteY3" fmla="*/ 0 h 18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3247" h="1803047">
                <a:moveTo>
                  <a:pt x="0" y="1803047"/>
                </a:moveTo>
                <a:cubicBezTo>
                  <a:pt x="509317" y="1409603"/>
                  <a:pt x="1278686" y="1323617"/>
                  <a:pt x="1909705" y="1256287"/>
                </a:cubicBezTo>
                <a:cubicBezTo>
                  <a:pt x="2540724" y="1188957"/>
                  <a:pt x="3340402" y="1102173"/>
                  <a:pt x="3578382" y="989778"/>
                </a:cubicBezTo>
                <a:cubicBezTo>
                  <a:pt x="3759858" y="749046"/>
                  <a:pt x="3381290" y="66559"/>
                  <a:pt x="3863247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rot="508523">
            <a:off x="5472767" y="140801"/>
            <a:ext cx="9544930" cy="4580675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7321 h 1801203"/>
              <a:gd name="connsiteX1" fmla="*/ 2939598 w 3746679"/>
              <a:gd name="connsiteY1" fmla="*/ 1571 h 1801203"/>
              <a:gd name="connsiteX2" fmla="*/ 3416677 w 3746679"/>
              <a:gd name="connsiteY2" fmla="*/ 897481 h 1801203"/>
              <a:gd name="connsiteX3" fmla="*/ 3746679 w 3746679"/>
              <a:gd name="connsiteY3" fmla="*/ 1801203 h 1801203"/>
              <a:gd name="connsiteX0" fmla="*/ 0 w 3746679"/>
              <a:gd name="connsiteY0" fmla="*/ 1137362 h 1801244"/>
              <a:gd name="connsiteX1" fmla="*/ 2939598 w 3746679"/>
              <a:gd name="connsiteY1" fmla="*/ 1612 h 1801244"/>
              <a:gd name="connsiteX2" fmla="*/ 3416677 w 3746679"/>
              <a:gd name="connsiteY2" fmla="*/ 897522 h 1801244"/>
              <a:gd name="connsiteX3" fmla="*/ 3746679 w 3746679"/>
              <a:gd name="connsiteY3" fmla="*/ 1801244 h 1801244"/>
              <a:gd name="connsiteX0" fmla="*/ 0 w 3746679"/>
              <a:gd name="connsiteY0" fmla="*/ 1137349 h 1801231"/>
              <a:gd name="connsiteX1" fmla="*/ 2939598 w 3746679"/>
              <a:gd name="connsiteY1" fmla="*/ 1599 h 1801231"/>
              <a:gd name="connsiteX2" fmla="*/ 3416677 w 3746679"/>
              <a:gd name="connsiteY2" fmla="*/ 897509 h 1801231"/>
              <a:gd name="connsiteX3" fmla="*/ 3746679 w 3746679"/>
              <a:gd name="connsiteY3" fmla="*/ 1801231 h 1801231"/>
              <a:gd name="connsiteX0" fmla="*/ 0 w 3746679"/>
              <a:gd name="connsiteY0" fmla="*/ 1137360 h 1801242"/>
              <a:gd name="connsiteX1" fmla="*/ 2939598 w 3746679"/>
              <a:gd name="connsiteY1" fmla="*/ 1610 h 1801242"/>
              <a:gd name="connsiteX2" fmla="*/ 3416677 w 3746679"/>
              <a:gd name="connsiteY2" fmla="*/ 897520 h 1801242"/>
              <a:gd name="connsiteX3" fmla="*/ 3746679 w 3746679"/>
              <a:gd name="connsiteY3" fmla="*/ 1801242 h 1801242"/>
              <a:gd name="connsiteX0" fmla="*/ 0 w 3746679"/>
              <a:gd name="connsiteY0" fmla="*/ 1136117 h 1799999"/>
              <a:gd name="connsiteX1" fmla="*/ 2939598 w 3746679"/>
              <a:gd name="connsiteY1" fmla="*/ 367 h 1799999"/>
              <a:gd name="connsiteX2" fmla="*/ 3416677 w 3746679"/>
              <a:gd name="connsiteY2" fmla="*/ 896277 h 1799999"/>
              <a:gd name="connsiteX3" fmla="*/ 3746679 w 3746679"/>
              <a:gd name="connsiteY3" fmla="*/ 1799999 h 1799999"/>
              <a:gd name="connsiteX0" fmla="*/ 0 w 3751433"/>
              <a:gd name="connsiteY0" fmla="*/ 1136166 h 1841065"/>
              <a:gd name="connsiteX1" fmla="*/ 2939598 w 3751433"/>
              <a:gd name="connsiteY1" fmla="*/ 416 h 1841065"/>
              <a:gd name="connsiteX2" fmla="*/ 3416677 w 3751433"/>
              <a:gd name="connsiteY2" fmla="*/ 896326 h 1841065"/>
              <a:gd name="connsiteX3" fmla="*/ 3751433 w 3751433"/>
              <a:gd name="connsiteY3" fmla="*/ 1841065 h 1841065"/>
              <a:gd name="connsiteX0" fmla="*/ 0 w 3751433"/>
              <a:gd name="connsiteY0" fmla="*/ 1136166 h 1850804"/>
              <a:gd name="connsiteX1" fmla="*/ 2939598 w 3751433"/>
              <a:gd name="connsiteY1" fmla="*/ 416 h 1850804"/>
              <a:gd name="connsiteX2" fmla="*/ 3416677 w 3751433"/>
              <a:gd name="connsiteY2" fmla="*/ 896326 h 1850804"/>
              <a:gd name="connsiteX3" fmla="*/ 3751433 w 3751433"/>
              <a:gd name="connsiteY3" fmla="*/ 1841065 h 1850804"/>
              <a:gd name="connsiteX0" fmla="*/ 0 w 3695605"/>
              <a:gd name="connsiteY0" fmla="*/ 1136167 h 1861396"/>
              <a:gd name="connsiteX1" fmla="*/ 2939598 w 3695605"/>
              <a:gd name="connsiteY1" fmla="*/ 417 h 1861396"/>
              <a:gd name="connsiteX2" fmla="*/ 3416677 w 3695605"/>
              <a:gd name="connsiteY2" fmla="*/ 896327 h 1861396"/>
              <a:gd name="connsiteX3" fmla="*/ 3695605 w 3695605"/>
              <a:gd name="connsiteY3" fmla="*/ 1851762 h 1861396"/>
              <a:gd name="connsiteX0" fmla="*/ 0 w 3695605"/>
              <a:gd name="connsiteY0" fmla="*/ 1136202 h 1861692"/>
              <a:gd name="connsiteX1" fmla="*/ 2939598 w 3695605"/>
              <a:gd name="connsiteY1" fmla="*/ 452 h 1861692"/>
              <a:gd name="connsiteX2" fmla="*/ 3416677 w 3695605"/>
              <a:gd name="connsiteY2" fmla="*/ 896362 h 1861692"/>
              <a:gd name="connsiteX3" fmla="*/ 3695605 w 3695605"/>
              <a:gd name="connsiteY3" fmla="*/ 1851797 h 1861692"/>
              <a:gd name="connsiteX0" fmla="*/ 0 w 3695605"/>
              <a:gd name="connsiteY0" fmla="*/ 1394654 h 2120144"/>
              <a:gd name="connsiteX1" fmla="*/ 2705404 w 3695605"/>
              <a:gd name="connsiteY1" fmla="*/ 311 h 2120144"/>
              <a:gd name="connsiteX2" fmla="*/ 3416677 w 3695605"/>
              <a:gd name="connsiteY2" fmla="*/ 1154814 h 2120144"/>
              <a:gd name="connsiteX3" fmla="*/ 3695605 w 3695605"/>
              <a:gd name="connsiteY3" fmla="*/ 2110249 h 2120144"/>
              <a:gd name="connsiteX0" fmla="*/ 0 w 3963390"/>
              <a:gd name="connsiteY0" fmla="*/ 1238766 h 2120013"/>
              <a:gd name="connsiteX1" fmla="*/ 2973189 w 3963390"/>
              <a:gd name="connsiteY1" fmla="*/ 180 h 2120013"/>
              <a:gd name="connsiteX2" fmla="*/ 3684462 w 3963390"/>
              <a:gd name="connsiteY2" fmla="*/ 1154683 h 2120013"/>
              <a:gd name="connsiteX3" fmla="*/ 3963390 w 3963390"/>
              <a:gd name="connsiteY3" fmla="*/ 2110118 h 2120013"/>
              <a:gd name="connsiteX0" fmla="*/ 0 w 3963390"/>
              <a:gd name="connsiteY0" fmla="*/ 1276415 h 2157662"/>
              <a:gd name="connsiteX1" fmla="*/ 2788223 w 3963390"/>
              <a:gd name="connsiteY1" fmla="*/ 171 h 2157662"/>
              <a:gd name="connsiteX2" fmla="*/ 3684462 w 3963390"/>
              <a:gd name="connsiteY2" fmla="*/ 1192332 h 2157662"/>
              <a:gd name="connsiteX3" fmla="*/ 3963390 w 3963390"/>
              <a:gd name="connsiteY3" fmla="*/ 2147767 h 2157662"/>
              <a:gd name="connsiteX0" fmla="*/ 0 w 3963390"/>
              <a:gd name="connsiteY0" fmla="*/ 1298288 h 2179535"/>
              <a:gd name="connsiteX1" fmla="*/ 909184 w 3963390"/>
              <a:gd name="connsiteY1" fmla="*/ 503640 h 2179535"/>
              <a:gd name="connsiteX2" fmla="*/ 2788223 w 3963390"/>
              <a:gd name="connsiteY2" fmla="*/ 22044 h 2179535"/>
              <a:gd name="connsiteX3" fmla="*/ 3684462 w 3963390"/>
              <a:gd name="connsiteY3" fmla="*/ 1214205 h 2179535"/>
              <a:gd name="connsiteX4" fmla="*/ 3963390 w 3963390"/>
              <a:gd name="connsiteY4" fmla="*/ 2169640 h 2179535"/>
              <a:gd name="connsiteX0" fmla="*/ 0 w 4040796"/>
              <a:gd name="connsiteY0" fmla="*/ 1298288 h 2531846"/>
              <a:gd name="connsiteX1" fmla="*/ 909184 w 4040796"/>
              <a:gd name="connsiteY1" fmla="*/ 503640 h 2531846"/>
              <a:gd name="connsiteX2" fmla="*/ 2788223 w 4040796"/>
              <a:gd name="connsiteY2" fmla="*/ 22044 h 2531846"/>
              <a:gd name="connsiteX3" fmla="*/ 3684462 w 4040796"/>
              <a:gd name="connsiteY3" fmla="*/ 1214205 h 2531846"/>
              <a:gd name="connsiteX4" fmla="*/ 4040796 w 4040796"/>
              <a:gd name="connsiteY4" fmla="*/ 2524969 h 2531846"/>
              <a:gd name="connsiteX0" fmla="*/ 0 w 4040796"/>
              <a:gd name="connsiteY0" fmla="*/ 1298421 h 2531995"/>
              <a:gd name="connsiteX1" fmla="*/ 909184 w 4040796"/>
              <a:gd name="connsiteY1" fmla="*/ 503773 h 2531995"/>
              <a:gd name="connsiteX2" fmla="*/ 2788223 w 4040796"/>
              <a:gd name="connsiteY2" fmla="*/ 22177 h 2531995"/>
              <a:gd name="connsiteX3" fmla="*/ 3611495 w 4040796"/>
              <a:gd name="connsiteY3" fmla="*/ 1217059 h 2531995"/>
              <a:gd name="connsiteX4" fmla="*/ 4040796 w 4040796"/>
              <a:gd name="connsiteY4" fmla="*/ 2525102 h 2531995"/>
              <a:gd name="connsiteX0" fmla="*/ 0 w 4040796"/>
              <a:gd name="connsiteY0" fmla="*/ 1298944 h 2532582"/>
              <a:gd name="connsiteX1" fmla="*/ 909184 w 4040796"/>
              <a:gd name="connsiteY1" fmla="*/ 504296 h 2532582"/>
              <a:gd name="connsiteX2" fmla="*/ 2788223 w 4040796"/>
              <a:gd name="connsiteY2" fmla="*/ 22700 h 2532582"/>
              <a:gd name="connsiteX3" fmla="*/ 3539716 w 4040796"/>
              <a:gd name="connsiteY3" fmla="*/ 1228278 h 2532582"/>
              <a:gd name="connsiteX4" fmla="*/ 4040796 w 4040796"/>
              <a:gd name="connsiteY4" fmla="*/ 2525625 h 2532582"/>
              <a:gd name="connsiteX0" fmla="*/ 0 w 4040796"/>
              <a:gd name="connsiteY0" fmla="*/ 1298944 h 2530280"/>
              <a:gd name="connsiteX1" fmla="*/ 909184 w 4040796"/>
              <a:gd name="connsiteY1" fmla="*/ 504296 h 2530280"/>
              <a:gd name="connsiteX2" fmla="*/ 2788223 w 4040796"/>
              <a:gd name="connsiteY2" fmla="*/ 22700 h 2530280"/>
              <a:gd name="connsiteX3" fmla="*/ 3539716 w 4040796"/>
              <a:gd name="connsiteY3" fmla="*/ 1228278 h 2530280"/>
              <a:gd name="connsiteX4" fmla="*/ 4040796 w 4040796"/>
              <a:gd name="connsiteY4" fmla="*/ 2525625 h 2530280"/>
              <a:gd name="connsiteX0" fmla="*/ 0 w 4040796"/>
              <a:gd name="connsiteY0" fmla="*/ 1136768 h 2368104"/>
              <a:gd name="connsiteX1" fmla="*/ 909184 w 4040796"/>
              <a:gd name="connsiteY1" fmla="*/ 342120 h 2368104"/>
              <a:gd name="connsiteX2" fmla="*/ 2822344 w 4040796"/>
              <a:gd name="connsiteY2" fmla="*/ 34794 h 2368104"/>
              <a:gd name="connsiteX3" fmla="*/ 3539716 w 4040796"/>
              <a:gd name="connsiteY3" fmla="*/ 1066102 h 2368104"/>
              <a:gd name="connsiteX4" fmla="*/ 4040796 w 4040796"/>
              <a:gd name="connsiteY4" fmla="*/ 2363449 h 2368104"/>
              <a:gd name="connsiteX0" fmla="*/ 0 w 4040796"/>
              <a:gd name="connsiteY0" fmla="*/ 1142820 h 2374156"/>
              <a:gd name="connsiteX1" fmla="*/ 909184 w 4040796"/>
              <a:gd name="connsiteY1" fmla="*/ 348172 h 2374156"/>
              <a:gd name="connsiteX2" fmla="*/ 2822344 w 4040796"/>
              <a:gd name="connsiteY2" fmla="*/ 40846 h 2374156"/>
              <a:gd name="connsiteX3" fmla="*/ 3539716 w 4040796"/>
              <a:gd name="connsiteY3" fmla="*/ 1072154 h 2374156"/>
              <a:gd name="connsiteX4" fmla="*/ 4040796 w 4040796"/>
              <a:gd name="connsiteY4" fmla="*/ 2369501 h 2374156"/>
              <a:gd name="connsiteX0" fmla="*/ 0 w 4040796"/>
              <a:gd name="connsiteY0" fmla="*/ 1149024 h 2380360"/>
              <a:gd name="connsiteX1" fmla="*/ 909184 w 4040796"/>
              <a:gd name="connsiteY1" fmla="*/ 354376 h 2380360"/>
              <a:gd name="connsiteX2" fmla="*/ 3033270 w 4040796"/>
              <a:gd name="connsiteY2" fmla="*/ 40077 h 2380360"/>
              <a:gd name="connsiteX3" fmla="*/ 3539716 w 4040796"/>
              <a:gd name="connsiteY3" fmla="*/ 1078358 h 2380360"/>
              <a:gd name="connsiteX4" fmla="*/ 4040796 w 4040796"/>
              <a:gd name="connsiteY4" fmla="*/ 2375705 h 2380360"/>
              <a:gd name="connsiteX0" fmla="*/ 0 w 4040796"/>
              <a:gd name="connsiteY0" fmla="*/ 1149024 h 2380360"/>
              <a:gd name="connsiteX1" fmla="*/ 909184 w 4040796"/>
              <a:gd name="connsiteY1" fmla="*/ 354376 h 2380360"/>
              <a:gd name="connsiteX2" fmla="*/ 3033270 w 4040796"/>
              <a:gd name="connsiteY2" fmla="*/ 40077 h 2380360"/>
              <a:gd name="connsiteX3" fmla="*/ 3539716 w 4040796"/>
              <a:gd name="connsiteY3" fmla="*/ 1078358 h 2380360"/>
              <a:gd name="connsiteX4" fmla="*/ 4040796 w 4040796"/>
              <a:gd name="connsiteY4" fmla="*/ 2375705 h 2380360"/>
              <a:gd name="connsiteX0" fmla="*/ 0 w 4040796"/>
              <a:gd name="connsiteY0" fmla="*/ 1150739 h 2382075"/>
              <a:gd name="connsiteX1" fmla="*/ 813135 w 4040796"/>
              <a:gd name="connsiteY1" fmla="*/ 313336 h 2382075"/>
              <a:gd name="connsiteX2" fmla="*/ 3033270 w 4040796"/>
              <a:gd name="connsiteY2" fmla="*/ 41792 h 2382075"/>
              <a:gd name="connsiteX3" fmla="*/ 3539716 w 4040796"/>
              <a:gd name="connsiteY3" fmla="*/ 1080073 h 2382075"/>
              <a:gd name="connsiteX4" fmla="*/ 4040796 w 4040796"/>
              <a:gd name="connsiteY4" fmla="*/ 2377420 h 2382075"/>
              <a:gd name="connsiteX0" fmla="*/ 0 w 4005222"/>
              <a:gd name="connsiteY0" fmla="*/ 1150739 h 2063154"/>
              <a:gd name="connsiteX1" fmla="*/ 813135 w 4005222"/>
              <a:gd name="connsiteY1" fmla="*/ 313336 h 2063154"/>
              <a:gd name="connsiteX2" fmla="*/ 3033270 w 4005222"/>
              <a:gd name="connsiteY2" fmla="*/ 41792 h 2063154"/>
              <a:gd name="connsiteX3" fmla="*/ 3539716 w 4005222"/>
              <a:gd name="connsiteY3" fmla="*/ 1080073 h 2063154"/>
              <a:gd name="connsiteX4" fmla="*/ 4005222 w 4005222"/>
              <a:gd name="connsiteY4" fmla="*/ 2056620 h 2063154"/>
              <a:gd name="connsiteX0" fmla="*/ 0 w 4014377"/>
              <a:gd name="connsiteY0" fmla="*/ 1150739 h 1943387"/>
              <a:gd name="connsiteX1" fmla="*/ 813135 w 4014377"/>
              <a:gd name="connsiteY1" fmla="*/ 313336 h 1943387"/>
              <a:gd name="connsiteX2" fmla="*/ 3033270 w 4014377"/>
              <a:gd name="connsiteY2" fmla="*/ 41792 h 1943387"/>
              <a:gd name="connsiteX3" fmla="*/ 3539716 w 4014377"/>
              <a:gd name="connsiteY3" fmla="*/ 1080073 h 1943387"/>
              <a:gd name="connsiteX4" fmla="*/ 4014377 w 4014377"/>
              <a:gd name="connsiteY4" fmla="*/ 1935686 h 1943387"/>
              <a:gd name="connsiteX0" fmla="*/ 0 w 4014377"/>
              <a:gd name="connsiteY0" fmla="*/ 1151488 h 1944136"/>
              <a:gd name="connsiteX1" fmla="*/ 696240 w 4014377"/>
              <a:gd name="connsiteY1" fmla="*/ 310351 h 1944136"/>
              <a:gd name="connsiteX2" fmla="*/ 3033270 w 4014377"/>
              <a:gd name="connsiteY2" fmla="*/ 42541 h 1944136"/>
              <a:gd name="connsiteX3" fmla="*/ 3539716 w 4014377"/>
              <a:gd name="connsiteY3" fmla="*/ 1080822 h 1944136"/>
              <a:gd name="connsiteX4" fmla="*/ 4014377 w 4014377"/>
              <a:gd name="connsiteY4" fmla="*/ 1936435 h 1944136"/>
              <a:gd name="connsiteX0" fmla="*/ 0 w 4027106"/>
              <a:gd name="connsiteY0" fmla="*/ 1117036 h 1940397"/>
              <a:gd name="connsiteX1" fmla="*/ 708969 w 4027106"/>
              <a:gd name="connsiteY1" fmla="*/ 306612 h 1940397"/>
              <a:gd name="connsiteX2" fmla="*/ 3045999 w 4027106"/>
              <a:gd name="connsiteY2" fmla="*/ 38802 h 1940397"/>
              <a:gd name="connsiteX3" fmla="*/ 3552445 w 4027106"/>
              <a:gd name="connsiteY3" fmla="*/ 1077083 h 1940397"/>
              <a:gd name="connsiteX4" fmla="*/ 4027106 w 4027106"/>
              <a:gd name="connsiteY4" fmla="*/ 1932696 h 1940397"/>
              <a:gd name="connsiteX0" fmla="*/ 0 w 4040179"/>
              <a:gd name="connsiteY0" fmla="*/ 1027818 h 1938909"/>
              <a:gd name="connsiteX1" fmla="*/ 722042 w 4040179"/>
              <a:gd name="connsiteY1" fmla="*/ 305124 h 1938909"/>
              <a:gd name="connsiteX2" fmla="*/ 3059072 w 4040179"/>
              <a:gd name="connsiteY2" fmla="*/ 37314 h 1938909"/>
              <a:gd name="connsiteX3" fmla="*/ 3565518 w 4040179"/>
              <a:gd name="connsiteY3" fmla="*/ 1075595 h 1938909"/>
              <a:gd name="connsiteX4" fmla="*/ 4040179 w 4040179"/>
              <a:gd name="connsiteY4" fmla="*/ 1931208 h 193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0179" h="1938909">
                <a:moveTo>
                  <a:pt x="0" y="1027818"/>
                </a:moveTo>
                <a:cubicBezTo>
                  <a:pt x="133256" y="827445"/>
                  <a:pt x="212197" y="470208"/>
                  <a:pt x="722042" y="305124"/>
                </a:cubicBezTo>
                <a:cubicBezTo>
                  <a:pt x="1231887" y="140040"/>
                  <a:pt x="2585159" y="-91098"/>
                  <a:pt x="3059072" y="37314"/>
                </a:cubicBezTo>
                <a:cubicBezTo>
                  <a:pt x="3532985" y="165726"/>
                  <a:pt x="3523682" y="719468"/>
                  <a:pt x="3565518" y="1075595"/>
                </a:cubicBezTo>
                <a:cubicBezTo>
                  <a:pt x="3604404" y="1406611"/>
                  <a:pt x="3575732" y="2014183"/>
                  <a:pt x="4040179" y="1931208"/>
                </a:cubicBezTo>
              </a:path>
            </a:pathLst>
          </a:custGeom>
          <a:ln>
            <a:solidFill>
              <a:schemeClr val="tx2">
                <a:lumMod val="20000"/>
                <a:lumOff val="8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54" name="Forme libre 53"/>
          <p:cNvSpPr/>
          <p:nvPr/>
        </p:nvSpPr>
        <p:spPr>
          <a:xfrm rot="508523">
            <a:off x="5146659" y="333186"/>
            <a:ext cx="16021436" cy="4377512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6043251"/>
              <a:gd name="connsiteY0" fmla="*/ 1135804 h 1284759"/>
              <a:gd name="connsiteX1" fmla="*/ 2939598 w 6043251"/>
              <a:gd name="connsiteY1" fmla="*/ 54 h 1284759"/>
              <a:gd name="connsiteX2" fmla="*/ 3484045 w 6043251"/>
              <a:gd name="connsiteY2" fmla="*/ 914503 h 1284759"/>
              <a:gd name="connsiteX3" fmla="*/ 6043251 w 6043251"/>
              <a:gd name="connsiteY3" fmla="*/ 1284759 h 1284759"/>
              <a:gd name="connsiteX0" fmla="*/ 0 w 6125246"/>
              <a:gd name="connsiteY0" fmla="*/ 1533380 h 1682335"/>
              <a:gd name="connsiteX1" fmla="*/ 2939598 w 6125246"/>
              <a:gd name="connsiteY1" fmla="*/ 397630 h 1682335"/>
              <a:gd name="connsiteX2" fmla="*/ 6120768 w 6125246"/>
              <a:gd name="connsiteY2" fmla="*/ 68286 h 1682335"/>
              <a:gd name="connsiteX3" fmla="*/ 6043251 w 6125246"/>
              <a:gd name="connsiteY3" fmla="*/ 1682335 h 1682335"/>
              <a:gd name="connsiteX0" fmla="*/ 0 w 6167621"/>
              <a:gd name="connsiteY0" fmla="*/ 1533380 h 1682335"/>
              <a:gd name="connsiteX1" fmla="*/ 2939598 w 6167621"/>
              <a:gd name="connsiteY1" fmla="*/ 397630 h 1682335"/>
              <a:gd name="connsiteX2" fmla="*/ 6120768 w 6167621"/>
              <a:gd name="connsiteY2" fmla="*/ 68286 h 1682335"/>
              <a:gd name="connsiteX3" fmla="*/ 6043251 w 6167621"/>
              <a:gd name="connsiteY3" fmla="*/ 1682335 h 1682335"/>
              <a:gd name="connsiteX0" fmla="*/ 0 w 6167621"/>
              <a:gd name="connsiteY0" fmla="*/ 1617255 h 1766210"/>
              <a:gd name="connsiteX1" fmla="*/ 2939598 w 6167621"/>
              <a:gd name="connsiteY1" fmla="*/ 481505 h 1766210"/>
              <a:gd name="connsiteX2" fmla="*/ 6120768 w 6167621"/>
              <a:gd name="connsiteY2" fmla="*/ 152161 h 1766210"/>
              <a:gd name="connsiteX3" fmla="*/ 6043251 w 6167621"/>
              <a:gd name="connsiteY3" fmla="*/ 1766210 h 1766210"/>
              <a:gd name="connsiteX0" fmla="*/ 0 w 6114682"/>
              <a:gd name="connsiteY0" fmla="*/ 1583660 h 1732615"/>
              <a:gd name="connsiteX1" fmla="*/ 2939598 w 6114682"/>
              <a:gd name="connsiteY1" fmla="*/ 447910 h 1732615"/>
              <a:gd name="connsiteX2" fmla="*/ 5967225 w 6114682"/>
              <a:gd name="connsiteY2" fmla="*/ 158687 h 1732615"/>
              <a:gd name="connsiteX3" fmla="*/ 6043251 w 6114682"/>
              <a:gd name="connsiteY3" fmla="*/ 1732615 h 1732615"/>
              <a:gd name="connsiteX0" fmla="*/ 0 w 6130945"/>
              <a:gd name="connsiteY0" fmla="*/ 1583660 h 1732615"/>
              <a:gd name="connsiteX1" fmla="*/ 2939598 w 6130945"/>
              <a:gd name="connsiteY1" fmla="*/ 447910 h 1732615"/>
              <a:gd name="connsiteX2" fmla="*/ 5967225 w 6130945"/>
              <a:gd name="connsiteY2" fmla="*/ 158687 h 1732615"/>
              <a:gd name="connsiteX3" fmla="*/ 6043251 w 6130945"/>
              <a:gd name="connsiteY3" fmla="*/ 1732615 h 1732615"/>
              <a:gd name="connsiteX0" fmla="*/ 0 w 6130945"/>
              <a:gd name="connsiteY0" fmla="*/ 1647235 h 1796190"/>
              <a:gd name="connsiteX1" fmla="*/ 2945476 w 6130945"/>
              <a:gd name="connsiteY1" fmla="*/ 274853 h 1796190"/>
              <a:gd name="connsiteX2" fmla="*/ 5967225 w 6130945"/>
              <a:gd name="connsiteY2" fmla="*/ 222262 h 1796190"/>
              <a:gd name="connsiteX3" fmla="*/ 6043251 w 6130945"/>
              <a:gd name="connsiteY3" fmla="*/ 1796190 h 1796190"/>
              <a:gd name="connsiteX0" fmla="*/ 0 w 6163497"/>
              <a:gd name="connsiteY0" fmla="*/ 2182768 h 2182769"/>
              <a:gd name="connsiteX1" fmla="*/ 2978028 w 6163497"/>
              <a:gd name="connsiteY1" fmla="*/ 301022 h 2182769"/>
              <a:gd name="connsiteX2" fmla="*/ 5999777 w 6163497"/>
              <a:gd name="connsiteY2" fmla="*/ 248431 h 2182769"/>
              <a:gd name="connsiteX3" fmla="*/ 6075803 w 6163497"/>
              <a:gd name="connsiteY3" fmla="*/ 1822359 h 2182769"/>
              <a:gd name="connsiteX0" fmla="*/ 0 w 6163497"/>
              <a:gd name="connsiteY0" fmla="*/ 2182768 h 2182768"/>
              <a:gd name="connsiteX1" fmla="*/ 2978028 w 6163497"/>
              <a:gd name="connsiteY1" fmla="*/ 301022 h 2182768"/>
              <a:gd name="connsiteX2" fmla="*/ 5999777 w 6163497"/>
              <a:gd name="connsiteY2" fmla="*/ 248431 h 2182768"/>
              <a:gd name="connsiteX3" fmla="*/ 6075803 w 6163497"/>
              <a:gd name="connsiteY3" fmla="*/ 1822359 h 2182768"/>
              <a:gd name="connsiteX0" fmla="*/ 0 w 6163497"/>
              <a:gd name="connsiteY0" fmla="*/ 2137252 h 2137252"/>
              <a:gd name="connsiteX1" fmla="*/ 2301984 w 6163497"/>
              <a:gd name="connsiteY1" fmla="*/ 385027 h 2137252"/>
              <a:gd name="connsiteX2" fmla="*/ 5999777 w 6163497"/>
              <a:gd name="connsiteY2" fmla="*/ 202915 h 2137252"/>
              <a:gd name="connsiteX3" fmla="*/ 6075803 w 6163497"/>
              <a:gd name="connsiteY3" fmla="*/ 1776843 h 2137252"/>
              <a:gd name="connsiteX0" fmla="*/ 0 w 6163497"/>
              <a:gd name="connsiteY0" fmla="*/ 2174798 h 2174798"/>
              <a:gd name="connsiteX1" fmla="*/ 2301984 w 6163497"/>
              <a:gd name="connsiteY1" fmla="*/ 422573 h 2174798"/>
              <a:gd name="connsiteX2" fmla="*/ 5999777 w 6163497"/>
              <a:gd name="connsiteY2" fmla="*/ 240461 h 2174798"/>
              <a:gd name="connsiteX3" fmla="*/ 6075803 w 6163497"/>
              <a:gd name="connsiteY3" fmla="*/ 1814389 h 2174798"/>
              <a:gd name="connsiteX0" fmla="*/ 0 w 6163497"/>
              <a:gd name="connsiteY0" fmla="*/ 2152521 h 2152521"/>
              <a:gd name="connsiteX1" fmla="*/ 2301984 w 6163497"/>
              <a:gd name="connsiteY1" fmla="*/ 400296 h 2152521"/>
              <a:gd name="connsiteX2" fmla="*/ 5999777 w 6163497"/>
              <a:gd name="connsiteY2" fmla="*/ 218184 h 2152521"/>
              <a:gd name="connsiteX3" fmla="*/ 6075803 w 6163497"/>
              <a:gd name="connsiteY3" fmla="*/ 1792112 h 2152521"/>
              <a:gd name="connsiteX0" fmla="*/ 0 w 6195626"/>
              <a:gd name="connsiteY0" fmla="*/ 2152521 h 2152521"/>
              <a:gd name="connsiteX1" fmla="*/ 2301984 w 6195626"/>
              <a:gd name="connsiteY1" fmla="*/ 400296 h 2152521"/>
              <a:gd name="connsiteX2" fmla="*/ 5999777 w 6195626"/>
              <a:gd name="connsiteY2" fmla="*/ 218184 h 2152521"/>
              <a:gd name="connsiteX3" fmla="*/ 6075803 w 6195626"/>
              <a:gd name="connsiteY3" fmla="*/ 1792112 h 2152521"/>
              <a:gd name="connsiteX0" fmla="*/ 0 w 6413736"/>
              <a:gd name="connsiteY0" fmla="*/ 2152521 h 2258067"/>
              <a:gd name="connsiteX1" fmla="*/ 2301984 w 6413736"/>
              <a:gd name="connsiteY1" fmla="*/ 400296 h 2258067"/>
              <a:gd name="connsiteX2" fmla="*/ 5999777 w 6413736"/>
              <a:gd name="connsiteY2" fmla="*/ 218184 h 2258067"/>
              <a:gd name="connsiteX3" fmla="*/ 6340896 w 6413736"/>
              <a:gd name="connsiteY3" fmla="*/ 2258067 h 2258067"/>
              <a:gd name="connsiteX0" fmla="*/ 0 w 6496270"/>
              <a:gd name="connsiteY0" fmla="*/ 1792504 h 1898050"/>
              <a:gd name="connsiteX1" fmla="*/ 2301984 w 6496270"/>
              <a:gd name="connsiteY1" fmla="*/ 40279 h 1898050"/>
              <a:gd name="connsiteX2" fmla="*/ 6366546 w 6496270"/>
              <a:gd name="connsiteY2" fmla="*/ 732902 h 1898050"/>
              <a:gd name="connsiteX3" fmla="*/ 6340896 w 6496270"/>
              <a:gd name="connsiteY3" fmla="*/ 1898050 h 1898050"/>
              <a:gd name="connsiteX0" fmla="*/ 0 w 6496270"/>
              <a:gd name="connsiteY0" fmla="*/ 1810268 h 1915814"/>
              <a:gd name="connsiteX1" fmla="*/ 2301984 w 6496270"/>
              <a:gd name="connsiteY1" fmla="*/ 58043 h 1915814"/>
              <a:gd name="connsiteX2" fmla="*/ 6366546 w 6496270"/>
              <a:gd name="connsiteY2" fmla="*/ 750666 h 1915814"/>
              <a:gd name="connsiteX3" fmla="*/ 6340896 w 6496270"/>
              <a:gd name="connsiteY3" fmla="*/ 1915814 h 1915814"/>
              <a:gd name="connsiteX0" fmla="*/ 0 w 6496270"/>
              <a:gd name="connsiteY0" fmla="*/ 1706563 h 1812109"/>
              <a:gd name="connsiteX1" fmla="*/ 1260425 w 6496270"/>
              <a:gd name="connsiteY1" fmla="*/ 76933 h 1812109"/>
              <a:gd name="connsiteX2" fmla="*/ 6366546 w 6496270"/>
              <a:gd name="connsiteY2" fmla="*/ 646961 h 1812109"/>
              <a:gd name="connsiteX3" fmla="*/ 6340896 w 6496270"/>
              <a:gd name="connsiteY3" fmla="*/ 1812109 h 1812109"/>
              <a:gd name="connsiteX0" fmla="*/ 0 w 6816847"/>
              <a:gd name="connsiteY0" fmla="*/ 1277043 h 1783208"/>
              <a:gd name="connsiteX1" fmla="*/ 1581002 w 6816847"/>
              <a:gd name="connsiteY1" fmla="*/ 48032 h 1783208"/>
              <a:gd name="connsiteX2" fmla="*/ 6687123 w 6816847"/>
              <a:gd name="connsiteY2" fmla="*/ 618060 h 1783208"/>
              <a:gd name="connsiteX3" fmla="*/ 6661473 w 6816847"/>
              <a:gd name="connsiteY3" fmla="*/ 1783208 h 1783208"/>
              <a:gd name="connsiteX0" fmla="*/ 0 w 6816847"/>
              <a:gd name="connsiteY0" fmla="*/ 1277043 h 1783208"/>
              <a:gd name="connsiteX1" fmla="*/ 1581002 w 6816847"/>
              <a:gd name="connsiteY1" fmla="*/ 48032 h 1783208"/>
              <a:gd name="connsiteX2" fmla="*/ 6687123 w 6816847"/>
              <a:gd name="connsiteY2" fmla="*/ 618060 h 1783208"/>
              <a:gd name="connsiteX3" fmla="*/ 6661473 w 6816847"/>
              <a:gd name="connsiteY3" fmla="*/ 1783208 h 1783208"/>
              <a:gd name="connsiteX0" fmla="*/ 0 w 6816847"/>
              <a:gd name="connsiteY0" fmla="*/ 1285950 h 1792115"/>
              <a:gd name="connsiteX1" fmla="*/ 1581002 w 6816847"/>
              <a:gd name="connsiteY1" fmla="*/ 56939 h 1792115"/>
              <a:gd name="connsiteX2" fmla="*/ 6687123 w 6816847"/>
              <a:gd name="connsiteY2" fmla="*/ 626967 h 1792115"/>
              <a:gd name="connsiteX3" fmla="*/ 6661473 w 6816847"/>
              <a:gd name="connsiteY3" fmla="*/ 1792115 h 1792115"/>
              <a:gd name="connsiteX0" fmla="*/ 0 w 6816847"/>
              <a:gd name="connsiteY0" fmla="*/ 1277226 h 1783391"/>
              <a:gd name="connsiteX1" fmla="*/ 1509223 w 6816847"/>
              <a:gd name="connsiteY1" fmla="*/ 58911 h 1783391"/>
              <a:gd name="connsiteX2" fmla="*/ 6687123 w 6816847"/>
              <a:gd name="connsiteY2" fmla="*/ 618243 h 1783391"/>
              <a:gd name="connsiteX3" fmla="*/ 6661473 w 6816847"/>
              <a:gd name="connsiteY3" fmla="*/ 1783391 h 1783391"/>
              <a:gd name="connsiteX0" fmla="*/ 0 w 6747563"/>
              <a:gd name="connsiteY0" fmla="*/ 1419749 h 1925914"/>
              <a:gd name="connsiteX1" fmla="*/ 1509223 w 6747563"/>
              <a:gd name="connsiteY1" fmla="*/ 201434 h 1925914"/>
              <a:gd name="connsiteX2" fmla="*/ 6422717 w 6747563"/>
              <a:gd name="connsiteY2" fmla="*/ 408844 h 1925914"/>
              <a:gd name="connsiteX3" fmla="*/ 6661473 w 6747563"/>
              <a:gd name="connsiteY3" fmla="*/ 1925914 h 1925914"/>
              <a:gd name="connsiteX0" fmla="*/ 0 w 6764029"/>
              <a:gd name="connsiteY0" fmla="*/ 1419749 h 1925914"/>
              <a:gd name="connsiteX1" fmla="*/ 1509223 w 6764029"/>
              <a:gd name="connsiteY1" fmla="*/ 201434 h 1925914"/>
              <a:gd name="connsiteX2" fmla="*/ 6422717 w 6764029"/>
              <a:gd name="connsiteY2" fmla="*/ 408844 h 1925914"/>
              <a:gd name="connsiteX3" fmla="*/ 6661473 w 6764029"/>
              <a:gd name="connsiteY3" fmla="*/ 1925914 h 1925914"/>
              <a:gd name="connsiteX0" fmla="*/ 0 w 6764029"/>
              <a:gd name="connsiteY0" fmla="*/ 1391326 h 1897491"/>
              <a:gd name="connsiteX1" fmla="*/ 1509223 w 6764029"/>
              <a:gd name="connsiteY1" fmla="*/ 173011 h 1897491"/>
              <a:gd name="connsiteX2" fmla="*/ 6422717 w 6764029"/>
              <a:gd name="connsiteY2" fmla="*/ 380421 h 1897491"/>
              <a:gd name="connsiteX3" fmla="*/ 6661473 w 6764029"/>
              <a:gd name="connsiteY3" fmla="*/ 1897491 h 1897491"/>
              <a:gd name="connsiteX0" fmla="*/ 0 w 6775220"/>
              <a:gd name="connsiteY0" fmla="*/ 1365714 h 1871879"/>
              <a:gd name="connsiteX1" fmla="*/ 1509223 w 6775220"/>
              <a:gd name="connsiteY1" fmla="*/ 147399 h 1871879"/>
              <a:gd name="connsiteX2" fmla="*/ 6422717 w 6775220"/>
              <a:gd name="connsiteY2" fmla="*/ 354809 h 1871879"/>
              <a:gd name="connsiteX3" fmla="*/ 6661473 w 6775220"/>
              <a:gd name="connsiteY3" fmla="*/ 1871879 h 1871879"/>
              <a:gd name="connsiteX0" fmla="*/ 0 w 6940751"/>
              <a:gd name="connsiteY0" fmla="*/ 1304488 h 1840522"/>
              <a:gd name="connsiteX1" fmla="*/ 1509223 w 6940751"/>
              <a:gd name="connsiteY1" fmla="*/ 86173 h 1840522"/>
              <a:gd name="connsiteX2" fmla="*/ 6422717 w 6940751"/>
              <a:gd name="connsiteY2" fmla="*/ 293583 h 1840522"/>
              <a:gd name="connsiteX3" fmla="*/ 6625161 w 6940751"/>
              <a:gd name="connsiteY3" fmla="*/ 1840522 h 1840522"/>
              <a:gd name="connsiteX0" fmla="*/ 0 w 6893889"/>
              <a:gd name="connsiteY0" fmla="*/ 1304488 h 1840522"/>
              <a:gd name="connsiteX1" fmla="*/ 1509223 w 6893889"/>
              <a:gd name="connsiteY1" fmla="*/ 86173 h 1840522"/>
              <a:gd name="connsiteX2" fmla="*/ 6422717 w 6893889"/>
              <a:gd name="connsiteY2" fmla="*/ 293583 h 1840522"/>
              <a:gd name="connsiteX3" fmla="*/ 6625161 w 6893889"/>
              <a:gd name="connsiteY3" fmla="*/ 1840522 h 1840522"/>
              <a:gd name="connsiteX0" fmla="*/ 0 w 6875630"/>
              <a:gd name="connsiteY0" fmla="*/ 1306593 h 1997215"/>
              <a:gd name="connsiteX1" fmla="*/ 1509223 w 6875630"/>
              <a:gd name="connsiteY1" fmla="*/ 88278 h 1997215"/>
              <a:gd name="connsiteX2" fmla="*/ 6422717 w 6875630"/>
              <a:gd name="connsiteY2" fmla="*/ 295688 h 1997215"/>
              <a:gd name="connsiteX3" fmla="*/ 6679235 w 6875630"/>
              <a:gd name="connsiteY3" fmla="*/ 1896068 h 1997215"/>
              <a:gd name="connsiteX4" fmla="*/ 6625161 w 6875630"/>
              <a:gd name="connsiteY4" fmla="*/ 1842627 h 1997215"/>
              <a:gd name="connsiteX0" fmla="*/ 0 w 6998772"/>
              <a:gd name="connsiteY0" fmla="*/ 1302026 h 1906073"/>
              <a:gd name="connsiteX1" fmla="*/ 1509223 w 6998772"/>
              <a:gd name="connsiteY1" fmla="*/ 83711 h 1906073"/>
              <a:gd name="connsiteX2" fmla="*/ 6422717 w 6998772"/>
              <a:gd name="connsiteY2" fmla="*/ 291121 h 1906073"/>
              <a:gd name="connsiteX3" fmla="*/ 6922565 w 6998772"/>
              <a:gd name="connsiteY3" fmla="*/ 1773717 h 1906073"/>
              <a:gd name="connsiteX4" fmla="*/ 6625161 w 6998772"/>
              <a:gd name="connsiteY4" fmla="*/ 1838060 h 1906073"/>
              <a:gd name="connsiteX0" fmla="*/ 0 w 6998772"/>
              <a:gd name="connsiteY0" fmla="*/ 1302026 h 1967656"/>
              <a:gd name="connsiteX1" fmla="*/ 1509223 w 6998772"/>
              <a:gd name="connsiteY1" fmla="*/ 83711 h 1967656"/>
              <a:gd name="connsiteX2" fmla="*/ 6422717 w 6998772"/>
              <a:gd name="connsiteY2" fmla="*/ 291121 h 1967656"/>
              <a:gd name="connsiteX3" fmla="*/ 6922565 w 6998772"/>
              <a:gd name="connsiteY3" fmla="*/ 1773717 h 1967656"/>
              <a:gd name="connsiteX4" fmla="*/ 6562045 w 6998772"/>
              <a:gd name="connsiteY4" fmla="*/ 1961601 h 1967656"/>
              <a:gd name="connsiteX0" fmla="*/ 0 w 6998772"/>
              <a:gd name="connsiteY0" fmla="*/ 1302026 h 1976490"/>
              <a:gd name="connsiteX1" fmla="*/ 1509223 w 6998772"/>
              <a:gd name="connsiteY1" fmla="*/ 83711 h 1976490"/>
              <a:gd name="connsiteX2" fmla="*/ 6422717 w 6998772"/>
              <a:gd name="connsiteY2" fmla="*/ 291121 h 1976490"/>
              <a:gd name="connsiteX3" fmla="*/ 6922565 w 6998772"/>
              <a:gd name="connsiteY3" fmla="*/ 1773717 h 1976490"/>
              <a:gd name="connsiteX4" fmla="*/ 6482290 w 6998772"/>
              <a:gd name="connsiteY4" fmla="*/ 1973485 h 1976490"/>
              <a:gd name="connsiteX0" fmla="*/ 0 w 7027152"/>
              <a:gd name="connsiteY0" fmla="*/ 1302026 h 1976490"/>
              <a:gd name="connsiteX1" fmla="*/ 1509223 w 7027152"/>
              <a:gd name="connsiteY1" fmla="*/ 83711 h 1976490"/>
              <a:gd name="connsiteX2" fmla="*/ 6422717 w 7027152"/>
              <a:gd name="connsiteY2" fmla="*/ 291121 h 1976490"/>
              <a:gd name="connsiteX3" fmla="*/ 6922565 w 7027152"/>
              <a:gd name="connsiteY3" fmla="*/ 1773717 h 1976490"/>
              <a:gd name="connsiteX4" fmla="*/ 6482290 w 7027152"/>
              <a:gd name="connsiteY4" fmla="*/ 1973485 h 1976490"/>
              <a:gd name="connsiteX0" fmla="*/ 0 w 6998208"/>
              <a:gd name="connsiteY0" fmla="*/ 1302026 h 1976490"/>
              <a:gd name="connsiteX1" fmla="*/ 1509223 w 6998208"/>
              <a:gd name="connsiteY1" fmla="*/ 83711 h 1976490"/>
              <a:gd name="connsiteX2" fmla="*/ 6422717 w 6998208"/>
              <a:gd name="connsiteY2" fmla="*/ 291121 h 1976490"/>
              <a:gd name="connsiteX3" fmla="*/ 6922565 w 6998208"/>
              <a:gd name="connsiteY3" fmla="*/ 1773717 h 1976490"/>
              <a:gd name="connsiteX4" fmla="*/ 6482290 w 6998208"/>
              <a:gd name="connsiteY4" fmla="*/ 1973485 h 1976490"/>
              <a:gd name="connsiteX0" fmla="*/ 0 w 7036635"/>
              <a:gd name="connsiteY0" fmla="*/ 1302026 h 1974561"/>
              <a:gd name="connsiteX1" fmla="*/ 1509223 w 7036635"/>
              <a:gd name="connsiteY1" fmla="*/ 83711 h 1974561"/>
              <a:gd name="connsiteX2" fmla="*/ 6422717 w 7036635"/>
              <a:gd name="connsiteY2" fmla="*/ 291121 h 1974561"/>
              <a:gd name="connsiteX3" fmla="*/ 6922565 w 7036635"/>
              <a:gd name="connsiteY3" fmla="*/ 1773717 h 1974561"/>
              <a:gd name="connsiteX4" fmla="*/ 6482290 w 7036635"/>
              <a:gd name="connsiteY4" fmla="*/ 1973485 h 1974561"/>
              <a:gd name="connsiteX0" fmla="*/ 0 w 6965193"/>
              <a:gd name="connsiteY0" fmla="*/ 1301797 h 1973378"/>
              <a:gd name="connsiteX1" fmla="*/ 1509223 w 6965193"/>
              <a:gd name="connsiteY1" fmla="*/ 83482 h 1973378"/>
              <a:gd name="connsiteX2" fmla="*/ 6422717 w 6965193"/>
              <a:gd name="connsiteY2" fmla="*/ 290892 h 1973378"/>
              <a:gd name="connsiteX3" fmla="*/ 6799368 w 6965193"/>
              <a:gd name="connsiteY3" fmla="*/ 1767388 h 1973378"/>
              <a:gd name="connsiteX4" fmla="*/ 6482290 w 6965193"/>
              <a:gd name="connsiteY4" fmla="*/ 1973256 h 1973378"/>
              <a:gd name="connsiteX0" fmla="*/ 0 w 6805745"/>
              <a:gd name="connsiteY0" fmla="*/ 1335693 h 2017156"/>
              <a:gd name="connsiteX1" fmla="*/ 1509223 w 6805745"/>
              <a:gd name="connsiteY1" fmla="*/ 117378 h 2017156"/>
              <a:gd name="connsiteX2" fmla="*/ 6124562 w 6805745"/>
              <a:gd name="connsiteY2" fmla="*/ 238776 h 2017156"/>
              <a:gd name="connsiteX3" fmla="*/ 6799368 w 6805745"/>
              <a:gd name="connsiteY3" fmla="*/ 1801284 h 2017156"/>
              <a:gd name="connsiteX4" fmla="*/ 6482290 w 6805745"/>
              <a:gd name="connsiteY4" fmla="*/ 2007152 h 2017156"/>
              <a:gd name="connsiteX0" fmla="*/ 0 w 6793710"/>
              <a:gd name="connsiteY0" fmla="*/ 1328842 h 2000301"/>
              <a:gd name="connsiteX1" fmla="*/ 1509223 w 6793710"/>
              <a:gd name="connsiteY1" fmla="*/ 110527 h 2000301"/>
              <a:gd name="connsiteX2" fmla="*/ 6124562 w 6793710"/>
              <a:gd name="connsiteY2" fmla="*/ 231925 h 2000301"/>
              <a:gd name="connsiteX3" fmla="*/ 6787140 w 6793710"/>
              <a:gd name="connsiteY3" fmla="*/ 1657663 h 2000301"/>
              <a:gd name="connsiteX4" fmla="*/ 6482290 w 6793710"/>
              <a:gd name="connsiteY4" fmla="*/ 2000301 h 2000301"/>
              <a:gd name="connsiteX0" fmla="*/ 0 w 6820704"/>
              <a:gd name="connsiteY0" fmla="*/ 1328842 h 2000301"/>
              <a:gd name="connsiteX1" fmla="*/ 1509223 w 6820704"/>
              <a:gd name="connsiteY1" fmla="*/ 110527 h 2000301"/>
              <a:gd name="connsiteX2" fmla="*/ 6124562 w 6820704"/>
              <a:gd name="connsiteY2" fmla="*/ 231925 h 2000301"/>
              <a:gd name="connsiteX3" fmla="*/ 6787140 w 6820704"/>
              <a:gd name="connsiteY3" fmla="*/ 1657663 h 2000301"/>
              <a:gd name="connsiteX4" fmla="*/ 6482290 w 6820704"/>
              <a:gd name="connsiteY4" fmla="*/ 2000301 h 2000301"/>
              <a:gd name="connsiteX0" fmla="*/ 0 w 6797853"/>
              <a:gd name="connsiteY0" fmla="*/ 1328842 h 2000301"/>
              <a:gd name="connsiteX1" fmla="*/ 1509223 w 6797853"/>
              <a:gd name="connsiteY1" fmla="*/ 110527 h 2000301"/>
              <a:gd name="connsiteX2" fmla="*/ 6124562 w 6797853"/>
              <a:gd name="connsiteY2" fmla="*/ 231925 h 2000301"/>
              <a:gd name="connsiteX3" fmla="*/ 6787140 w 6797853"/>
              <a:gd name="connsiteY3" fmla="*/ 1657663 h 2000301"/>
              <a:gd name="connsiteX4" fmla="*/ 6482290 w 6797853"/>
              <a:gd name="connsiteY4" fmla="*/ 2000301 h 2000301"/>
              <a:gd name="connsiteX0" fmla="*/ 0 w 6789102"/>
              <a:gd name="connsiteY0" fmla="*/ 1337327 h 2008786"/>
              <a:gd name="connsiteX1" fmla="*/ 1509223 w 6789102"/>
              <a:gd name="connsiteY1" fmla="*/ 119012 h 2008786"/>
              <a:gd name="connsiteX2" fmla="*/ 6124562 w 6789102"/>
              <a:gd name="connsiteY2" fmla="*/ 240410 h 2008786"/>
              <a:gd name="connsiteX3" fmla="*/ 6787140 w 6789102"/>
              <a:gd name="connsiteY3" fmla="*/ 1666148 h 2008786"/>
              <a:gd name="connsiteX4" fmla="*/ 6482290 w 6789102"/>
              <a:gd name="connsiteY4" fmla="*/ 2008786 h 2008786"/>
              <a:gd name="connsiteX0" fmla="*/ 0 w 6791429"/>
              <a:gd name="connsiteY0" fmla="*/ 1337327 h 1780444"/>
              <a:gd name="connsiteX1" fmla="*/ 1509223 w 6791429"/>
              <a:gd name="connsiteY1" fmla="*/ 119012 h 1780444"/>
              <a:gd name="connsiteX2" fmla="*/ 6124562 w 6791429"/>
              <a:gd name="connsiteY2" fmla="*/ 240410 h 1780444"/>
              <a:gd name="connsiteX3" fmla="*/ 6787140 w 6791429"/>
              <a:gd name="connsiteY3" fmla="*/ 1666148 h 1780444"/>
              <a:gd name="connsiteX4" fmla="*/ 6427371 w 6791429"/>
              <a:gd name="connsiteY4" fmla="*/ 1694945 h 1780444"/>
              <a:gd name="connsiteX0" fmla="*/ 0 w 6770057"/>
              <a:gd name="connsiteY0" fmla="*/ 1311740 h 1669358"/>
              <a:gd name="connsiteX1" fmla="*/ 1509223 w 6770057"/>
              <a:gd name="connsiteY1" fmla="*/ 93425 h 1669358"/>
              <a:gd name="connsiteX2" fmla="*/ 6124562 w 6770057"/>
              <a:gd name="connsiteY2" fmla="*/ 214823 h 1669358"/>
              <a:gd name="connsiteX3" fmla="*/ 6763186 w 6770057"/>
              <a:gd name="connsiteY3" fmla="*/ 1260962 h 1669358"/>
              <a:gd name="connsiteX4" fmla="*/ 6427371 w 6770057"/>
              <a:gd name="connsiteY4" fmla="*/ 1669358 h 1669358"/>
              <a:gd name="connsiteX0" fmla="*/ 0 w 6780583"/>
              <a:gd name="connsiteY0" fmla="*/ 1311740 h 1669358"/>
              <a:gd name="connsiteX1" fmla="*/ 1509223 w 6780583"/>
              <a:gd name="connsiteY1" fmla="*/ 93425 h 1669358"/>
              <a:gd name="connsiteX2" fmla="*/ 6124562 w 6780583"/>
              <a:gd name="connsiteY2" fmla="*/ 214823 h 1669358"/>
              <a:gd name="connsiteX3" fmla="*/ 6763186 w 6780583"/>
              <a:gd name="connsiteY3" fmla="*/ 1260962 h 1669358"/>
              <a:gd name="connsiteX4" fmla="*/ 6427371 w 6780583"/>
              <a:gd name="connsiteY4" fmla="*/ 1669358 h 1669358"/>
              <a:gd name="connsiteX0" fmla="*/ 0 w 6767952"/>
              <a:gd name="connsiteY0" fmla="*/ 1311740 h 1669358"/>
              <a:gd name="connsiteX1" fmla="*/ 1509223 w 6767952"/>
              <a:gd name="connsiteY1" fmla="*/ 93425 h 1669358"/>
              <a:gd name="connsiteX2" fmla="*/ 6124562 w 6767952"/>
              <a:gd name="connsiteY2" fmla="*/ 214823 h 1669358"/>
              <a:gd name="connsiteX3" fmla="*/ 6763186 w 6767952"/>
              <a:gd name="connsiteY3" fmla="*/ 1260962 h 1669358"/>
              <a:gd name="connsiteX4" fmla="*/ 6427371 w 6767952"/>
              <a:gd name="connsiteY4" fmla="*/ 1669358 h 1669358"/>
              <a:gd name="connsiteX0" fmla="*/ 0 w 6784355"/>
              <a:gd name="connsiteY0" fmla="*/ 1315404 h 1673022"/>
              <a:gd name="connsiteX1" fmla="*/ 1509223 w 6784355"/>
              <a:gd name="connsiteY1" fmla="*/ 97089 h 1673022"/>
              <a:gd name="connsiteX2" fmla="*/ 6124562 w 6784355"/>
              <a:gd name="connsiteY2" fmla="*/ 218487 h 1673022"/>
              <a:gd name="connsiteX3" fmla="*/ 6780246 w 6784355"/>
              <a:gd name="connsiteY3" fmla="*/ 1351761 h 1673022"/>
              <a:gd name="connsiteX4" fmla="*/ 6427371 w 6784355"/>
              <a:gd name="connsiteY4" fmla="*/ 1673022 h 1673022"/>
              <a:gd name="connsiteX0" fmla="*/ 0 w 6786259"/>
              <a:gd name="connsiteY0" fmla="*/ 1315404 h 1673022"/>
              <a:gd name="connsiteX1" fmla="*/ 1509223 w 6786259"/>
              <a:gd name="connsiteY1" fmla="*/ 97089 h 1673022"/>
              <a:gd name="connsiteX2" fmla="*/ 6124562 w 6786259"/>
              <a:gd name="connsiteY2" fmla="*/ 218487 h 1673022"/>
              <a:gd name="connsiteX3" fmla="*/ 6780246 w 6786259"/>
              <a:gd name="connsiteY3" fmla="*/ 1351761 h 1673022"/>
              <a:gd name="connsiteX4" fmla="*/ 6427371 w 6786259"/>
              <a:gd name="connsiteY4" fmla="*/ 1673022 h 1673022"/>
              <a:gd name="connsiteX0" fmla="*/ 0 w 6782880"/>
              <a:gd name="connsiteY0" fmla="*/ 1299674 h 1657292"/>
              <a:gd name="connsiteX1" fmla="*/ 1509223 w 6782880"/>
              <a:gd name="connsiteY1" fmla="*/ 81359 h 1657292"/>
              <a:gd name="connsiteX2" fmla="*/ 6124562 w 6782880"/>
              <a:gd name="connsiteY2" fmla="*/ 202757 h 1657292"/>
              <a:gd name="connsiteX3" fmla="*/ 6780246 w 6782880"/>
              <a:gd name="connsiteY3" fmla="*/ 1336031 h 1657292"/>
              <a:gd name="connsiteX4" fmla="*/ 6427371 w 6782880"/>
              <a:gd name="connsiteY4" fmla="*/ 1657292 h 1657292"/>
              <a:gd name="connsiteX0" fmla="*/ 0 w 6783109"/>
              <a:gd name="connsiteY0" fmla="*/ 1299674 h 1664423"/>
              <a:gd name="connsiteX1" fmla="*/ 1509223 w 6783109"/>
              <a:gd name="connsiteY1" fmla="*/ 81359 h 1664423"/>
              <a:gd name="connsiteX2" fmla="*/ 6124562 w 6783109"/>
              <a:gd name="connsiteY2" fmla="*/ 202757 h 1664423"/>
              <a:gd name="connsiteX3" fmla="*/ 6780246 w 6783109"/>
              <a:gd name="connsiteY3" fmla="*/ 1336031 h 1664423"/>
              <a:gd name="connsiteX4" fmla="*/ 6379519 w 6783109"/>
              <a:gd name="connsiteY4" fmla="*/ 1664423 h 1664423"/>
              <a:gd name="connsiteX0" fmla="*/ 0 w 6784637"/>
              <a:gd name="connsiteY0" fmla="*/ 1470963 h 1835712"/>
              <a:gd name="connsiteX1" fmla="*/ 1509223 w 6784637"/>
              <a:gd name="connsiteY1" fmla="*/ 252648 h 1835712"/>
              <a:gd name="connsiteX2" fmla="*/ 6057617 w 6784637"/>
              <a:gd name="connsiteY2" fmla="*/ 66734 h 1835712"/>
              <a:gd name="connsiteX3" fmla="*/ 6780246 w 6784637"/>
              <a:gd name="connsiteY3" fmla="*/ 1507320 h 1835712"/>
              <a:gd name="connsiteX4" fmla="*/ 6379519 w 6784637"/>
              <a:gd name="connsiteY4" fmla="*/ 1835712 h 1835712"/>
              <a:gd name="connsiteX0" fmla="*/ 0 w 6784637"/>
              <a:gd name="connsiteY0" fmla="*/ 1498100 h 1862849"/>
              <a:gd name="connsiteX1" fmla="*/ 1447145 w 6784637"/>
              <a:gd name="connsiteY1" fmla="*/ 289036 h 1862849"/>
              <a:gd name="connsiteX2" fmla="*/ 6057617 w 6784637"/>
              <a:gd name="connsiteY2" fmla="*/ 93871 h 1862849"/>
              <a:gd name="connsiteX3" fmla="*/ 6780246 w 6784637"/>
              <a:gd name="connsiteY3" fmla="*/ 1534457 h 1862849"/>
              <a:gd name="connsiteX4" fmla="*/ 6379519 w 6784637"/>
              <a:gd name="connsiteY4" fmla="*/ 1862849 h 1862849"/>
              <a:gd name="connsiteX0" fmla="*/ 0 w 6784637"/>
              <a:gd name="connsiteY0" fmla="*/ 1494328 h 1859077"/>
              <a:gd name="connsiteX1" fmla="*/ 1364373 w 6784637"/>
              <a:gd name="connsiteY1" fmla="*/ 297598 h 1859077"/>
              <a:gd name="connsiteX2" fmla="*/ 6057617 w 6784637"/>
              <a:gd name="connsiteY2" fmla="*/ 90099 h 1859077"/>
              <a:gd name="connsiteX3" fmla="*/ 6780246 w 6784637"/>
              <a:gd name="connsiteY3" fmla="*/ 1530685 h 1859077"/>
              <a:gd name="connsiteX4" fmla="*/ 6379519 w 6784637"/>
              <a:gd name="connsiteY4" fmla="*/ 1859077 h 1859077"/>
              <a:gd name="connsiteX0" fmla="*/ 0 w 6784637"/>
              <a:gd name="connsiteY0" fmla="*/ 1501100 h 1865849"/>
              <a:gd name="connsiteX1" fmla="*/ 1297669 w 6784637"/>
              <a:gd name="connsiteY1" fmla="*/ 282581 h 1865849"/>
              <a:gd name="connsiteX2" fmla="*/ 6057617 w 6784637"/>
              <a:gd name="connsiteY2" fmla="*/ 96871 h 1865849"/>
              <a:gd name="connsiteX3" fmla="*/ 6780246 w 6784637"/>
              <a:gd name="connsiteY3" fmla="*/ 1537457 h 1865849"/>
              <a:gd name="connsiteX4" fmla="*/ 6379519 w 6784637"/>
              <a:gd name="connsiteY4" fmla="*/ 1865849 h 1865849"/>
              <a:gd name="connsiteX0" fmla="*/ 0 w 6783927"/>
              <a:gd name="connsiteY0" fmla="*/ 1501100 h 1759628"/>
              <a:gd name="connsiteX1" fmla="*/ 1297669 w 6783927"/>
              <a:gd name="connsiteY1" fmla="*/ 282581 h 1759628"/>
              <a:gd name="connsiteX2" fmla="*/ 6057617 w 6783927"/>
              <a:gd name="connsiteY2" fmla="*/ 96871 h 1759628"/>
              <a:gd name="connsiteX3" fmla="*/ 6780246 w 6783927"/>
              <a:gd name="connsiteY3" fmla="*/ 1537457 h 1759628"/>
              <a:gd name="connsiteX4" fmla="*/ 6357144 w 6783927"/>
              <a:gd name="connsiteY4" fmla="*/ 1757377 h 1759628"/>
              <a:gd name="connsiteX0" fmla="*/ 0 w 6777115"/>
              <a:gd name="connsiteY0" fmla="*/ 1491519 h 1747796"/>
              <a:gd name="connsiteX1" fmla="*/ 1297669 w 6777115"/>
              <a:gd name="connsiteY1" fmla="*/ 273000 h 1747796"/>
              <a:gd name="connsiteX2" fmla="*/ 6057617 w 6777115"/>
              <a:gd name="connsiteY2" fmla="*/ 87290 h 1747796"/>
              <a:gd name="connsiteX3" fmla="*/ 6773384 w 6777115"/>
              <a:gd name="connsiteY3" fmla="*/ 1398458 h 1747796"/>
              <a:gd name="connsiteX4" fmla="*/ 6357144 w 6777115"/>
              <a:gd name="connsiteY4" fmla="*/ 1747796 h 1747796"/>
              <a:gd name="connsiteX0" fmla="*/ 0 w 6781712"/>
              <a:gd name="connsiteY0" fmla="*/ 1600174 h 1856451"/>
              <a:gd name="connsiteX1" fmla="*/ 1297669 w 6781712"/>
              <a:gd name="connsiteY1" fmla="*/ 381655 h 1856451"/>
              <a:gd name="connsiteX2" fmla="*/ 5889143 w 6781712"/>
              <a:gd name="connsiteY2" fmla="*/ 65764 h 1856451"/>
              <a:gd name="connsiteX3" fmla="*/ 6773384 w 6781712"/>
              <a:gd name="connsiteY3" fmla="*/ 1507113 h 1856451"/>
              <a:gd name="connsiteX4" fmla="*/ 6357144 w 6781712"/>
              <a:gd name="connsiteY4" fmla="*/ 1856451 h 1856451"/>
              <a:gd name="connsiteX0" fmla="*/ 0 w 6768482"/>
              <a:gd name="connsiteY0" fmla="*/ 1523159 h 1854780"/>
              <a:gd name="connsiteX1" fmla="*/ 1284439 w 6768482"/>
              <a:gd name="connsiteY1" fmla="*/ 379984 h 1854780"/>
              <a:gd name="connsiteX2" fmla="*/ 5875913 w 6768482"/>
              <a:gd name="connsiteY2" fmla="*/ 64093 h 1854780"/>
              <a:gd name="connsiteX3" fmla="*/ 6760154 w 6768482"/>
              <a:gd name="connsiteY3" fmla="*/ 1505442 h 1854780"/>
              <a:gd name="connsiteX4" fmla="*/ 6343914 w 6768482"/>
              <a:gd name="connsiteY4" fmla="*/ 1854780 h 1854780"/>
              <a:gd name="connsiteX0" fmla="*/ 0 w 6781555"/>
              <a:gd name="connsiteY0" fmla="*/ 1433565 h 1852916"/>
              <a:gd name="connsiteX1" fmla="*/ 1297512 w 6781555"/>
              <a:gd name="connsiteY1" fmla="*/ 378120 h 1852916"/>
              <a:gd name="connsiteX2" fmla="*/ 5888986 w 6781555"/>
              <a:gd name="connsiteY2" fmla="*/ 62229 h 1852916"/>
              <a:gd name="connsiteX3" fmla="*/ 6773227 w 6781555"/>
              <a:gd name="connsiteY3" fmla="*/ 1503578 h 1852916"/>
              <a:gd name="connsiteX4" fmla="*/ 6356987 w 6781555"/>
              <a:gd name="connsiteY4" fmla="*/ 1852916 h 18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1555" h="1852916">
                <a:moveTo>
                  <a:pt x="0" y="1433565"/>
                </a:moveTo>
                <a:cubicBezTo>
                  <a:pt x="442231" y="1026704"/>
                  <a:pt x="316014" y="606676"/>
                  <a:pt x="1297512" y="378120"/>
                </a:cubicBezTo>
                <a:cubicBezTo>
                  <a:pt x="2279010" y="149564"/>
                  <a:pt x="4976367" y="-125347"/>
                  <a:pt x="5888986" y="62229"/>
                </a:cubicBezTo>
                <a:cubicBezTo>
                  <a:pt x="6801605" y="249805"/>
                  <a:pt x="6695227" y="1205130"/>
                  <a:pt x="6773227" y="1503578"/>
                </a:cubicBezTo>
                <a:cubicBezTo>
                  <a:pt x="6851227" y="1802026"/>
                  <a:pt x="6355647" y="1847060"/>
                  <a:pt x="6356987" y="1852916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Forme libre 95"/>
          <p:cNvSpPr/>
          <p:nvPr/>
        </p:nvSpPr>
        <p:spPr>
          <a:xfrm rot="508523">
            <a:off x="3854838" y="11349675"/>
            <a:ext cx="14413399" cy="5073097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6043251"/>
              <a:gd name="connsiteY0" fmla="*/ 1135804 h 1284759"/>
              <a:gd name="connsiteX1" fmla="*/ 2939598 w 6043251"/>
              <a:gd name="connsiteY1" fmla="*/ 54 h 1284759"/>
              <a:gd name="connsiteX2" fmla="*/ 3484045 w 6043251"/>
              <a:gd name="connsiteY2" fmla="*/ 914503 h 1284759"/>
              <a:gd name="connsiteX3" fmla="*/ 6043251 w 6043251"/>
              <a:gd name="connsiteY3" fmla="*/ 1284759 h 1284759"/>
              <a:gd name="connsiteX0" fmla="*/ 0 w 6125246"/>
              <a:gd name="connsiteY0" fmla="*/ 1533380 h 1682335"/>
              <a:gd name="connsiteX1" fmla="*/ 2939598 w 6125246"/>
              <a:gd name="connsiteY1" fmla="*/ 397630 h 1682335"/>
              <a:gd name="connsiteX2" fmla="*/ 6120768 w 6125246"/>
              <a:gd name="connsiteY2" fmla="*/ 68286 h 1682335"/>
              <a:gd name="connsiteX3" fmla="*/ 6043251 w 6125246"/>
              <a:gd name="connsiteY3" fmla="*/ 1682335 h 1682335"/>
              <a:gd name="connsiteX0" fmla="*/ 0 w 6167621"/>
              <a:gd name="connsiteY0" fmla="*/ 1533380 h 1682335"/>
              <a:gd name="connsiteX1" fmla="*/ 2939598 w 6167621"/>
              <a:gd name="connsiteY1" fmla="*/ 397630 h 1682335"/>
              <a:gd name="connsiteX2" fmla="*/ 6120768 w 6167621"/>
              <a:gd name="connsiteY2" fmla="*/ 68286 h 1682335"/>
              <a:gd name="connsiteX3" fmla="*/ 6043251 w 6167621"/>
              <a:gd name="connsiteY3" fmla="*/ 1682335 h 1682335"/>
              <a:gd name="connsiteX0" fmla="*/ 0 w 6167621"/>
              <a:gd name="connsiteY0" fmla="*/ 1617255 h 1766210"/>
              <a:gd name="connsiteX1" fmla="*/ 2939598 w 6167621"/>
              <a:gd name="connsiteY1" fmla="*/ 481505 h 1766210"/>
              <a:gd name="connsiteX2" fmla="*/ 6120768 w 6167621"/>
              <a:gd name="connsiteY2" fmla="*/ 152161 h 1766210"/>
              <a:gd name="connsiteX3" fmla="*/ 6043251 w 6167621"/>
              <a:gd name="connsiteY3" fmla="*/ 1766210 h 1766210"/>
              <a:gd name="connsiteX0" fmla="*/ 0 w 6114682"/>
              <a:gd name="connsiteY0" fmla="*/ 1583660 h 1732615"/>
              <a:gd name="connsiteX1" fmla="*/ 2939598 w 6114682"/>
              <a:gd name="connsiteY1" fmla="*/ 447910 h 1732615"/>
              <a:gd name="connsiteX2" fmla="*/ 5967225 w 6114682"/>
              <a:gd name="connsiteY2" fmla="*/ 158687 h 1732615"/>
              <a:gd name="connsiteX3" fmla="*/ 6043251 w 6114682"/>
              <a:gd name="connsiteY3" fmla="*/ 1732615 h 1732615"/>
              <a:gd name="connsiteX0" fmla="*/ 0 w 6130945"/>
              <a:gd name="connsiteY0" fmla="*/ 1583660 h 1732615"/>
              <a:gd name="connsiteX1" fmla="*/ 2939598 w 6130945"/>
              <a:gd name="connsiteY1" fmla="*/ 447910 h 1732615"/>
              <a:gd name="connsiteX2" fmla="*/ 5967225 w 6130945"/>
              <a:gd name="connsiteY2" fmla="*/ 158687 h 1732615"/>
              <a:gd name="connsiteX3" fmla="*/ 6043251 w 6130945"/>
              <a:gd name="connsiteY3" fmla="*/ 1732615 h 1732615"/>
              <a:gd name="connsiteX0" fmla="*/ 0 w 6130945"/>
              <a:gd name="connsiteY0" fmla="*/ 1647235 h 1796190"/>
              <a:gd name="connsiteX1" fmla="*/ 2945476 w 6130945"/>
              <a:gd name="connsiteY1" fmla="*/ 274853 h 1796190"/>
              <a:gd name="connsiteX2" fmla="*/ 5967225 w 6130945"/>
              <a:gd name="connsiteY2" fmla="*/ 222262 h 1796190"/>
              <a:gd name="connsiteX3" fmla="*/ 6043251 w 6130945"/>
              <a:gd name="connsiteY3" fmla="*/ 1796190 h 1796190"/>
              <a:gd name="connsiteX0" fmla="*/ 0 w 6163497"/>
              <a:gd name="connsiteY0" fmla="*/ 2182768 h 2182769"/>
              <a:gd name="connsiteX1" fmla="*/ 2978028 w 6163497"/>
              <a:gd name="connsiteY1" fmla="*/ 301022 h 2182769"/>
              <a:gd name="connsiteX2" fmla="*/ 5999777 w 6163497"/>
              <a:gd name="connsiteY2" fmla="*/ 248431 h 2182769"/>
              <a:gd name="connsiteX3" fmla="*/ 6075803 w 6163497"/>
              <a:gd name="connsiteY3" fmla="*/ 1822359 h 2182769"/>
              <a:gd name="connsiteX0" fmla="*/ 0 w 6163497"/>
              <a:gd name="connsiteY0" fmla="*/ 2182768 h 2182768"/>
              <a:gd name="connsiteX1" fmla="*/ 2978028 w 6163497"/>
              <a:gd name="connsiteY1" fmla="*/ 301022 h 2182768"/>
              <a:gd name="connsiteX2" fmla="*/ 5999777 w 6163497"/>
              <a:gd name="connsiteY2" fmla="*/ 248431 h 2182768"/>
              <a:gd name="connsiteX3" fmla="*/ 6075803 w 6163497"/>
              <a:gd name="connsiteY3" fmla="*/ 1822359 h 2182768"/>
              <a:gd name="connsiteX0" fmla="*/ 0 w 6163497"/>
              <a:gd name="connsiteY0" fmla="*/ 2137252 h 2137252"/>
              <a:gd name="connsiteX1" fmla="*/ 2301984 w 6163497"/>
              <a:gd name="connsiteY1" fmla="*/ 385027 h 2137252"/>
              <a:gd name="connsiteX2" fmla="*/ 5999777 w 6163497"/>
              <a:gd name="connsiteY2" fmla="*/ 202915 h 2137252"/>
              <a:gd name="connsiteX3" fmla="*/ 6075803 w 6163497"/>
              <a:gd name="connsiteY3" fmla="*/ 1776843 h 2137252"/>
              <a:gd name="connsiteX0" fmla="*/ 0 w 6163497"/>
              <a:gd name="connsiteY0" fmla="*/ 2174798 h 2174798"/>
              <a:gd name="connsiteX1" fmla="*/ 2301984 w 6163497"/>
              <a:gd name="connsiteY1" fmla="*/ 422573 h 2174798"/>
              <a:gd name="connsiteX2" fmla="*/ 5999777 w 6163497"/>
              <a:gd name="connsiteY2" fmla="*/ 240461 h 2174798"/>
              <a:gd name="connsiteX3" fmla="*/ 6075803 w 6163497"/>
              <a:gd name="connsiteY3" fmla="*/ 1814389 h 2174798"/>
              <a:gd name="connsiteX0" fmla="*/ 0 w 6163497"/>
              <a:gd name="connsiteY0" fmla="*/ 2152521 h 2152521"/>
              <a:gd name="connsiteX1" fmla="*/ 2301984 w 6163497"/>
              <a:gd name="connsiteY1" fmla="*/ 400296 h 2152521"/>
              <a:gd name="connsiteX2" fmla="*/ 5999777 w 6163497"/>
              <a:gd name="connsiteY2" fmla="*/ 218184 h 2152521"/>
              <a:gd name="connsiteX3" fmla="*/ 6075803 w 6163497"/>
              <a:gd name="connsiteY3" fmla="*/ 1792112 h 2152521"/>
              <a:gd name="connsiteX0" fmla="*/ 0 w 6195626"/>
              <a:gd name="connsiteY0" fmla="*/ 2152521 h 2152521"/>
              <a:gd name="connsiteX1" fmla="*/ 2301984 w 6195626"/>
              <a:gd name="connsiteY1" fmla="*/ 400296 h 2152521"/>
              <a:gd name="connsiteX2" fmla="*/ 5999777 w 6195626"/>
              <a:gd name="connsiteY2" fmla="*/ 218184 h 2152521"/>
              <a:gd name="connsiteX3" fmla="*/ 6075803 w 6195626"/>
              <a:gd name="connsiteY3" fmla="*/ 1792112 h 2152521"/>
              <a:gd name="connsiteX0" fmla="*/ 0 w 6282951"/>
              <a:gd name="connsiteY0" fmla="*/ 2227504 h 4092394"/>
              <a:gd name="connsiteX1" fmla="*/ 2301984 w 6282951"/>
              <a:gd name="connsiteY1" fmla="*/ 475279 h 4092394"/>
              <a:gd name="connsiteX2" fmla="*/ 5999777 w 6282951"/>
              <a:gd name="connsiteY2" fmla="*/ 293167 h 4092394"/>
              <a:gd name="connsiteX3" fmla="*/ 5859130 w 6282951"/>
              <a:gd name="connsiteY3" fmla="*/ 4092394 h 4092394"/>
              <a:gd name="connsiteX0" fmla="*/ 0 w 5911775"/>
              <a:gd name="connsiteY0" fmla="*/ 1847050 h 5032762"/>
              <a:gd name="connsiteX1" fmla="*/ 2301984 w 5911775"/>
              <a:gd name="connsiteY1" fmla="*/ 94825 h 5032762"/>
              <a:gd name="connsiteX2" fmla="*/ 4824903 w 5911775"/>
              <a:gd name="connsiteY2" fmla="*/ 4933570 h 5032762"/>
              <a:gd name="connsiteX3" fmla="*/ 5859130 w 5911775"/>
              <a:gd name="connsiteY3" fmla="*/ 3711940 h 5032762"/>
              <a:gd name="connsiteX0" fmla="*/ 0 w 5910627"/>
              <a:gd name="connsiteY0" fmla="*/ 1847050 h 4934891"/>
              <a:gd name="connsiteX1" fmla="*/ 2301984 w 5910627"/>
              <a:gd name="connsiteY1" fmla="*/ 94825 h 4934891"/>
              <a:gd name="connsiteX2" fmla="*/ 4824903 w 5910627"/>
              <a:gd name="connsiteY2" fmla="*/ 4933570 h 4934891"/>
              <a:gd name="connsiteX3" fmla="*/ 5859130 w 5910627"/>
              <a:gd name="connsiteY3" fmla="*/ 3711940 h 4934891"/>
              <a:gd name="connsiteX0" fmla="*/ 0 w 5917217"/>
              <a:gd name="connsiteY0" fmla="*/ 67347 h 3320807"/>
              <a:gd name="connsiteX1" fmla="*/ 1742659 w 5917217"/>
              <a:gd name="connsiteY1" fmla="*/ 2971838 h 3320807"/>
              <a:gd name="connsiteX2" fmla="*/ 4824903 w 5917217"/>
              <a:gd name="connsiteY2" fmla="*/ 3153867 h 3320807"/>
              <a:gd name="connsiteX3" fmla="*/ 5859130 w 5917217"/>
              <a:gd name="connsiteY3" fmla="*/ 1932237 h 3320807"/>
              <a:gd name="connsiteX0" fmla="*/ 0 w 5917217"/>
              <a:gd name="connsiteY0" fmla="*/ 61122 h 3216263"/>
              <a:gd name="connsiteX1" fmla="*/ 1742659 w 5917217"/>
              <a:gd name="connsiteY1" fmla="*/ 2965613 h 3216263"/>
              <a:gd name="connsiteX2" fmla="*/ 4824903 w 5917217"/>
              <a:gd name="connsiteY2" fmla="*/ 3147642 h 3216263"/>
              <a:gd name="connsiteX3" fmla="*/ 5859130 w 5917217"/>
              <a:gd name="connsiteY3" fmla="*/ 1926012 h 3216263"/>
              <a:gd name="connsiteX0" fmla="*/ 0 w 5910221"/>
              <a:gd name="connsiteY0" fmla="*/ 54046 h 3496844"/>
              <a:gd name="connsiteX1" fmla="*/ 2480954 w 5910221"/>
              <a:gd name="connsiteY1" fmla="*/ 3437971 h 3496844"/>
              <a:gd name="connsiteX2" fmla="*/ 4824903 w 5910221"/>
              <a:gd name="connsiteY2" fmla="*/ 3140566 h 3496844"/>
              <a:gd name="connsiteX3" fmla="*/ 5859130 w 5910221"/>
              <a:gd name="connsiteY3" fmla="*/ 1918936 h 3496844"/>
              <a:gd name="connsiteX0" fmla="*/ 0 w 5171592"/>
              <a:gd name="connsiteY0" fmla="*/ 1534974 h 1636030"/>
              <a:gd name="connsiteX1" fmla="*/ 1742325 w 5171592"/>
              <a:gd name="connsiteY1" fmla="*/ 1634863 h 1636030"/>
              <a:gd name="connsiteX2" fmla="*/ 4086274 w 5171592"/>
              <a:gd name="connsiteY2" fmla="*/ 1337458 h 1636030"/>
              <a:gd name="connsiteX3" fmla="*/ 5120501 w 5171592"/>
              <a:gd name="connsiteY3" fmla="*/ 115828 h 1636030"/>
              <a:gd name="connsiteX0" fmla="*/ 0 w 5171592"/>
              <a:gd name="connsiteY0" fmla="*/ 1534974 h 1697290"/>
              <a:gd name="connsiteX1" fmla="*/ 1742325 w 5171592"/>
              <a:gd name="connsiteY1" fmla="*/ 1634863 h 1697290"/>
              <a:gd name="connsiteX2" fmla="*/ 4086274 w 5171592"/>
              <a:gd name="connsiteY2" fmla="*/ 1337458 h 1697290"/>
              <a:gd name="connsiteX3" fmla="*/ 5120501 w 5171592"/>
              <a:gd name="connsiteY3" fmla="*/ 115828 h 1697290"/>
              <a:gd name="connsiteX0" fmla="*/ 0 w 5212535"/>
              <a:gd name="connsiteY0" fmla="*/ 1600375 h 1762691"/>
              <a:gd name="connsiteX1" fmla="*/ 1742325 w 5212535"/>
              <a:gd name="connsiteY1" fmla="*/ 1700264 h 1762691"/>
              <a:gd name="connsiteX2" fmla="*/ 4086274 w 5212535"/>
              <a:gd name="connsiteY2" fmla="*/ 1402859 h 1762691"/>
              <a:gd name="connsiteX3" fmla="*/ 5163303 w 5212535"/>
              <a:gd name="connsiteY3" fmla="*/ 112412 h 1762691"/>
              <a:gd name="connsiteX0" fmla="*/ 0 w 5163303"/>
              <a:gd name="connsiteY0" fmla="*/ 1487963 h 1650279"/>
              <a:gd name="connsiteX1" fmla="*/ 1742325 w 5163303"/>
              <a:gd name="connsiteY1" fmla="*/ 1587852 h 1650279"/>
              <a:gd name="connsiteX2" fmla="*/ 4086274 w 5163303"/>
              <a:gd name="connsiteY2" fmla="*/ 1290447 h 1650279"/>
              <a:gd name="connsiteX3" fmla="*/ 5163303 w 5163303"/>
              <a:gd name="connsiteY3" fmla="*/ 0 h 1650279"/>
              <a:gd name="connsiteX0" fmla="*/ 0 w 5163303"/>
              <a:gd name="connsiteY0" fmla="*/ 1487963 h 1650279"/>
              <a:gd name="connsiteX1" fmla="*/ 1742325 w 5163303"/>
              <a:gd name="connsiteY1" fmla="*/ 1587852 h 1650279"/>
              <a:gd name="connsiteX2" fmla="*/ 4086274 w 5163303"/>
              <a:gd name="connsiteY2" fmla="*/ 1290447 h 1650279"/>
              <a:gd name="connsiteX3" fmla="*/ 5163303 w 5163303"/>
              <a:gd name="connsiteY3" fmla="*/ 0 h 1650279"/>
              <a:gd name="connsiteX0" fmla="*/ 0 w 5163303"/>
              <a:gd name="connsiteY0" fmla="*/ 1487963 h 2017520"/>
              <a:gd name="connsiteX1" fmla="*/ 804256 w 5163303"/>
              <a:gd name="connsiteY1" fmla="*/ 2014988 h 2017520"/>
              <a:gd name="connsiteX2" fmla="*/ 4086274 w 5163303"/>
              <a:gd name="connsiteY2" fmla="*/ 1290447 h 2017520"/>
              <a:gd name="connsiteX3" fmla="*/ 5163303 w 5163303"/>
              <a:gd name="connsiteY3" fmla="*/ 0 h 2017520"/>
              <a:gd name="connsiteX0" fmla="*/ 0 w 5163303"/>
              <a:gd name="connsiteY0" fmla="*/ 1487963 h 2019301"/>
              <a:gd name="connsiteX1" fmla="*/ 804256 w 5163303"/>
              <a:gd name="connsiteY1" fmla="*/ 2014988 h 2019301"/>
              <a:gd name="connsiteX2" fmla="*/ 4070846 w 5163303"/>
              <a:gd name="connsiteY2" fmla="*/ 1222133 h 2019301"/>
              <a:gd name="connsiteX3" fmla="*/ 5163303 w 5163303"/>
              <a:gd name="connsiteY3" fmla="*/ 0 h 2019301"/>
              <a:gd name="connsiteX0" fmla="*/ 0 w 5163303"/>
              <a:gd name="connsiteY0" fmla="*/ 1487963 h 2019301"/>
              <a:gd name="connsiteX1" fmla="*/ 804256 w 5163303"/>
              <a:gd name="connsiteY1" fmla="*/ 2014988 h 2019301"/>
              <a:gd name="connsiteX2" fmla="*/ 4070846 w 5163303"/>
              <a:gd name="connsiteY2" fmla="*/ 1222133 h 2019301"/>
              <a:gd name="connsiteX3" fmla="*/ 5163303 w 5163303"/>
              <a:gd name="connsiteY3" fmla="*/ 0 h 2019301"/>
              <a:gd name="connsiteX0" fmla="*/ 0 w 5163303"/>
              <a:gd name="connsiteY0" fmla="*/ 1487963 h 2015686"/>
              <a:gd name="connsiteX1" fmla="*/ 804256 w 5163303"/>
              <a:gd name="connsiteY1" fmla="*/ 2014988 h 2015686"/>
              <a:gd name="connsiteX2" fmla="*/ 4070846 w 5163303"/>
              <a:gd name="connsiteY2" fmla="*/ 1222133 h 2015686"/>
              <a:gd name="connsiteX3" fmla="*/ 5163303 w 5163303"/>
              <a:gd name="connsiteY3" fmla="*/ 0 h 2015686"/>
              <a:gd name="connsiteX0" fmla="*/ 0 w 5331005"/>
              <a:gd name="connsiteY0" fmla="*/ 1768715 h 2296438"/>
              <a:gd name="connsiteX1" fmla="*/ 804256 w 5331005"/>
              <a:gd name="connsiteY1" fmla="*/ 2295740 h 2296438"/>
              <a:gd name="connsiteX2" fmla="*/ 4070846 w 5331005"/>
              <a:gd name="connsiteY2" fmla="*/ 1502885 h 2296438"/>
              <a:gd name="connsiteX3" fmla="*/ 5331005 w 5331005"/>
              <a:gd name="connsiteY3" fmla="*/ 0 h 2296438"/>
              <a:gd name="connsiteX0" fmla="*/ 0 w 5331005"/>
              <a:gd name="connsiteY0" fmla="*/ 1768715 h 2169136"/>
              <a:gd name="connsiteX1" fmla="*/ 776370 w 5331005"/>
              <a:gd name="connsiteY1" fmla="*/ 2167907 h 2169136"/>
              <a:gd name="connsiteX2" fmla="*/ 4070846 w 5331005"/>
              <a:gd name="connsiteY2" fmla="*/ 1502885 h 2169136"/>
              <a:gd name="connsiteX3" fmla="*/ 5331005 w 5331005"/>
              <a:gd name="connsiteY3" fmla="*/ 0 h 2169136"/>
              <a:gd name="connsiteX0" fmla="*/ 0 w 5331005"/>
              <a:gd name="connsiteY0" fmla="*/ 1768715 h 2178497"/>
              <a:gd name="connsiteX1" fmla="*/ 776370 w 5331005"/>
              <a:gd name="connsiteY1" fmla="*/ 2167907 h 2178497"/>
              <a:gd name="connsiteX2" fmla="*/ 4080958 w 5331005"/>
              <a:gd name="connsiteY2" fmla="*/ 1416908 h 2178497"/>
              <a:gd name="connsiteX3" fmla="*/ 5331005 w 5331005"/>
              <a:gd name="connsiteY3" fmla="*/ 0 h 2178497"/>
              <a:gd name="connsiteX0" fmla="*/ 0 w 5331005"/>
              <a:gd name="connsiteY0" fmla="*/ 1768715 h 2128767"/>
              <a:gd name="connsiteX1" fmla="*/ 801771 w 5331005"/>
              <a:gd name="connsiteY1" fmla="*/ 2115517 h 2128767"/>
              <a:gd name="connsiteX2" fmla="*/ 4080958 w 5331005"/>
              <a:gd name="connsiteY2" fmla="*/ 1416908 h 2128767"/>
              <a:gd name="connsiteX3" fmla="*/ 5331005 w 5331005"/>
              <a:gd name="connsiteY3" fmla="*/ 0 h 2128767"/>
              <a:gd name="connsiteX0" fmla="*/ 0 w 5841603"/>
              <a:gd name="connsiteY0" fmla="*/ 1504312 h 2115945"/>
              <a:gd name="connsiteX1" fmla="*/ 1312369 w 5841603"/>
              <a:gd name="connsiteY1" fmla="*/ 2115517 h 2115945"/>
              <a:gd name="connsiteX2" fmla="*/ 4591556 w 5841603"/>
              <a:gd name="connsiteY2" fmla="*/ 1416908 h 2115945"/>
              <a:gd name="connsiteX3" fmla="*/ 5841603 w 5841603"/>
              <a:gd name="connsiteY3" fmla="*/ 0 h 2115945"/>
              <a:gd name="connsiteX0" fmla="*/ 0 w 5841603"/>
              <a:gd name="connsiteY0" fmla="*/ 1504312 h 2171557"/>
              <a:gd name="connsiteX1" fmla="*/ 1049776 w 5841603"/>
              <a:gd name="connsiteY1" fmla="*/ 2171185 h 2171557"/>
              <a:gd name="connsiteX2" fmla="*/ 4591556 w 5841603"/>
              <a:gd name="connsiteY2" fmla="*/ 1416908 h 2171557"/>
              <a:gd name="connsiteX3" fmla="*/ 5841603 w 5841603"/>
              <a:gd name="connsiteY3" fmla="*/ 0 h 2171557"/>
              <a:gd name="connsiteX0" fmla="*/ 0 w 5841603"/>
              <a:gd name="connsiteY0" fmla="*/ 1504312 h 2171417"/>
              <a:gd name="connsiteX1" fmla="*/ 1049776 w 5841603"/>
              <a:gd name="connsiteY1" fmla="*/ 2171185 h 2171417"/>
              <a:gd name="connsiteX2" fmla="*/ 4591556 w 5841603"/>
              <a:gd name="connsiteY2" fmla="*/ 1416908 h 2171417"/>
              <a:gd name="connsiteX3" fmla="*/ 5841603 w 5841603"/>
              <a:gd name="connsiteY3" fmla="*/ 0 h 2171417"/>
              <a:gd name="connsiteX0" fmla="*/ 0 w 5510401"/>
              <a:gd name="connsiteY0" fmla="*/ 1802031 h 2469136"/>
              <a:gd name="connsiteX1" fmla="*/ 1049776 w 5510401"/>
              <a:gd name="connsiteY1" fmla="*/ 2468904 h 2469136"/>
              <a:gd name="connsiteX2" fmla="*/ 4591556 w 5510401"/>
              <a:gd name="connsiteY2" fmla="*/ 1714627 h 2469136"/>
              <a:gd name="connsiteX3" fmla="*/ 5510401 w 5510401"/>
              <a:gd name="connsiteY3" fmla="*/ 0 h 2469136"/>
              <a:gd name="connsiteX0" fmla="*/ 0 w 5510401"/>
              <a:gd name="connsiteY0" fmla="*/ 1802031 h 2469136"/>
              <a:gd name="connsiteX1" fmla="*/ 1049776 w 5510401"/>
              <a:gd name="connsiteY1" fmla="*/ 2468904 h 2469136"/>
              <a:gd name="connsiteX2" fmla="*/ 4591556 w 5510401"/>
              <a:gd name="connsiteY2" fmla="*/ 1714627 h 2469136"/>
              <a:gd name="connsiteX3" fmla="*/ 5510401 w 5510401"/>
              <a:gd name="connsiteY3" fmla="*/ 0 h 2469136"/>
              <a:gd name="connsiteX0" fmla="*/ 0 w 5834394"/>
              <a:gd name="connsiteY0" fmla="*/ 1329837 h 2474124"/>
              <a:gd name="connsiteX1" fmla="*/ 1373769 w 5834394"/>
              <a:gd name="connsiteY1" fmla="*/ 2468904 h 2474124"/>
              <a:gd name="connsiteX2" fmla="*/ 4915549 w 5834394"/>
              <a:gd name="connsiteY2" fmla="*/ 1714627 h 2474124"/>
              <a:gd name="connsiteX3" fmla="*/ 5834394 w 5834394"/>
              <a:gd name="connsiteY3" fmla="*/ 0 h 2474124"/>
              <a:gd name="connsiteX0" fmla="*/ 0 w 5834394"/>
              <a:gd name="connsiteY0" fmla="*/ 1329837 h 2474124"/>
              <a:gd name="connsiteX1" fmla="*/ 1373769 w 5834394"/>
              <a:gd name="connsiteY1" fmla="*/ 2468904 h 2474124"/>
              <a:gd name="connsiteX2" fmla="*/ 4915549 w 5834394"/>
              <a:gd name="connsiteY2" fmla="*/ 1714627 h 2474124"/>
              <a:gd name="connsiteX3" fmla="*/ 5834394 w 5834394"/>
              <a:gd name="connsiteY3" fmla="*/ 0 h 2474124"/>
              <a:gd name="connsiteX0" fmla="*/ 0 w 5834394"/>
              <a:gd name="connsiteY0" fmla="*/ 1329837 h 2470372"/>
              <a:gd name="connsiteX1" fmla="*/ 799499 w 5834394"/>
              <a:gd name="connsiteY1" fmla="*/ 1520349 h 2470372"/>
              <a:gd name="connsiteX2" fmla="*/ 1373769 w 5834394"/>
              <a:gd name="connsiteY2" fmla="*/ 2468904 h 2470372"/>
              <a:gd name="connsiteX3" fmla="*/ 4915549 w 5834394"/>
              <a:gd name="connsiteY3" fmla="*/ 1714627 h 2470372"/>
              <a:gd name="connsiteX4" fmla="*/ 5834394 w 5834394"/>
              <a:gd name="connsiteY4" fmla="*/ 0 h 2470372"/>
              <a:gd name="connsiteX0" fmla="*/ 0 w 5834394"/>
              <a:gd name="connsiteY0" fmla="*/ 1329837 h 2506224"/>
              <a:gd name="connsiteX1" fmla="*/ 799499 w 5834394"/>
              <a:gd name="connsiteY1" fmla="*/ 1520349 h 2506224"/>
              <a:gd name="connsiteX2" fmla="*/ 1306414 w 5834394"/>
              <a:gd name="connsiteY2" fmla="*/ 2504848 h 2506224"/>
              <a:gd name="connsiteX3" fmla="*/ 4915549 w 5834394"/>
              <a:gd name="connsiteY3" fmla="*/ 1714627 h 2506224"/>
              <a:gd name="connsiteX4" fmla="*/ 5834394 w 5834394"/>
              <a:gd name="connsiteY4" fmla="*/ 0 h 2506224"/>
              <a:gd name="connsiteX0" fmla="*/ 0 w 5834394"/>
              <a:gd name="connsiteY0" fmla="*/ 1329837 h 2507523"/>
              <a:gd name="connsiteX1" fmla="*/ 799499 w 5834394"/>
              <a:gd name="connsiteY1" fmla="*/ 1520349 h 2507523"/>
              <a:gd name="connsiteX2" fmla="*/ 1306414 w 5834394"/>
              <a:gd name="connsiteY2" fmla="*/ 2504848 h 2507523"/>
              <a:gd name="connsiteX3" fmla="*/ 4968700 w 5834394"/>
              <a:gd name="connsiteY3" fmla="*/ 1780059 h 2507523"/>
              <a:gd name="connsiteX4" fmla="*/ 5834394 w 5834394"/>
              <a:gd name="connsiteY4" fmla="*/ 0 h 2507523"/>
              <a:gd name="connsiteX0" fmla="*/ 0 w 5834394"/>
              <a:gd name="connsiteY0" fmla="*/ 1329837 h 2492148"/>
              <a:gd name="connsiteX1" fmla="*/ 799499 w 5834394"/>
              <a:gd name="connsiteY1" fmla="*/ 1520349 h 2492148"/>
              <a:gd name="connsiteX2" fmla="*/ 1287696 w 5834394"/>
              <a:gd name="connsiteY2" fmla="*/ 2489393 h 2492148"/>
              <a:gd name="connsiteX3" fmla="*/ 4968700 w 5834394"/>
              <a:gd name="connsiteY3" fmla="*/ 1780059 h 2492148"/>
              <a:gd name="connsiteX4" fmla="*/ 5834394 w 5834394"/>
              <a:gd name="connsiteY4" fmla="*/ 0 h 2492148"/>
              <a:gd name="connsiteX0" fmla="*/ 0 w 5834394"/>
              <a:gd name="connsiteY0" fmla="*/ 1329837 h 2492652"/>
              <a:gd name="connsiteX1" fmla="*/ 1004342 w 5834394"/>
              <a:gd name="connsiteY1" fmla="*/ 1495600 h 2492652"/>
              <a:gd name="connsiteX2" fmla="*/ 1287696 w 5834394"/>
              <a:gd name="connsiteY2" fmla="*/ 2489393 h 2492652"/>
              <a:gd name="connsiteX3" fmla="*/ 4968700 w 5834394"/>
              <a:gd name="connsiteY3" fmla="*/ 1780059 h 2492652"/>
              <a:gd name="connsiteX4" fmla="*/ 5834394 w 5834394"/>
              <a:gd name="connsiteY4" fmla="*/ 0 h 2492652"/>
              <a:gd name="connsiteX0" fmla="*/ 0 w 5993495"/>
              <a:gd name="connsiteY0" fmla="*/ 1198463 h 2492652"/>
              <a:gd name="connsiteX1" fmla="*/ 1163443 w 5993495"/>
              <a:gd name="connsiteY1" fmla="*/ 1495600 h 2492652"/>
              <a:gd name="connsiteX2" fmla="*/ 1446797 w 5993495"/>
              <a:gd name="connsiteY2" fmla="*/ 2489393 h 2492652"/>
              <a:gd name="connsiteX3" fmla="*/ 5127801 w 5993495"/>
              <a:gd name="connsiteY3" fmla="*/ 1780059 h 2492652"/>
              <a:gd name="connsiteX4" fmla="*/ 5993495 w 5993495"/>
              <a:gd name="connsiteY4" fmla="*/ 0 h 2492652"/>
              <a:gd name="connsiteX0" fmla="*/ 0 w 5993495"/>
              <a:gd name="connsiteY0" fmla="*/ 1198463 h 2495585"/>
              <a:gd name="connsiteX1" fmla="*/ 1163955 w 5993495"/>
              <a:gd name="connsiteY1" fmla="*/ 1374840 h 2495585"/>
              <a:gd name="connsiteX2" fmla="*/ 1446797 w 5993495"/>
              <a:gd name="connsiteY2" fmla="*/ 2489393 h 2495585"/>
              <a:gd name="connsiteX3" fmla="*/ 5127801 w 5993495"/>
              <a:gd name="connsiteY3" fmla="*/ 1780059 h 2495585"/>
              <a:gd name="connsiteX4" fmla="*/ 5993495 w 5993495"/>
              <a:gd name="connsiteY4" fmla="*/ 0 h 2495585"/>
              <a:gd name="connsiteX0" fmla="*/ 0 w 5993495"/>
              <a:gd name="connsiteY0" fmla="*/ 1198463 h 2495585"/>
              <a:gd name="connsiteX1" fmla="*/ 1163955 w 5993495"/>
              <a:gd name="connsiteY1" fmla="*/ 1374840 h 2495585"/>
              <a:gd name="connsiteX2" fmla="*/ 1446797 w 5993495"/>
              <a:gd name="connsiteY2" fmla="*/ 2489393 h 2495585"/>
              <a:gd name="connsiteX3" fmla="*/ 5127801 w 5993495"/>
              <a:gd name="connsiteY3" fmla="*/ 1780059 h 2495585"/>
              <a:gd name="connsiteX4" fmla="*/ 5993495 w 5993495"/>
              <a:gd name="connsiteY4" fmla="*/ 0 h 2495585"/>
              <a:gd name="connsiteX0" fmla="*/ 0 w 5993495"/>
              <a:gd name="connsiteY0" fmla="*/ 1198463 h 2493111"/>
              <a:gd name="connsiteX1" fmla="*/ 1163955 w 5993495"/>
              <a:gd name="connsiteY1" fmla="*/ 1374840 h 2493111"/>
              <a:gd name="connsiteX2" fmla="*/ 1446797 w 5993495"/>
              <a:gd name="connsiteY2" fmla="*/ 2489393 h 2493111"/>
              <a:gd name="connsiteX3" fmla="*/ 5127801 w 5993495"/>
              <a:gd name="connsiteY3" fmla="*/ 1780059 h 2493111"/>
              <a:gd name="connsiteX4" fmla="*/ 5993495 w 5993495"/>
              <a:gd name="connsiteY4" fmla="*/ 0 h 2493111"/>
              <a:gd name="connsiteX0" fmla="*/ 0 w 5993495"/>
              <a:gd name="connsiteY0" fmla="*/ 1198463 h 2497215"/>
              <a:gd name="connsiteX1" fmla="*/ 1163955 w 5993495"/>
              <a:gd name="connsiteY1" fmla="*/ 1374840 h 2497215"/>
              <a:gd name="connsiteX2" fmla="*/ 1446797 w 5993495"/>
              <a:gd name="connsiteY2" fmla="*/ 2489393 h 2497215"/>
              <a:gd name="connsiteX3" fmla="*/ 5206755 w 5993495"/>
              <a:gd name="connsiteY3" fmla="*/ 1866628 h 2497215"/>
              <a:gd name="connsiteX4" fmla="*/ 5127801 w 5993495"/>
              <a:gd name="connsiteY4" fmla="*/ 1780059 h 2497215"/>
              <a:gd name="connsiteX5" fmla="*/ 5993495 w 5993495"/>
              <a:gd name="connsiteY5" fmla="*/ 0 h 2497215"/>
              <a:gd name="connsiteX0" fmla="*/ 0 w 5993495"/>
              <a:gd name="connsiteY0" fmla="*/ 1198463 h 2491399"/>
              <a:gd name="connsiteX1" fmla="*/ 1163955 w 5993495"/>
              <a:gd name="connsiteY1" fmla="*/ 1374840 h 2491399"/>
              <a:gd name="connsiteX2" fmla="*/ 1446797 w 5993495"/>
              <a:gd name="connsiteY2" fmla="*/ 2489393 h 2491399"/>
              <a:gd name="connsiteX3" fmla="*/ 5206755 w 5993495"/>
              <a:gd name="connsiteY3" fmla="*/ 1866628 h 2491399"/>
              <a:gd name="connsiteX4" fmla="*/ 5127801 w 5993495"/>
              <a:gd name="connsiteY4" fmla="*/ 1780059 h 2491399"/>
              <a:gd name="connsiteX5" fmla="*/ 5993495 w 5993495"/>
              <a:gd name="connsiteY5" fmla="*/ 0 h 2491399"/>
              <a:gd name="connsiteX0" fmla="*/ 0 w 5993495"/>
              <a:gd name="connsiteY0" fmla="*/ 1198463 h 2491399"/>
              <a:gd name="connsiteX1" fmla="*/ 1163955 w 5993495"/>
              <a:gd name="connsiteY1" fmla="*/ 1374840 h 2491399"/>
              <a:gd name="connsiteX2" fmla="*/ 1446797 w 5993495"/>
              <a:gd name="connsiteY2" fmla="*/ 2489393 h 2491399"/>
              <a:gd name="connsiteX3" fmla="*/ 5206755 w 5993495"/>
              <a:gd name="connsiteY3" fmla="*/ 1866628 h 2491399"/>
              <a:gd name="connsiteX4" fmla="*/ 5127801 w 5993495"/>
              <a:gd name="connsiteY4" fmla="*/ 1780059 h 2491399"/>
              <a:gd name="connsiteX5" fmla="*/ 5993495 w 5993495"/>
              <a:gd name="connsiteY5" fmla="*/ 0 h 2491399"/>
              <a:gd name="connsiteX0" fmla="*/ 0 w 6076160"/>
              <a:gd name="connsiteY0" fmla="*/ 1202914 h 2491399"/>
              <a:gd name="connsiteX1" fmla="*/ 1246620 w 6076160"/>
              <a:gd name="connsiteY1" fmla="*/ 1374840 h 2491399"/>
              <a:gd name="connsiteX2" fmla="*/ 1529462 w 6076160"/>
              <a:gd name="connsiteY2" fmla="*/ 2489393 h 2491399"/>
              <a:gd name="connsiteX3" fmla="*/ 5289420 w 6076160"/>
              <a:gd name="connsiteY3" fmla="*/ 1866628 h 2491399"/>
              <a:gd name="connsiteX4" fmla="*/ 5210466 w 6076160"/>
              <a:gd name="connsiteY4" fmla="*/ 1780059 h 2491399"/>
              <a:gd name="connsiteX5" fmla="*/ 6076160 w 6076160"/>
              <a:gd name="connsiteY5" fmla="*/ 0 h 2491399"/>
              <a:gd name="connsiteX0" fmla="*/ 0 w 6076160"/>
              <a:gd name="connsiteY0" fmla="*/ 1202914 h 2491399"/>
              <a:gd name="connsiteX1" fmla="*/ 1246620 w 6076160"/>
              <a:gd name="connsiteY1" fmla="*/ 1374840 h 2491399"/>
              <a:gd name="connsiteX2" fmla="*/ 1529462 w 6076160"/>
              <a:gd name="connsiteY2" fmla="*/ 2489393 h 2491399"/>
              <a:gd name="connsiteX3" fmla="*/ 5289420 w 6076160"/>
              <a:gd name="connsiteY3" fmla="*/ 1866628 h 2491399"/>
              <a:gd name="connsiteX4" fmla="*/ 5210466 w 6076160"/>
              <a:gd name="connsiteY4" fmla="*/ 1780059 h 2491399"/>
              <a:gd name="connsiteX5" fmla="*/ 6076160 w 6076160"/>
              <a:gd name="connsiteY5" fmla="*/ 0 h 2491399"/>
              <a:gd name="connsiteX0" fmla="*/ 0 w 6076160"/>
              <a:gd name="connsiteY0" fmla="*/ 1202914 h 2493437"/>
              <a:gd name="connsiteX1" fmla="*/ 1246620 w 6076160"/>
              <a:gd name="connsiteY1" fmla="*/ 1374840 h 2493437"/>
              <a:gd name="connsiteX2" fmla="*/ 1529462 w 6076160"/>
              <a:gd name="connsiteY2" fmla="*/ 2489393 h 2493437"/>
              <a:gd name="connsiteX3" fmla="*/ 5289420 w 6076160"/>
              <a:gd name="connsiteY3" fmla="*/ 1866628 h 2493437"/>
              <a:gd name="connsiteX4" fmla="*/ 6076160 w 6076160"/>
              <a:gd name="connsiteY4" fmla="*/ 0 h 2493437"/>
              <a:gd name="connsiteX0" fmla="*/ 0 w 6076160"/>
              <a:gd name="connsiteY0" fmla="*/ 1202914 h 2493437"/>
              <a:gd name="connsiteX1" fmla="*/ 1246620 w 6076160"/>
              <a:gd name="connsiteY1" fmla="*/ 1374840 h 2493437"/>
              <a:gd name="connsiteX2" fmla="*/ 1529462 w 6076160"/>
              <a:gd name="connsiteY2" fmla="*/ 2489393 h 2493437"/>
              <a:gd name="connsiteX3" fmla="*/ 5289420 w 6076160"/>
              <a:gd name="connsiteY3" fmla="*/ 1866628 h 2493437"/>
              <a:gd name="connsiteX4" fmla="*/ 6076160 w 6076160"/>
              <a:gd name="connsiteY4" fmla="*/ 0 h 2493437"/>
              <a:gd name="connsiteX0" fmla="*/ 0 w 6076160"/>
              <a:gd name="connsiteY0" fmla="*/ 1202914 h 2492978"/>
              <a:gd name="connsiteX1" fmla="*/ 1246620 w 6076160"/>
              <a:gd name="connsiteY1" fmla="*/ 1374840 h 2492978"/>
              <a:gd name="connsiteX2" fmla="*/ 1529462 w 6076160"/>
              <a:gd name="connsiteY2" fmla="*/ 2489393 h 2492978"/>
              <a:gd name="connsiteX3" fmla="*/ 5289420 w 6076160"/>
              <a:gd name="connsiteY3" fmla="*/ 1866628 h 2492978"/>
              <a:gd name="connsiteX4" fmla="*/ 6076160 w 6076160"/>
              <a:gd name="connsiteY4" fmla="*/ 0 h 2492978"/>
              <a:gd name="connsiteX0" fmla="*/ 0 w 6076160"/>
              <a:gd name="connsiteY0" fmla="*/ 1202914 h 2492289"/>
              <a:gd name="connsiteX1" fmla="*/ 1246620 w 6076160"/>
              <a:gd name="connsiteY1" fmla="*/ 1374840 h 2492289"/>
              <a:gd name="connsiteX2" fmla="*/ 1529462 w 6076160"/>
              <a:gd name="connsiteY2" fmla="*/ 2489393 h 2492289"/>
              <a:gd name="connsiteX3" fmla="*/ 5289420 w 6076160"/>
              <a:gd name="connsiteY3" fmla="*/ 1866628 h 2492289"/>
              <a:gd name="connsiteX4" fmla="*/ 6076160 w 6076160"/>
              <a:gd name="connsiteY4" fmla="*/ 0 h 2492289"/>
              <a:gd name="connsiteX0" fmla="*/ 0 w 6076160"/>
              <a:gd name="connsiteY0" fmla="*/ 1202914 h 2495663"/>
              <a:gd name="connsiteX1" fmla="*/ 1246620 w 6076160"/>
              <a:gd name="connsiteY1" fmla="*/ 1374840 h 2495663"/>
              <a:gd name="connsiteX2" fmla="*/ 1529462 w 6076160"/>
              <a:gd name="connsiteY2" fmla="*/ 2489393 h 2495663"/>
              <a:gd name="connsiteX3" fmla="*/ 5277283 w 6076160"/>
              <a:gd name="connsiteY3" fmla="*/ 1775817 h 2495663"/>
              <a:gd name="connsiteX4" fmla="*/ 6076160 w 6076160"/>
              <a:gd name="connsiteY4" fmla="*/ 0 h 2495663"/>
              <a:gd name="connsiteX0" fmla="*/ 0 w 6076160"/>
              <a:gd name="connsiteY0" fmla="*/ 1202914 h 2494005"/>
              <a:gd name="connsiteX1" fmla="*/ 1246620 w 6076160"/>
              <a:gd name="connsiteY1" fmla="*/ 1374840 h 2494005"/>
              <a:gd name="connsiteX2" fmla="*/ 1529462 w 6076160"/>
              <a:gd name="connsiteY2" fmla="*/ 2489393 h 2494005"/>
              <a:gd name="connsiteX3" fmla="*/ 5279359 w 6076160"/>
              <a:gd name="connsiteY3" fmla="*/ 1729059 h 2494005"/>
              <a:gd name="connsiteX4" fmla="*/ 6076160 w 6076160"/>
              <a:gd name="connsiteY4" fmla="*/ 0 h 2494005"/>
              <a:gd name="connsiteX0" fmla="*/ 0 w 6076160"/>
              <a:gd name="connsiteY0" fmla="*/ 1202914 h 2495505"/>
              <a:gd name="connsiteX1" fmla="*/ 1246620 w 6076160"/>
              <a:gd name="connsiteY1" fmla="*/ 1374840 h 2495505"/>
              <a:gd name="connsiteX2" fmla="*/ 1529462 w 6076160"/>
              <a:gd name="connsiteY2" fmla="*/ 2489393 h 2495505"/>
              <a:gd name="connsiteX3" fmla="*/ 5301718 w 6076160"/>
              <a:gd name="connsiteY3" fmla="*/ 1771758 h 2495505"/>
              <a:gd name="connsiteX4" fmla="*/ 6076160 w 6076160"/>
              <a:gd name="connsiteY4" fmla="*/ 0 h 2495505"/>
              <a:gd name="connsiteX0" fmla="*/ 0 w 6076160"/>
              <a:gd name="connsiteY0" fmla="*/ 1202914 h 2449787"/>
              <a:gd name="connsiteX1" fmla="*/ 1246620 w 6076160"/>
              <a:gd name="connsiteY1" fmla="*/ 1374840 h 2449787"/>
              <a:gd name="connsiteX2" fmla="*/ 1539684 w 6076160"/>
              <a:gd name="connsiteY2" fmla="*/ 2441281 h 2449787"/>
              <a:gd name="connsiteX3" fmla="*/ 5301718 w 6076160"/>
              <a:gd name="connsiteY3" fmla="*/ 1771758 h 2449787"/>
              <a:gd name="connsiteX4" fmla="*/ 6076160 w 6076160"/>
              <a:gd name="connsiteY4" fmla="*/ 0 h 2449787"/>
              <a:gd name="connsiteX0" fmla="*/ 0 w 6076160"/>
              <a:gd name="connsiteY0" fmla="*/ 1202914 h 2441305"/>
              <a:gd name="connsiteX1" fmla="*/ 1246620 w 6076160"/>
              <a:gd name="connsiteY1" fmla="*/ 1374840 h 2441305"/>
              <a:gd name="connsiteX2" fmla="*/ 1539684 w 6076160"/>
              <a:gd name="connsiteY2" fmla="*/ 2441281 h 2441305"/>
              <a:gd name="connsiteX3" fmla="*/ 5301718 w 6076160"/>
              <a:gd name="connsiteY3" fmla="*/ 1771758 h 2441305"/>
              <a:gd name="connsiteX4" fmla="*/ 6076160 w 6076160"/>
              <a:gd name="connsiteY4" fmla="*/ 0 h 2441305"/>
              <a:gd name="connsiteX0" fmla="*/ 0 w 6076160"/>
              <a:gd name="connsiteY0" fmla="*/ 1202914 h 2441725"/>
              <a:gd name="connsiteX1" fmla="*/ 1246620 w 6076160"/>
              <a:gd name="connsiteY1" fmla="*/ 1374840 h 2441725"/>
              <a:gd name="connsiteX2" fmla="*/ 1539684 w 6076160"/>
              <a:gd name="connsiteY2" fmla="*/ 2441281 h 2441725"/>
              <a:gd name="connsiteX3" fmla="*/ 5301718 w 6076160"/>
              <a:gd name="connsiteY3" fmla="*/ 1771758 h 2441725"/>
              <a:gd name="connsiteX4" fmla="*/ 6076160 w 6076160"/>
              <a:gd name="connsiteY4" fmla="*/ 0 h 2441725"/>
              <a:gd name="connsiteX0" fmla="*/ 0 w 6076160"/>
              <a:gd name="connsiteY0" fmla="*/ 1202914 h 2479388"/>
              <a:gd name="connsiteX1" fmla="*/ 1246620 w 6076160"/>
              <a:gd name="connsiteY1" fmla="*/ 1374840 h 2479388"/>
              <a:gd name="connsiteX2" fmla="*/ 1536394 w 6076160"/>
              <a:gd name="connsiteY2" fmla="*/ 2478959 h 2479388"/>
              <a:gd name="connsiteX3" fmla="*/ 5301718 w 6076160"/>
              <a:gd name="connsiteY3" fmla="*/ 1771758 h 2479388"/>
              <a:gd name="connsiteX4" fmla="*/ 6076160 w 6076160"/>
              <a:gd name="connsiteY4" fmla="*/ 0 h 2479388"/>
              <a:gd name="connsiteX0" fmla="*/ 0 w 6076160"/>
              <a:gd name="connsiteY0" fmla="*/ 1202914 h 2480433"/>
              <a:gd name="connsiteX1" fmla="*/ 1246620 w 6076160"/>
              <a:gd name="connsiteY1" fmla="*/ 1374840 h 2480433"/>
              <a:gd name="connsiteX2" fmla="*/ 1536394 w 6076160"/>
              <a:gd name="connsiteY2" fmla="*/ 2478959 h 2480433"/>
              <a:gd name="connsiteX3" fmla="*/ 5301718 w 6076160"/>
              <a:gd name="connsiteY3" fmla="*/ 1771758 h 2480433"/>
              <a:gd name="connsiteX4" fmla="*/ 6076160 w 6076160"/>
              <a:gd name="connsiteY4" fmla="*/ 0 h 2480433"/>
              <a:gd name="connsiteX0" fmla="*/ 0 w 6076160"/>
              <a:gd name="connsiteY0" fmla="*/ 1202914 h 2480433"/>
              <a:gd name="connsiteX1" fmla="*/ 1246620 w 6076160"/>
              <a:gd name="connsiteY1" fmla="*/ 1374840 h 2480433"/>
              <a:gd name="connsiteX2" fmla="*/ 1536394 w 6076160"/>
              <a:gd name="connsiteY2" fmla="*/ 2478959 h 2480433"/>
              <a:gd name="connsiteX3" fmla="*/ 5301718 w 6076160"/>
              <a:gd name="connsiteY3" fmla="*/ 1771758 h 2480433"/>
              <a:gd name="connsiteX4" fmla="*/ 6076160 w 6076160"/>
              <a:gd name="connsiteY4" fmla="*/ 0 h 2480433"/>
              <a:gd name="connsiteX0" fmla="*/ 0 w 6076160"/>
              <a:gd name="connsiteY0" fmla="*/ 1202914 h 2487778"/>
              <a:gd name="connsiteX1" fmla="*/ 1246620 w 6076160"/>
              <a:gd name="connsiteY1" fmla="*/ 1374840 h 2487778"/>
              <a:gd name="connsiteX2" fmla="*/ 1536394 w 6076160"/>
              <a:gd name="connsiteY2" fmla="*/ 2478959 h 2487778"/>
              <a:gd name="connsiteX3" fmla="*/ 5318360 w 6076160"/>
              <a:gd name="connsiteY3" fmla="*/ 1833973 h 2487778"/>
              <a:gd name="connsiteX4" fmla="*/ 6076160 w 6076160"/>
              <a:gd name="connsiteY4" fmla="*/ 0 h 2487778"/>
              <a:gd name="connsiteX0" fmla="*/ 0 w 6076160"/>
              <a:gd name="connsiteY0" fmla="*/ 1202914 h 2485695"/>
              <a:gd name="connsiteX1" fmla="*/ 1246620 w 6076160"/>
              <a:gd name="connsiteY1" fmla="*/ 1374840 h 2485695"/>
              <a:gd name="connsiteX2" fmla="*/ 1536394 w 6076160"/>
              <a:gd name="connsiteY2" fmla="*/ 2478959 h 2485695"/>
              <a:gd name="connsiteX3" fmla="*/ 5312291 w 6076160"/>
              <a:gd name="connsiteY3" fmla="*/ 1788568 h 2485695"/>
              <a:gd name="connsiteX4" fmla="*/ 6076160 w 6076160"/>
              <a:gd name="connsiteY4" fmla="*/ 0 h 2485695"/>
              <a:gd name="connsiteX0" fmla="*/ 0 w 6076160"/>
              <a:gd name="connsiteY0" fmla="*/ 1202914 h 2484356"/>
              <a:gd name="connsiteX1" fmla="*/ 1246620 w 6076160"/>
              <a:gd name="connsiteY1" fmla="*/ 1374840 h 2484356"/>
              <a:gd name="connsiteX2" fmla="*/ 1536394 w 6076160"/>
              <a:gd name="connsiteY2" fmla="*/ 2478959 h 2484356"/>
              <a:gd name="connsiteX3" fmla="*/ 5299291 w 6076160"/>
              <a:gd name="connsiteY3" fmla="*/ 1753597 h 2484356"/>
              <a:gd name="connsiteX4" fmla="*/ 6076160 w 6076160"/>
              <a:gd name="connsiteY4" fmla="*/ 0 h 2484356"/>
              <a:gd name="connsiteX0" fmla="*/ 0 w 6076160"/>
              <a:gd name="connsiteY0" fmla="*/ 1202914 h 2470865"/>
              <a:gd name="connsiteX1" fmla="*/ 1246620 w 6076160"/>
              <a:gd name="connsiteY1" fmla="*/ 1374840 h 2470865"/>
              <a:gd name="connsiteX2" fmla="*/ 1684221 w 6076160"/>
              <a:gd name="connsiteY2" fmla="*/ 2463683 h 2470865"/>
              <a:gd name="connsiteX3" fmla="*/ 5299291 w 6076160"/>
              <a:gd name="connsiteY3" fmla="*/ 1753597 h 2470865"/>
              <a:gd name="connsiteX4" fmla="*/ 6076160 w 6076160"/>
              <a:gd name="connsiteY4" fmla="*/ 0 h 2470865"/>
              <a:gd name="connsiteX0" fmla="*/ 0 w 6076160"/>
              <a:gd name="connsiteY0" fmla="*/ 1202914 h 2467046"/>
              <a:gd name="connsiteX1" fmla="*/ 1246620 w 6076160"/>
              <a:gd name="connsiteY1" fmla="*/ 1374840 h 2467046"/>
              <a:gd name="connsiteX2" fmla="*/ 1684221 w 6076160"/>
              <a:gd name="connsiteY2" fmla="*/ 2463683 h 2467046"/>
              <a:gd name="connsiteX3" fmla="*/ 5299291 w 6076160"/>
              <a:gd name="connsiteY3" fmla="*/ 1753597 h 2467046"/>
              <a:gd name="connsiteX4" fmla="*/ 6076160 w 6076160"/>
              <a:gd name="connsiteY4" fmla="*/ 0 h 2467046"/>
              <a:gd name="connsiteX0" fmla="*/ 0 w 6076160"/>
              <a:gd name="connsiteY0" fmla="*/ 1202914 h 2471054"/>
              <a:gd name="connsiteX1" fmla="*/ 1246620 w 6076160"/>
              <a:gd name="connsiteY1" fmla="*/ 1374840 h 2471054"/>
              <a:gd name="connsiteX2" fmla="*/ 1684221 w 6076160"/>
              <a:gd name="connsiteY2" fmla="*/ 2463683 h 2471054"/>
              <a:gd name="connsiteX3" fmla="*/ 5299291 w 6076160"/>
              <a:gd name="connsiteY3" fmla="*/ 1753597 h 2471054"/>
              <a:gd name="connsiteX4" fmla="*/ 6076160 w 6076160"/>
              <a:gd name="connsiteY4" fmla="*/ 0 h 2471054"/>
              <a:gd name="connsiteX0" fmla="*/ 0 w 6076160"/>
              <a:gd name="connsiteY0" fmla="*/ 1202914 h 2471054"/>
              <a:gd name="connsiteX1" fmla="*/ 1246620 w 6076160"/>
              <a:gd name="connsiteY1" fmla="*/ 1374840 h 2471054"/>
              <a:gd name="connsiteX2" fmla="*/ 1684221 w 6076160"/>
              <a:gd name="connsiteY2" fmla="*/ 2463683 h 2471054"/>
              <a:gd name="connsiteX3" fmla="*/ 5299291 w 6076160"/>
              <a:gd name="connsiteY3" fmla="*/ 1753597 h 2471054"/>
              <a:gd name="connsiteX4" fmla="*/ 6076160 w 6076160"/>
              <a:gd name="connsiteY4" fmla="*/ 0 h 2471054"/>
              <a:gd name="connsiteX0" fmla="*/ 0 w 6099220"/>
              <a:gd name="connsiteY0" fmla="*/ 1030374 h 2471257"/>
              <a:gd name="connsiteX1" fmla="*/ 1269680 w 6099220"/>
              <a:gd name="connsiteY1" fmla="*/ 1374840 h 2471257"/>
              <a:gd name="connsiteX2" fmla="*/ 1707281 w 6099220"/>
              <a:gd name="connsiteY2" fmla="*/ 2463683 h 2471257"/>
              <a:gd name="connsiteX3" fmla="*/ 5322351 w 6099220"/>
              <a:gd name="connsiteY3" fmla="*/ 1753597 h 2471257"/>
              <a:gd name="connsiteX4" fmla="*/ 6099220 w 6099220"/>
              <a:gd name="connsiteY4" fmla="*/ 0 h 2471257"/>
              <a:gd name="connsiteX0" fmla="*/ 0 w 6099220"/>
              <a:gd name="connsiteY0" fmla="*/ 1030374 h 2471257"/>
              <a:gd name="connsiteX1" fmla="*/ 1269680 w 6099220"/>
              <a:gd name="connsiteY1" fmla="*/ 1374840 h 2471257"/>
              <a:gd name="connsiteX2" fmla="*/ 1707281 w 6099220"/>
              <a:gd name="connsiteY2" fmla="*/ 2463683 h 2471257"/>
              <a:gd name="connsiteX3" fmla="*/ 5322351 w 6099220"/>
              <a:gd name="connsiteY3" fmla="*/ 1753597 h 2471257"/>
              <a:gd name="connsiteX4" fmla="*/ 6099220 w 6099220"/>
              <a:gd name="connsiteY4" fmla="*/ 0 h 2471257"/>
              <a:gd name="connsiteX0" fmla="*/ 0 w 6099220"/>
              <a:gd name="connsiteY0" fmla="*/ 1030374 h 2471246"/>
              <a:gd name="connsiteX1" fmla="*/ 1269680 w 6099220"/>
              <a:gd name="connsiteY1" fmla="*/ 1374840 h 2471246"/>
              <a:gd name="connsiteX2" fmla="*/ 1707281 w 6099220"/>
              <a:gd name="connsiteY2" fmla="*/ 2463683 h 2471246"/>
              <a:gd name="connsiteX3" fmla="*/ 5322351 w 6099220"/>
              <a:gd name="connsiteY3" fmla="*/ 1753597 h 2471246"/>
              <a:gd name="connsiteX4" fmla="*/ 6099220 w 6099220"/>
              <a:gd name="connsiteY4" fmla="*/ 0 h 2471246"/>
              <a:gd name="connsiteX0" fmla="*/ 0 w 6099220"/>
              <a:gd name="connsiteY0" fmla="*/ 1030374 h 2444364"/>
              <a:gd name="connsiteX1" fmla="*/ 1269680 w 6099220"/>
              <a:gd name="connsiteY1" fmla="*/ 1374840 h 2444364"/>
              <a:gd name="connsiteX2" fmla="*/ 1870185 w 6099220"/>
              <a:gd name="connsiteY2" fmla="*/ 2436620 h 2444364"/>
              <a:gd name="connsiteX3" fmla="*/ 5322351 w 6099220"/>
              <a:gd name="connsiteY3" fmla="*/ 1753597 h 2444364"/>
              <a:gd name="connsiteX4" fmla="*/ 6099220 w 6099220"/>
              <a:gd name="connsiteY4" fmla="*/ 0 h 2444364"/>
              <a:gd name="connsiteX0" fmla="*/ 0 w 6099220"/>
              <a:gd name="connsiteY0" fmla="*/ 1030374 h 2445236"/>
              <a:gd name="connsiteX1" fmla="*/ 1269680 w 6099220"/>
              <a:gd name="connsiteY1" fmla="*/ 1374840 h 2445236"/>
              <a:gd name="connsiteX2" fmla="*/ 1870185 w 6099220"/>
              <a:gd name="connsiteY2" fmla="*/ 2436620 h 2445236"/>
              <a:gd name="connsiteX3" fmla="*/ 5322351 w 6099220"/>
              <a:gd name="connsiteY3" fmla="*/ 1753597 h 2445236"/>
              <a:gd name="connsiteX4" fmla="*/ 6099220 w 6099220"/>
              <a:gd name="connsiteY4" fmla="*/ 0 h 2445236"/>
              <a:gd name="connsiteX0" fmla="*/ 0 w 6230756"/>
              <a:gd name="connsiteY0" fmla="*/ 1042944 h 2444348"/>
              <a:gd name="connsiteX1" fmla="*/ 1401216 w 6230756"/>
              <a:gd name="connsiteY1" fmla="*/ 1374840 h 2444348"/>
              <a:gd name="connsiteX2" fmla="*/ 2001721 w 6230756"/>
              <a:gd name="connsiteY2" fmla="*/ 2436620 h 2444348"/>
              <a:gd name="connsiteX3" fmla="*/ 5453887 w 6230756"/>
              <a:gd name="connsiteY3" fmla="*/ 1753597 h 2444348"/>
              <a:gd name="connsiteX4" fmla="*/ 6230756 w 6230756"/>
              <a:gd name="connsiteY4" fmla="*/ 0 h 2444348"/>
              <a:gd name="connsiteX0" fmla="*/ 0 w 6230756"/>
              <a:gd name="connsiteY0" fmla="*/ 1042944 h 2445029"/>
              <a:gd name="connsiteX1" fmla="*/ 1399652 w 6230756"/>
              <a:gd name="connsiteY1" fmla="*/ 1300838 h 2445029"/>
              <a:gd name="connsiteX2" fmla="*/ 2001721 w 6230756"/>
              <a:gd name="connsiteY2" fmla="*/ 2436620 h 2445029"/>
              <a:gd name="connsiteX3" fmla="*/ 5453887 w 6230756"/>
              <a:gd name="connsiteY3" fmla="*/ 1753597 h 2445029"/>
              <a:gd name="connsiteX4" fmla="*/ 6230756 w 6230756"/>
              <a:gd name="connsiteY4" fmla="*/ 0 h 24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756" h="2445029">
                <a:moveTo>
                  <a:pt x="0" y="1042944"/>
                </a:moveTo>
                <a:cubicBezTo>
                  <a:pt x="842185" y="917725"/>
                  <a:pt x="1066032" y="1068559"/>
                  <a:pt x="1399652" y="1300838"/>
                </a:cubicBezTo>
                <a:cubicBezTo>
                  <a:pt x="1733272" y="1533117"/>
                  <a:pt x="1326015" y="2361160"/>
                  <a:pt x="2001721" y="2436620"/>
                </a:cubicBezTo>
                <a:cubicBezTo>
                  <a:pt x="2677427" y="2512080"/>
                  <a:pt x="4883236" y="2063145"/>
                  <a:pt x="5453887" y="1753597"/>
                </a:cubicBezTo>
                <a:cubicBezTo>
                  <a:pt x="6024538" y="1444049"/>
                  <a:pt x="6066852" y="388881"/>
                  <a:pt x="6230756" y="0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/>
          <p:cNvCxnSpPr/>
          <p:nvPr/>
        </p:nvCxnSpPr>
        <p:spPr>
          <a:xfrm>
            <a:off x="6415527" y="3908748"/>
            <a:ext cx="1411731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 flipH="1">
            <a:off x="7121393" y="12834908"/>
            <a:ext cx="803537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13" idx="2"/>
          </p:cNvCxnSpPr>
          <p:nvPr/>
        </p:nvCxnSpPr>
        <p:spPr>
          <a:xfrm>
            <a:off x="10682456" y="6919964"/>
            <a:ext cx="0" cy="14316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>
            <a:off x="4628694" y="10776017"/>
            <a:ext cx="282859" cy="721843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13028473" y="9325148"/>
            <a:ext cx="1589767" cy="6342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5103919" y="10113002"/>
            <a:ext cx="2814393" cy="636386"/>
          </a:xfrm>
          <a:prstGeom prst="straightConnector1">
            <a:avLst/>
          </a:prstGeom>
          <a:ln>
            <a:solidFill>
              <a:srgbClr val="0070C0"/>
            </a:solidFill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Forme libre 101"/>
          <p:cNvSpPr/>
          <p:nvPr/>
        </p:nvSpPr>
        <p:spPr>
          <a:xfrm rot="508523">
            <a:off x="12864858" y="3528438"/>
            <a:ext cx="1900649" cy="2470586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856416"/>
              <a:gd name="connsiteY0" fmla="*/ 1568818 h 1568818"/>
              <a:gd name="connsiteX1" fmla="*/ 1813129 w 3856416"/>
              <a:gd name="connsiteY1" fmla="*/ 565437 h 1568818"/>
              <a:gd name="connsiteX2" fmla="*/ 3481806 w 3856416"/>
              <a:gd name="connsiteY2" fmla="*/ 298928 h 1568818"/>
              <a:gd name="connsiteX3" fmla="*/ 3856416 w 3856416"/>
              <a:gd name="connsiteY3" fmla="*/ 0 h 1568818"/>
              <a:gd name="connsiteX0" fmla="*/ 0 w 3856416"/>
              <a:gd name="connsiteY0" fmla="*/ 1785529 h 1785529"/>
              <a:gd name="connsiteX1" fmla="*/ 1813129 w 3856416"/>
              <a:gd name="connsiteY1" fmla="*/ 782148 h 1785529"/>
              <a:gd name="connsiteX2" fmla="*/ 3421783 w 3856416"/>
              <a:gd name="connsiteY2" fmla="*/ 71147 h 1785529"/>
              <a:gd name="connsiteX3" fmla="*/ 3856416 w 3856416"/>
              <a:gd name="connsiteY3" fmla="*/ 216711 h 1785529"/>
              <a:gd name="connsiteX0" fmla="*/ 667195 w 2056555"/>
              <a:gd name="connsiteY0" fmla="*/ 95907 h 1343797"/>
              <a:gd name="connsiteX1" fmla="*/ 13268 w 2056555"/>
              <a:gd name="connsiteY1" fmla="*/ 1336003 h 1343797"/>
              <a:gd name="connsiteX2" fmla="*/ 1621922 w 2056555"/>
              <a:gd name="connsiteY2" fmla="*/ 625002 h 1343797"/>
              <a:gd name="connsiteX3" fmla="*/ 2056555 w 2056555"/>
              <a:gd name="connsiteY3" fmla="*/ 770566 h 1343797"/>
              <a:gd name="connsiteX0" fmla="*/ 0 w 1389360"/>
              <a:gd name="connsiteY0" fmla="*/ 182965 h 864382"/>
              <a:gd name="connsiteX1" fmla="*/ 805158 w 1389360"/>
              <a:gd name="connsiteY1" fmla="*/ 460267 h 864382"/>
              <a:gd name="connsiteX2" fmla="*/ 954727 w 1389360"/>
              <a:gd name="connsiteY2" fmla="*/ 712060 h 864382"/>
              <a:gd name="connsiteX3" fmla="*/ 1389360 w 1389360"/>
              <a:gd name="connsiteY3" fmla="*/ 857624 h 864382"/>
              <a:gd name="connsiteX0" fmla="*/ 0 w 1028675"/>
              <a:gd name="connsiteY0" fmla="*/ 137732 h 1233159"/>
              <a:gd name="connsiteX1" fmla="*/ 444473 w 1028675"/>
              <a:gd name="connsiteY1" fmla="*/ 829044 h 1233159"/>
              <a:gd name="connsiteX2" fmla="*/ 594042 w 1028675"/>
              <a:gd name="connsiteY2" fmla="*/ 1080837 h 1233159"/>
              <a:gd name="connsiteX3" fmla="*/ 1028675 w 1028675"/>
              <a:gd name="connsiteY3" fmla="*/ 1226401 h 1233159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111342"/>
              <a:gd name="connsiteX1" fmla="*/ 594042 w 1028675"/>
              <a:gd name="connsiteY1" fmla="*/ 943105 h 1111342"/>
              <a:gd name="connsiteX2" fmla="*/ 1028675 w 1028675"/>
              <a:gd name="connsiteY2" fmla="*/ 1088669 h 1111342"/>
              <a:gd name="connsiteX0" fmla="*/ 0 w 1042926"/>
              <a:gd name="connsiteY0" fmla="*/ 0 h 1096413"/>
              <a:gd name="connsiteX1" fmla="*/ 594042 w 1042926"/>
              <a:gd name="connsiteY1" fmla="*/ 943105 h 1096413"/>
              <a:gd name="connsiteX2" fmla="*/ 1042926 w 1042926"/>
              <a:gd name="connsiteY2" fmla="*/ 1056653 h 1096413"/>
              <a:gd name="connsiteX0" fmla="*/ 0 w 1042926"/>
              <a:gd name="connsiteY0" fmla="*/ 0 h 1082068"/>
              <a:gd name="connsiteX1" fmla="*/ 594042 w 1042926"/>
              <a:gd name="connsiteY1" fmla="*/ 943105 h 1082068"/>
              <a:gd name="connsiteX2" fmla="*/ 1042926 w 1042926"/>
              <a:gd name="connsiteY2" fmla="*/ 1056653 h 1082068"/>
              <a:gd name="connsiteX0" fmla="*/ 0 w 874086"/>
              <a:gd name="connsiteY0" fmla="*/ 0 h 1136873"/>
              <a:gd name="connsiteX1" fmla="*/ 425202 w 874086"/>
              <a:gd name="connsiteY1" fmla="*/ 995439 h 1136873"/>
              <a:gd name="connsiteX2" fmla="*/ 874086 w 874086"/>
              <a:gd name="connsiteY2" fmla="*/ 1108987 h 1136873"/>
              <a:gd name="connsiteX0" fmla="*/ 0 w 874086"/>
              <a:gd name="connsiteY0" fmla="*/ 0 h 1113211"/>
              <a:gd name="connsiteX1" fmla="*/ 428863 w 874086"/>
              <a:gd name="connsiteY1" fmla="*/ 782928 h 1113211"/>
              <a:gd name="connsiteX2" fmla="*/ 874086 w 874086"/>
              <a:gd name="connsiteY2" fmla="*/ 1108987 h 1113211"/>
              <a:gd name="connsiteX0" fmla="*/ 0 w 874086"/>
              <a:gd name="connsiteY0" fmla="*/ 0 h 1113880"/>
              <a:gd name="connsiteX1" fmla="*/ 428863 w 874086"/>
              <a:gd name="connsiteY1" fmla="*/ 782928 h 1113880"/>
              <a:gd name="connsiteX2" fmla="*/ 874086 w 874086"/>
              <a:gd name="connsiteY2" fmla="*/ 1108987 h 1113880"/>
              <a:gd name="connsiteX0" fmla="*/ 0 w 874086"/>
              <a:gd name="connsiteY0" fmla="*/ 0 h 1111325"/>
              <a:gd name="connsiteX1" fmla="*/ 413237 w 874086"/>
              <a:gd name="connsiteY1" fmla="*/ 586879 h 1111325"/>
              <a:gd name="connsiteX2" fmla="*/ 874086 w 874086"/>
              <a:gd name="connsiteY2" fmla="*/ 1108987 h 1111325"/>
              <a:gd name="connsiteX0" fmla="*/ 0 w 874086"/>
              <a:gd name="connsiteY0" fmla="*/ 0 h 1111363"/>
              <a:gd name="connsiteX1" fmla="*/ 413237 w 874086"/>
              <a:gd name="connsiteY1" fmla="*/ 586879 h 1111363"/>
              <a:gd name="connsiteX2" fmla="*/ 874086 w 874086"/>
              <a:gd name="connsiteY2" fmla="*/ 1108987 h 1111363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65934"/>
              <a:gd name="connsiteY0" fmla="*/ 0 h 1020242"/>
              <a:gd name="connsiteX1" fmla="*/ 392136 w 865934"/>
              <a:gd name="connsiteY1" fmla="*/ 554696 h 1020242"/>
              <a:gd name="connsiteX2" fmla="*/ 865934 w 865934"/>
              <a:gd name="connsiteY2" fmla="*/ 1017807 h 1020242"/>
              <a:gd name="connsiteX0" fmla="*/ 0 w 804507"/>
              <a:gd name="connsiteY0" fmla="*/ 0 h 1045701"/>
              <a:gd name="connsiteX1" fmla="*/ 330709 w 804507"/>
              <a:gd name="connsiteY1" fmla="*/ 580155 h 1045701"/>
              <a:gd name="connsiteX2" fmla="*/ 804507 w 804507"/>
              <a:gd name="connsiteY2" fmla="*/ 1043266 h 1045701"/>
              <a:gd name="connsiteX0" fmla="*/ 0 w 804507"/>
              <a:gd name="connsiteY0" fmla="*/ 0 h 1045701"/>
              <a:gd name="connsiteX1" fmla="*/ 330709 w 804507"/>
              <a:gd name="connsiteY1" fmla="*/ 580155 h 1045701"/>
              <a:gd name="connsiteX2" fmla="*/ 804507 w 804507"/>
              <a:gd name="connsiteY2" fmla="*/ 1043266 h 1045701"/>
              <a:gd name="connsiteX0" fmla="*/ 0 w 804507"/>
              <a:gd name="connsiteY0" fmla="*/ 0 h 1045701"/>
              <a:gd name="connsiteX1" fmla="*/ 330709 w 804507"/>
              <a:gd name="connsiteY1" fmla="*/ 580155 h 1045701"/>
              <a:gd name="connsiteX2" fmla="*/ 804507 w 804507"/>
              <a:gd name="connsiteY2" fmla="*/ 1043266 h 1045701"/>
              <a:gd name="connsiteX0" fmla="*/ 0 w 804507"/>
              <a:gd name="connsiteY0" fmla="*/ 0 h 1045701"/>
              <a:gd name="connsiteX1" fmla="*/ 330709 w 804507"/>
              <a:gd name="connsiteY1" fmla="*/ 580155 h 1045701"/>
              <a:gd name="connsiteX2" fmla="*/ 804507 w 804507"/>
              <a:gd name="connsiteY2" fmla="*/ 1043266 h 1045701"/>
              <a:gd name="connsiteX0" fmla="*/ 0 w 804507"/>
              <a:gd name="connsiteY0" fmla="*/ 0 h 1045750"/>
              <a:gd name="connsiteX1" fmla="*/ 330709 w 804507"/>
              <a:gd name="connsiteY1" fmla="*/ 580155 h 1045750"/>
              <a:gd name="connsiteX2" fmla="*/ 804507 w 804507"/>
              <a:gd name="connsiteY2" fmla="*/ 1043266 h 104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507" h="1045750">
                <a:moveTo>
                  <a:pt x="0" y="0"/>
                </a:moveTo>
                <a:cubicBezTo>
                  <a:pt x="188345" y="64568"/>
                  <a:pt x="234240" y="403390"/>
                  <a:pt x="330709" y="580155"/>
                </a:cubicBezTo>
                <a:cubicBezTo>
                  <a:pt x="427178" y="756920"/>
                  <a:pt x="578556" y="1077112"/>
                  <a:pt x="804507" y="1043266"/>
                </a:cubicBezTo>
              </a:path>
            </a:pathLst>
          </a:custGeom>
          <a:ln>
            <a:solidFill>
              <a:srgbClr val="0099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sp>
        <p:nvSpPr>
          <p:cNvPr id="103" name="Forme libre 102"/>
          <p:cNvSpPr/>
          <p:nvPr/>
        </p:nvSpPr>
        <p:spPr>
          <a:xfrm rot="508523">
            <a:off x="12650088" y="4568166"/>
            <a:ext cx="2078127" cy="1748151"/>
          </a:xfrm>
          <a:custGeom>
            <a:avLst/>
            <a:gdLst>
              <a:gd name="connsiteX0" fmla="*/ 876631 w 876631"/>
              <a:gd name="connsiteY0" fmla="*/ 36185 h 1524743"/>
              <a:gd name="connsiteX1" fmla="*/ 217412 w 876631"/>
              <a:gd name="connsiteY1" fmla="*/ 131878 h 1524743"/>
              <a:gd name="connsiteX2" fmla="*/ 15394 w 876631"/>
              <a:gd name="connsiteY2" fmla="*/ 1110073 h 1524743"/>
              <a:gd name="connsiteX3" fmla="*/ 568287 w 876631"/>
              <a:gd name="connsiteY3" fmla="*/ 1524743 h 1524743"/>
              <a:gd name="connsiteX0" fmla="*/ 879242 w 879242"/>
              <a:gd name="connsiteY0" fmla="*/ 36185 h 1524743"/>
              <a:gd name="connsiteX1" fmla="*/ 220023 w 879242"/>
              <a:gd name="connsiteY1" fmla="*/ 131878 h 1524743"/>
              <a:gd name="connsiteX2" fmla="*/ 18005 w 879242"/>
              <a:gd name="connsiteY2" fmla="*/ 1110073 h 1524743"/>
              <a:gd name="connsiteX3" fmla="*/ 613429 w 879242"/>
              <a:gd name="connsiteY3" fmla="*/ 1524743 h 1524743"/>
              <a:gd name="connsiteX0" fmla="*/ 909553 w 909553"/>
              <a:gd name="connsiteY0" fmla="*/ 4507 h 1493065"/>
              <a:gd name="connsiteX1" fmla="*/ 133376 w 909553"/>
              <a:gd name="connsiteY1" fmla="*/ 397912 h 1493065"/>
              <a:gd name="connsiteX2" fmla="*/ 48316 w 909553"/>
              <a:gd name="connsiteY2" fmla="*/ 1078395 h 1493065"/>
              <a:gd name="connsiteX3" fmla="*/ 643740 w 909553"/>
              <a:gd name="connsiteY3" fmla="*/ 1493065 h 1493065"/>
              <a:gd name="connsiteX0" fmla="*/ 895196 w 895196"/>
              <a:gd name="connsiteY0" fmla="*/ 3936 h 1492494"/>
              <a:gd name="connsiteX1" fmla="*/ 161550 w 895196"/>
              <a:gd name="connsiteY1" fmla="*/ 439872 h 1492494"/>
              <a:gd name="connsiteX2" fmla="*/ 33959 w 895196"/>
              <a:gd name="connsiteY2" fmla="*/ 1077824 h 1492494"/>
              <a:gd name="connsiteX3" fmla="*/ 629383 w 895196"/>
              <a:gd name="connsiteY3" fmla="*/ 1492494 h 1492494"/>
              <a:gd name="connsiteX0" fmla="*/ 804610 w 804610"/>
              <a:gd name="connsiteY0" fmla="*/ 3936 h 1492494"/>
              <a:gd name="connsiteX1" fmla="*/ 70964 w 804610"/>
              <a:gd name="connsiteY1" fmla="*/ 439872 h 1492494"/>
              <a:gd name="connsiteX2" fmla="*/ 81596 w 804610"/>
              <a:gd name="connsiteY2" fmla="*/ 1077824 h 1492494"/>
              <a:gd name="connsiteX3" fmla="*/ 538797 w 804610"/>
              <a:gd name="connsiteY3" fmla="*/ 1492494 h 1492494"/>
              <a:gd name="connsiteX0" fmla="*/ 759097 w 759097"/>
              <a:gd name="connsiteY0" fmla="*/ 4157 h 1471450"/>
              <a:gd name="connsiteX1" fmla="*/ 67981 w 759097"/>
              <a:gd name="connsiteY1" fmla="*/ 418828 h 1471450"/>
              <a:gd name="connsiteX2" fmla="*/ 78613 w 759097"/>
              <a:gd name="connsiteY2" fmla="*/ 1056780 h 1471450"/>
              <a:gd name="connsiteX3" fmla="*/ 535814 w 759097"/>
              <a:gd name="connsiteY3" fmla="*/ 1471450 h 1471450"/>
              <a:gd name="connsiteX0" fmla="*/ 759097 w 759097"/>
              <a:gd name="connsiteY0" fmla="*/ 0 h 1467293"/>
              <a:gd name="connsiteX1" fmla="*/ 67981 w 759097"/>
              <a:gd name="connsiteY1" fmla="*/ 414671 h 1467293"/>
              <a:gd name="connsiteX2" fmla="*/ 78613 w 759097"/>
              <a:gd name="connsiteY2" fmla="*/ 1052623 h 1467293"/>
              <a:gd name="connsiteX3" fmla="*/ 535814 w 759097"/>
              <a:gd name="connsiteY3" fmla="*/ 1467293 h 1467293"/>
              <a:gd name="connsiteX0" fmla="*/ 693911 w 693911"/>
              <a:gd name="connsiteY0" fmla="*/ 0 h 1467293"/>
              <a:gd name="connsiteX1" fmla="*/ 172916 w 693911"/>
              <a:gd name="connsiteY1" fmla="*/ 255183 h 1467293"/>
              <a:gd name="connsiteX2" fmla="*/ 13427 w 693911"/>
              <a:gd name="connsiteY2" fmla="*/ 1052623 h 1467293"/>
              <a:gd name="connsiteX3" fmla="*/ 470628 w 693911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578356"/>
              <a:gd name="connsiteY0" fmla="*/ 0 h 1467293"/>
              <a:gd name="connsiteX1" fmla="*/ 57361 w 578356"/>
              <a:gd name="connsiteY1" fmla="*/ 255183 h 1467293"/>
              <a:gd name="connsiteX2" fmla="*/ 46727 w 578356"/>
              <a:gd name="connsiteY2" fmla="*/ 1265274 h 1467293"/>
              <a:gd name="connsiteX3" fmla="*/ 355073 w 578356"/>
              <a:gd name="connsiteY3" fmla="*/ 1467293 h 1467293"/>
              <a:gd name="connsiteX0" fmla="*/ 578356 w 3531553"/>
              <a:gd name="connsiteY0" fmla="*/ 1156040 h 2432067"/>
              <a:gd name="connsiteX1" fmla="*/ 57361 w 3531553"/>
              <a:gd name="connsiteY1" fmla="*/ 1411223 h 2432067"/>
              <a:gd name="connsiteX2" fmla="*/ 46727 w 3531553"/>
              <a:gd name="connsiteY2" fmla="*/ 2421314 h 2432067"/>
              <a:gd name="connsiteX3" fmla="*/ 3531553 w 3531553"/>
              <a:gd name="connsiteY3" fmla="*/ 2253 h 2432067"/>
              <a:gd name="connsiteX0" fmla="*/ 654380 w 3607577"/>
              <a:gd name="connsiteY0" fmla="*/ 2908512 h 3335359"/>
              <a:gd name="connsiteX1" fmla="*/ 133385 w 3607577"/>
              <a:gd name="connsiteY1" fmla="*/ 3163695 h 3335359"/>
              <a:gd name="connsiteX2" fmla="*/ 3137105 w 3607577"/>
              <a:gd name="connsiteY2" fmla="*/ 10158 h 3335359"/>
              <a:gd name="connsiteX3" fmla="*/ 3607577 w 3607577"/>
              <a:gd name="connsiteY3" fmla="*/ 1754725 h 3335359"/>
              <a:gd name="connsiteX0" fmla="*/ 100422 w 3053619"/>
              <a:gd name="connsiteY0" fmla="*/ 3035954 h 3036925"/>
              <a:gd name="connsiteX1" fmla="*/ 583720 w 3053619"/>
              <a:gd name="connsiteY1" fmla="*/ 390405 h 3036925"/>
              <a:gd name="connsiteX2" fmla="*/ 2583147 w 3053619"/>
              <a:gd name="connsiteY2" fmla="*/ 137600 h 3036925"/>
              <a:gd name="connsiteX3" fmla="*/ 3053619 w 3053619"/>
              <a:gd name="connsiteY3" fmla="*/ 1882167 h 3036925"/>
              <a:gd name="connsiteX0" fmla="*/ 47947 w 3791336"/>
              <a:gd name="connsiteY0" fmla="*/ 1107291 h 1814622"/>
              <a:gd name="connsiteX1" fmla="*/ 1321437 w 3791336"/>
              <a:gd name="connsiteY1" fmla="*/ 322860 h 1814622"/>
              <a:gd name="connsiteX2" fmla="*/ 3320864 w 3791336"/>
              <a:gd name="connsiteY2" fmla="*/ 70055 h 1814622"/>
              <a:gd name="connsiteX3" fmla="*/ 3791336 w 3791336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07291 h 1814622"/>
              <a:gd name="connsiteX1" fmla="*/ 1273490 w 3743389"/>
              <a:gd name="connsiteY1" fmla="*/ 322860 h 1814622"/>
              <a:gd name="connsiteX2" fmla="*/ 3272917 w 3743389"/>
              <a:gd name="connsiteY2" fmla="*/ 70055 h 1814622"/>
              <a:gd name="connsiteX3" fmla="*/ 3743389 w 3743389"/>
              <a:gd name="connsiteY3" fmla="*/ 1814622 h 1814622"/>
              <a:gd name="connsiteX0" fmla="*/ 0 w 3743389"/>
              <a:gd name="connsiteY0" fmla="*/ 1187868 h 1895199"/>
              <a:gd name="connsiteX1" fmla="*/ 2474112 w 3743389"/>
              <a:gd name="connsiteY1" fmla="*/ 130595 h 1895199"/>
              <a:gd name="connsiteX2" fmla="*/ 3272917 w 3743389"/>
              <a:gd name="connsiteY2" fmla="*/ 150632 h 1895199"/>
              <a:gd name="connsiteX3" fmla="*/ 3743389 w 3743389"/>
              <a:gd name="connsiteY3" fmla="*/ 1895199 h 1895199"/>
              <a:gd name="connsiteX0" fmla="*/ 0 w 3743389"/>
              <a:gd name="connsiteY0" fmla="*/ 1148238 h 1855569"/>
              <a:gd name="connsiteX1" fmla="*/ 2474112 w 3743389"/>
              <a:gd name="connsiteY1" fmla="*/ 90965 h 1855569"/>
              <a:gd name="connsiteX2" fmla="*/ 3272917 w 3743389"/>
              <a:gd name="connsiteY2" fmla="*/ 111002 h 1855569"/>
              <a:gd name="connsiteX3" fmla="*/ 3743389 w 3743389"/>
              <a:gd name="connsiteY3" fmla="*/ 1855569 h 1855569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3389"/>
              <a:gd name="connsiteY0" fmla="*/ 1057353 h 1764684"/>
              <a:gd name="connsiteX1" fmla="*/ 2474112 w 3743389"/>
              <a:gd name="connsiteY1" fmla="*/ 80 h 1764684"/>
              <a:gd name="connsiteX2" fmla="*/ 3499312 w 3743389"/>
              <a:gd name="connsiteY2" fmla="*/ 1111454 h 1764684"/>
              <a:gd name="connsiteX3" fmla="*/ 3743389 w 3743389"/>
              <a:gd name="connsiteY3" fmla="*/ 1764684 h 1764684"/>
              <a:gd name="connsiteX0" fmla="*/ 0 w 3746679"/>
              <a:gd name="connsiteY0" fmla="*/ 1057353 h 1721235"/>
              <a:gd name="connsiteX1" fmla="*/ 2474112 w 3746679"/>
              <a:gd name="connsiteY1" fmla="*/ 80 h 1721235"/>
              <a:gd name="connsiteX2" fmla="*/ 3499312 w 3746679"/>
              <a:gd name="connsiteY2" fmla="*/ 1111454 h 1721235"/>
              <a:gd name="connsiteX3" fmla="*/ 3746679 w 3746679"/>
              <a:gd name="connsiteY3" fmla="*/ 1721235 h 1721235"/>
              <a:gd name="connsiteX0" fmla="*/ 0 w 3746679"/>
              <a:gd name="connsiteY0" fmla="*/ 1058736 h 1722618"/>
              <a:gd name="connsiteX1" fmla="*/ 2474112 w 3746679"/>
              <a:gd name="connsiteY1" fmla="*/ 1463 h 1722618"/>
              <a:gd name="connsiteX2" fmla="*/ 3484045 w 3746679"/>
              <a:gd name="connsiteY2" fmla="*/ 837435 h 1722618"/>
              <a:gd name="connsiteX3" fmla="*/ 3746679 w 3746679"/>
              <a:gd name="connsiteY3" fmla="*/ 1722618 h 1722618"/>
              <a:gd name="connsiteX0" fmla="*/ 0 w 3746679"/>
              <a:gd name="connsiteY0" fmla="*/ 1088120 h 1752002"/>
              <a:gd name="connsiteX1" fmla="*/ 2795413 w 3746679"/>
              <a:gd name="connsiteY1" fmla="*/ 1404 h 1752002"/>
              <a:gd name="connsiteX2" fmla="*/ 3484045 w 3746679"/>
              <a:gd name="connsiteY2" fmla="*/ 866819 h 1752002"/>
              <a:gd name="connsiteX3" fmla="*/ 3746679 w 3746679"/>
              <a:gd name="connsiteY3" fmla="*/ 1752002 h 1752002"/>
              <a:gd name="connsiteX0" fmla="*/ 0 w 3746679"/>
              <a:gd name="connsiteY0" fmla="*/ 1086775 h 1750657"/>
              <a:gd name="connsiteX1" fmla="*/ 2795413 w 3746679"/>
              <a:gd name="connsiteY1" fmla="*/ 59 h 1750657"/>
              <a:gd name="connsiteX2" fmla="*/ 3484045 w 3746679"/>
              <a:gd name="connsiteY2" fmla="*/ 865474 h 1750657"/>
              <a:gd name="connsiteX3" fmla="*/ 3746679 w 3746679"/>
              <a:gd name="connsiteY3" fmla="*/ 1750657 h 1750657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746679"/>
              <a:gd name="connsiteY0" fmla="*/ 1135804 h 1799686"/>
              <a:gd name="connsiteX1" fmla="*/ 2939598 w 3746679"/>
              <a:gd name="connsiteY1" fmla="*/ 54 h 1799686"/>
              <a:gd name="connsiteX2" fmla="*/ 3484045 w 3746679"/>
              <a:gd name="connsiteY2" fmla="*/ 914503 h 1799686"/>
              <a:gd name="connsiteX3" fmla="*/ 3746679 w 3746679"/>
              <a:gd name="connsiteY3" fmla="*/ 1799686 h 1799686"/>
              <a:gd name="connsiteX0" fmla="*/ 0 w 3506143"/>
              <a:gd name="connsiteY0" fmla="*/ 2202176 h 2202176"/>
              <a:gd name="connsiteX1" fmla="*/ 2939598 w 3506143"/>
              <a:gd name="connsiteY1" fmla="*/ 1066426 h 2202176"/>
              <a:gd name="connsiteX2" fmla="*/ 3484045 w 3506143"/>
              <a:gd name="connsiteY2" fmla="*/ 1980875 h 2202176"/>
              <a:gd name="connsiteX3" fmla="*/ 3506143 w 3506143"/>
              <a:gd name="connsiteY3" fmla="*/ 428 h 2202176"/>
              <a:gd name="connsiteX0" fmla="*/ 0 w 3547046"/>
              <a:gd name="connsiteY0" fmla="*/ 2202410 h 2202410"/>
              <a:gd name="connsiteX1" fmla="*/ 2939598 w 3547046"/>
              <a:gd name="connsiteY1" fmla="*/ 1066660 h 2202410"/>
              <a:gd name="connsiteX2" fmla="*/ 3542056 w 3547046"/>
              <a:gd name="connsiteY2" fmla="*/ 1188542 h 2202410"/>
              <a:gd name="connsiteX3" fmla="*/ 3506143 w 3547046"/>
              <a:gd name="connsiteY3" fmla="*/ 662 h 220241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939598 w 3584534"/>
              <a:gd name="connsiteY1" fmla="*/ 1066950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3584534"/>
              <a:gd name="connsiteY0" fmla="*/ 2202700 h 2202700"/>
              <a:gd name="connsiteX1" fmla="*/ 2710160 w 3584534"/>
              <a:gd name="connsiteY1" fmla="*/ 1314299 h 2202700"/>
              <a:gd name="connsiteX2" fmla="*/ 3542056 w 3584534"/>
              <a:gd name="connsiteY2" fmla="*/ 1188832 h 2202700"/>
              <a:gd name="connsiteX3" fmla="*/ 3506143 w 3584534"/>
              <a:gd name="connsiteY3" fmla="*/ 952 h 2202700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69249"/>
              <a:gd name="connsiteY0" fmla="*/ 2402613 h 2402613"/>
              <a:gd name="connsiteX1" fmla="*/ 3194875 w 4069249"/>
              <a:gd name="connsiteY1" fmla="*/ 1314299 h 2402613"/>
              <a:gd name="connsiteX2" fmla="*/ 4026771 w 4069249"/>
              <a:gd name="connsiteY2" fmla="*/ 1188832 h 2402613"/>
              <a:gd name="connsiteX3" fmla="*/ 3990858 w 4069249"/>
              <a:gd name="connsiteY3" fmla="*/ 952 h 2402613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3222600 w 4096974"/>
              <a:gd name="connsiteY1" fmla="*/ 1314299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96974"/>
              <a:gd name="connsiteY0" fmla="*/ 2450744 h 2450744"/>
              <a:gd name="connsiteX1" fmla="*/ 2047276 w 4096974"/>
              <a:gd name="connsiteY1" fmla="*/ 1518066 h 2450744"/>
              <a:gd name="connsiteX2" fmla="*/ 4054496 w 4096974"/>
              <a:gd name="connsiteY2" fmla="*/ 1188832 h 2450744"/>
              <a:gd name="connsiteX3" fmla="*/ 4018583 w 4096974"/>
              <a:gd name="connsiteY3" fmla="*/ 952 h 2450744"/>
              <a:gd name="connsiteX0" fmla="*/ 0 w 4018583"/>
              <a:gd name="connsiteY0" fmla="*/ 2450762 h 2450762"/>
              <a:gd name="connsiteX1" fmla="*/ 2047276 w 4018583"/>
              <a:gd name="connsiteY1" fmla="*/ 1518084 h 2450762"/>
              <a:gd name="connsiteX2" fmla="*/ 3927465 w 4018583"/>
              <a:gd name="connsiteY2" fmla="*/ 1170368 h 2450762"/>
              <a:gd name="connsiteX3" fmla="*/ 4018583 w 4018583"/>
              <a:gd name="connsiteY3" fmla="*/ 970 h 2450762"/>
              <a:gd name="connsiteX0" fmla="*/ 0 w 4018583"/>
              <a:gd name="connsiteY0" fmla="*/ 2449792 h 2449792"/>
              <a:gd name="connsiteX1" fmla="*/ 2047276 w 4018583"/>
              <a:gd name="connsiteY1" fmla="*/ 1517114 h 2449792"/>
              <a:gd name="connsiteX2" fmla="*/ 3927465 w 4018583"/>
              <a:gd name="connsiteY2" fmla="*/ 1169398 h 2449792"/>
              <a:gd name="connsiteX3" fmla="*/ 4018583 w 4018583"/>
              <a:gd name="connsiteY3" fmla="*/ 0 h 2449792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48736"/>
              <a:gd name="connsiteY0" fmla="*/ 2476978 h 2476978"/>
              <a:gd name="connsiteX1" fmla="*/ 2047276 w 4048736"/>
              <a:gd name="connsiteY1" fmla="*/ 1544300 h 2476978"/>
              <a:gd name="connsiteX2" fmla="*/ 3927465 w 4048736"/>
              <a:gd name="connsiteY2" fmla="*/ 1196584 h 2476978"/>
              <a:gd name="connsiteX3" fmla="*/ 4048736 w 4048736"/>
              <a:gd name="connsiteY3" fmla="*/ 0 h 2476978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080637"/>
              <a:gd name="connsiteY0" fmla="*/ 2483090 h 2483090"/>
              <a:gd name="connsiteX1" fmla="*/ 2047276 w 4080637"/>
              <a:gd name="connsiteY1" fmla="*/ 1550412 h 2483090"/>
              <a:gd name="connsiteX2" fmla="*/ 3927465 w 4080637"/>
              <a:gd name="connsiteY2" fmla="*/ 1202696 h 2483090"/>
              <a:gd name="connsiteX3" fmla="*/ 4080637 w 4080637"/>
              <a:gd name="connsiteY3" fmla="*/ 0 h 2483090"/>
              <a:gd name="connsiteX0" fmla="*/ 0 w 4234601"/>
              <a:gd name="connsiteY0" fmla="*/ 2742068 h 2742068"/>
              <a:gd name="connsiteX1" fmla="*/ 2201240 w 4234601"/>
              <a:gd name="connsiteY1" fmla="*/ 1550412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4081429 w 4234601"/>
              <a:gd name="connsiteY2" fmla="*/ 1202696 h 2742068"/>
              <a:gd name="connsiteX3" fmla="*/ 4234601 w 4234601"/>
              <a:gd name="connsiteY3" fmla="*/ 0 h 2742068"/>
              <a:gd name="connsiteX0" fmla="*/ 0 w 4234601"/>
              <a:gd name="connsiteY0" fmla="*/ 2742068 h 2742068"/>
              <a:gd name="connsiteX1" fmla="*/ 2217539 w 4234601"/>
              <a:gd name="connsiteY1" fmla="*/ 1659790 h 2742068"/>
              <a:gd name="connsiteX2" fmla="*/ 3434361 w 4234601"/>
              <a:gd name="connsiteY2" fmla="*/ 1528940 h 2742068"/>
              <a:gd name="connsiteX3" fmla="*/ 4234601 w 4234601"/>
              <a:gd name="connsiteY3" fmla="*/ 0 h 2742068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793535"/>
              <a:gd name="connsiteY0" fmla="*/ 1825376 h 1825376"/>
              <a:gd name="connsiteX1" fmla="*/ 2217539 w 3793535"/>
              <a:gd name="connsiteY1" fmla="*/ 743098 h 1825376"/>
              <a:gd name="connsiteX2" fmla="*/ 3434361 w 3793535"/>
              <a:gd name="connsiteY2" fmla="*/ 612248 h 1825376"/>
              <a:gd name="connsiteX3" fmla="*/ 3793535 w 3793535"/>
              <a:gd name="connsiteY3" fmla="*/ 0 h 1825376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47318"/>
              <a:gd name="connsiteY0" fmla="*/ 1839602 h 1839602"/>
              <a:gd name="connsiteX1" fmla="*/ 2217539 w 3847318"/>
              <a:gd name="connsiteY1" fmla="*/ 757324 h 1839602"/>
              <a:gd name="connsiteX2" fmla="*/ 3434361 w 3847318"/>
              <a:gd name="connsiteY2" fmla="*/ 626474 h 1839602"/>
              <a:gd name="connsiteX3" fmla="*/ 3847318 w 3847318"/>
              <a:gd name="connsiteY3" fmla="*/ 0 h 1839602"/>
              <a:gd name="connsiteX0" fmla="*/ 0 w 3823012"/>
              <a:gd name="connsiteY0" fmla="*/ 1835980 h 1835980"/>
              <a:gd name="connsiteX1" fmla="*/ 2217539 w 3823012"/>
              <a:gd name="connsiteY1" fmla="*/ 753702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34361 w 3823012"/>
              <a:gd name="connsiteY2" fmla="*/ 622852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987537 w 3823012"/>
              <a:gd name="connsiteY1" fmla="*/ 794187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823012"/>
              <a:gd name="connsiteY0" fmla="*/ 1835980 h 1835980"/>
              <a:gd name="connsiteX1" fmla="*/ 1813129 w 3823012"/>
              <a:gd name="connsiteY1" fmla="*/ 832599 h 1835980"/>
              <a:gd name="connsiteX2" fmla="*/ 3481806 w 3823012"/>
              <a:gd name="connsiteY2" fmla="*/ 566090 h 1835980"/>
              <a:gd name="connsiteX3" fmla="*/ 3823012 w 3823012"/>
              <a:gd name="connsiteY3" fmla="*/ 0 h 1835980"/>
              <a:gd name="connsiteX0" fmla="*/ 0 w 3790924"/>
              <a:gd name="connsiteY0" fmla="*/ 2051317 h 2051317"/>
              <a:gd name="connsiteX1" fmla="*/ 1813129 w 3790924"/>
              <a:gd name="connsiteY1" fmla="*/ 1047936 h 2051317"/>
              <a:gd name="connsiteX2" fmla="*/ 3481806 w 3790924"/>
              <a:gd name="connsiteY2" fmla="*/ 781427 h 2051317"/>
              <a:gd name="connsiteX3" fmla="*/ 3790924 w 3790924"/>
              <a:gd name="connsiteY3" fmla="*/ 0 h 2051317"/>
              <a:gd name="connsiteX0" fmla="*/ 0 w 3788626"/>
              <a:gd name="connsiteY0" fmla="*/ 2148805 h 2148805"/>
              <a:gd name="connsiteX1" fmla="*/ 1813129 w 3788626"/>
              <a:gd name="connsiteY1" fmla="*/ 1145424 h 2148805"/>
              <a:gd name="connsiteX2" fmla="*/ 3481806 w 3788626"/>
              <a:gd name="connsiteY2" fmla="*/ 878915 h 2148805"/>
              <a:gd name="connsiteX3" fmla="*/ 3788626 w 3788626"/>
              <a:gd name="connsiteY3" fmla="*/ 0 h 2148805"/>
              <a:gd name="connsiteX0" fmla="*/ 0 w 3856416"/>
              <a:gd name="connsiteY0" fmla="*/ 1568818 h 1568818"/>
              <a:gd name="connsiteX1" fmla="*/ 1813129 w 3856416"/>
              <a:gd name="connsiteY1" fmla="*/ 565437 h 1568818"/>
              <a:gd name="connsiteX2" fmla="*/ 3481806 w 3856416"/>
              <a:gd name="connsiteY2" fmla="*/ 298928 h 1568818"/>
              <a:gd name="connsiteX3" fmla="*/ 3856416 w 3856416"/>
              <a:gd name="connsiteY3" fmla="*/ 0 h 1568818"/>
              <a:gd name="connsiteX0" fmla="*/ 0 w 3856416"/>
              <a:gd name="connsiteY0" fmla="*/ 1785529 h 1785529"/>
              <a:gd name="connsiteX1" fmla="*/ 1813129 w 3856416"/>
              <a:gd name="connsiteY1" fmla="*/ 782148 h 1785529"/>
              <a:gd name="connsiteX2" fmla="*/ 3421783 w 3856416"/>
              <a:gd name="connsiteY2" fmla="*/ 71147 h 1785529"/>
              <a:gd name="connsiteX3" fmla="*/ 3856416 w 3856416"/>
              <a:gd name="connsiteY3" fmla="*/ 216711 h 1785529"/>
              <a:gd name="connsiteX0" fmla="*/ 667195 w 2056555"/>
              <a:gd name="connsiteY0" fmla="*/ 95907 h 1343797"/>
              <a:gd name="connsiteX1" fmla="*/ 13268 w 2056555"/>
              <a:gd name="connsiteY1" fmla="*/ 1336003 h 1343797"/>
              <a:gd name="connsiteX2" fmla="*/ 1621922 w 2056555"/>
              <a:gd name="connsiteY2" fmla="*/ 625002 h 1343797"/>
              <a:gd name="connsiteX3" fmla="*/ 2056555 w 2056555"/>
              <a:gd name="connsiteY3" fmla="*/ 770566 h 1343797"/>
              <a:gd name="connsiteX0" fmla="*/ 0 w 1389360"/>
              <a:gd name="connsiteY0" fmla="*/ 182965 h 864382"/>
              <a:gd name="connsiteX1" fmla="*/ 805158 w 1389360"/>
              <a:gd name="connsiteY1" fmla="*/ 460267 h 864382"/>
              <a:gd name="connsiteX2" fmla="*/ 954727 w 1389360"/>
              <a:gd name="connsiteY2" fmla="*/ 712060 h 864382"/>
              <a:gd name="connsiteX3" fmla="*/ 1389360 w 1389360"/>
              <a:gd name="connsiteY3" fmla="*/ 857624 h 864382"/>
              <a:gd name="connsiteX0" fmla="*/ 0 w 1028675"/>
              <a:gd name="connsiteY0" fmla="*/ 137732 h 1233159"/>
              <a:gd name="connsiteX1" fmla="*/ 444473 w 1028675"/>
              <a:gd name="connsiteY1" fmla="*/ 829044 h 1233159"/>
              <a:gd name="connsiteX2" fmla="*/ 594042 w 1028675"/>
              <a:gd name="connsiteY2" fmla="*/ 1080837 h 1233159"/>
              <a:gd name="connsiteX3" fmla="*/ 1028675 w 1028675"/>
              <a:gd name="connsiteY3" fmla="*/ 1226401 h 1233159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095427"/>
              <a:gd name="connsiteX1" fmla="*/ 594042 w 1028675"/>
              <a:gd name="connsiteY1" fmla="*/ 943105 h 1095427"/>
              <a:gd name="connsiteX2" fmla="*/ 1028675 w 1028675"/>
              <a:gd name="connsiteY2" fmla="*/ 1088669 h 1095427"/>
              <a:gd name="connsiteX0" fmla="*/ 0 w 1028675"/>
              <a:gd name="connsiteY0" fmla="*/ 0 h 1111342"/>
              <a:gd name="connsiteX1" fmla="*/ 594042 w 1028675"/>
              <a:gd name="connsiteY1" fmla="*/ 943105 h 1111342"/>
              <a:gd name="connsiteX2" fmla="*/ 1028675 w 1028675"/>
              <a:gd name="connsiteY2" fmla="*/ 1088669 h 1111342"/>
              <a:gd name="connsiteX0" fmla="*/ 0 w 1042926"/>
              <a:gd name="connsiteY0" fmla="*/ 0 h 1096413"/>
              <a:gd name="connsiteX1" fmla="*/ 594042 w 1042926"/>
              <a:gd name="connsiteY1" fmla="*/ 943105 h 1096413"/>
              <a:gd name="connsiteX2" fmla="*/ 1042926 w 1042926"/>
              <a:gd name="connsiteY2" fmla="*/ 1056653 h 1096413"/>
              <a:gd name="connsiteX0" fmla="*/ 0 w 1042926"/>
              <a:gd name="connsiteY0" fmla="*/ 0 h 1082068"/>
              <a:gd name="connsiteX1" fmla="*/ 594042 w 1042926"/>
              <a:gd name="connsiteY1" fmla="*/ 943105 h 1082068"/>
              <a:gd name="connsiteX2" fmla="*/ 1042926 w 1042926"/>
              <a:gd name="connsiteY2" fmla="*/ 1056653 h 1082068"/>
              <a:gd name="connsiteX0" fmla="*/ 0 w 874086"/>
              <a:gd name="connsiteY0" fmla="*/ 0 h 1136873"/>
              <a:gd name="connsiteX1" fmla="*/ 425202 w 874086"/>
              <a:gd name="connsiteY1" fmla="*/ 995439 h 1136873"/>
              <a:gd name="connsiteX2" fmla="*/ 874086 w 874086"/>
              <a:gd name="connsiteY2" fmla="*/ 1108987 h 1136873"/>
              <a:gd name="connsiteX0" fmla="*/ 0 w 874086"/>
              <a:gd name="connsiteY0" fmla="*/ 0 h 1113211"/>
              <a:gd name="connsiteX1" fmla="*/ 428863 w 874086"/>
              <a:gd name="connsiteY1" fmla="*/ 782928 h 1113211"/>
              <a:gd name="connsiteX2" fmla="*/ 874086 w 874086"/>
              <a:gd name="connsiteY2" fmla="*/ 1108987 h 1113211"/>
              <a:gd name="connsiteX0" fmla="*/ 0 w 874086"/>
              <a:gd name="connsiteY0" fmla="*/ 0 h 1113880"/>
              <a:gd name="connsiteX1" fmla="*/ 428863 w 874086"/>
              <a:gd name="connsiteY1" fmla="*/ 782928 h 1113880"/>
              <a:gd name="connsiteX2" fmla="*/ 874086 w 874086"/>
              <a:gd name="connsiteY2" fmla="*/ 1108987 h 1113880"/>
              <a:gd name="connsiteX0" fmla="*/ 0 w 874086"/>
              <a:gd name="connsiteY0" fmla="*/ 0 h 1111325"/>
              <a:gd name="connsiteX1" fmla="*/ 413237 w 874086"/>
              <a:gd name="connsiteY1" fmla="*/ 586879 h 1111325"/>
              <a:gd name="connsiteX2" fmla="*/ 874086 w 874086"/>
              <a:gd name="connsiteY2" fmla="*/ 1108987 h 1111325"/>
              <a:gd name="connsiteX0" fmla="*/ 0 w 874086"/>
              <a:gd name="connsiteY0" fmla="*/ 0 h 1111363"/>
              <a:gd name="connsiteX1" fmla="*/ 413237 w 874086"/>
              <a:gd name="connsiteY1" fmla="*/ 586879 h 1111363"/>
              <a:gd name="connsiteX2" fmla="*/ 874086 w 874086"/>
              <a:gd name="connsiteY2" fmla="*/ 1108987 h 1111363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874086"/>
              <a:gd name="connsiteY0" fmla="*/ 0 h 1111171"/>
              <a:gd name="connsiteX1" fmla="*/ 392136 w 874086"/>
              <a:gd name="connsiteY1" fmla="*/ 554696 h 1111171"/>
              <a:gd name="connsiteX2" fmla="*/ 874086 w 874086"/>
              <a:gd name="connsiteY2" fmla="*/ 1108987 h 1111171"/>
              <a:gd name="connsiteX0" fmla="*/ 0 w 958487"/>
              <a:gd name="connsiteY0" fmla="*/ 0 h 831767"/>
              <a:gd name="connsiteX1" fmla="*/ 392136 w 958487"/>
              <a:gd name="connsiteY1" fmla="*/ 554696 h 831767"/>
              <a:gd name="connsiteX2" fmla="*/ 958487 w 958487"/>
              <a:gd name="connsiteY2" fmla="*/ 827377 h 831767"/>
              <a:gd name="connsiteX0" fmla="*/ 0 w 958487"/>
              <a:gd name="connsiteY0" fmla="*/ 0 h 831178"/>
              <a:gd name="connsiteX1" fmla="*/ 517960 w 958487"/>
              <a:gd name="connsiteY1" fmla="*/ 523718 h 831178"/>
              <a:gd name="connsiteX2" fmla="*/ 958487 w 958487"/>
              <a:gd name="connsiteY2" fmla="*/ 827377 h 831178"/>
              <a:gd name="connsiteX0" fmla="*/ 0 w 958487"/>
              <a:gd name="connsiteY0" fmla="*/ 0 h 832559"/>
              <a:gd name="connsiteX1" fmla="*/ 517960 w 958487"/>
              <a:gd name="connsiteY1" fmla="*/ 523718 h 832559"/>
              <a:gd name="connsiteX2" fmla="*/ 958487 w 958487"/>
              <a:gd name="connsiteY2" fmla="*/ 827377 h 832559"/>
              <a:gd name="connsiteX0" fmla="*/ 0 w 943434"/>
              <a:gd name="connsiteY0" fmla="*/ 0 h 732339"/>
              <a:gd name="connsiteX1" fmla="*/ 517960 w 943434"/>
              <a:gd name="connsiteY1" fmla="*/ 523718 h 732339"/>
              <a:gd name="connsiteX2" fmla="*/ 943434 w 943434"/>
              <a:gd name="connsiteY2" fmla="*/ 726355 h 732339"/>
              <a:gd name="connsiteX0" fmla="*/ 0 w 943434"/>
              <a:gd name="connsiteY0" fmla="*/ 0 h 730111"/>
              <a:gd name="connsiteX1" fmla="*/ 447871 w 943434"/>
              <a:gd name="connsiteY1" fmla="*/ 436333 h 730111"/>
              <a:gd name="connsiteX2" fmla="*/ 943434 w 943434"/>
              <a:gd name="connsiteY2" fmla="*/ 726355 h 730111"/>
              <a:gd name="connsiteX0" fmla="*/ 0 w 943434"/>
              <a:gd name="connsiteY0" fmla="*/ 0 h 730936"/>
              <a:gd name="connsiteX1" fmla="*/ 447871 w 943434"/>
              <a:gd name="connsiteY1" fmla="*/ 436333 h 730936"/>
              <a:gd name="connsiteX2" fmla="*/ 943434 w 943434"/>
              <a:gd name="connsiteY2" fmla="*/ 726355 h 730936"/>
              <a:gd name="connsiteX0" fmla="*/ 0 w 943434"/>
              <a:gd name="connsiteY0" fmla="*/ 0 h 730936"/>
              <a:gd name="connsiteX1" fmla="*/ 447871 w 943434"/>
              <a:gd name="connsiteY1" fmla="*/ 436333 h 730936"/>
              <a:gd name="connsiteX2" fmla="*/ 943434 w 943434"/>
              <a:gd name="connsiteY2" fmla="*/ 726355 h 730936"/>
              <a:gd name="connsiteX0" fmla="*/ 0 w 911532"/>
              <a:gd name="connsiteY0" fmla="*/ 0 h 734876"/>
              <a:gd name="connsiteX1" fmla="*/ 415969 w 911532"/>
              <a:gd name="connsiteY1" fmla="*/ 441086 h 734876"/>
              <a:gd name="connsiteX2" fmla="*/ 911532 w 911532"/>
              <a:gd name="connsiteY2" fmla="*/ 731108 h 734876"/>
              <a:gd name="connsiteX0" fmla="*/ 0 w 911532"/>
              <a:gd name="connsiteY0" fmla="*/ 0 h 735234"/>
              <a:gd name="connsiteX1" fmla="*/ 415969 w 911532"/>
              <a:gd name="connsiteY1" fmla="*/ 441086 h 735234"/>
              <a:gd name="connsiteX2" fmla="*/ 911532 w 911532"/>
              <a:gd name="connsiteY2" fmla="*/ 731108 h 735234"/>
              <a:gd name="connsiteX0" fmla="*/ 0 w 879630"/>
              <a:gd name="connsiteY0" fmla="*/ 0 h 739643"/>
              <a:gd name="connsiteX1" fmla="*/ 384067 w 879630"/>
              <a:gd name="connsiteY1" fmla="*/ 445840 h 739643"/>
              <a:gd name="connsiteX2" fmla="*/ 879630 w 879630"/>
              <a:gd name="connsiteY2" fmla="*/ 735862 h 739643"/>
              <a:gd name="connsiteX0" fmla="*/ 0 w 879630"/>
              <a:gd name="connsiteY0" fmla="*/ 0 h 739958"/>
              <a:gd name="connsiteX1" fmla="*/ 384067 w 879630"/>
              <a:gd name="connsiteY1" fmla="*/ 445840 h 739958"/>
              <a:gd name="connsiteX2" fmla="*/ 879630 w 879630"/>
              <a:gd name="connsiteY2" fmla="*/ 735862 h 73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630" h="739958">
                <a:moveTo>
                  <a:pt x="0" y="0"/>
                </a:moveTo>
                <a:cubicBezTo>
                  <a:pt x="188345" y="64568"/>
                  <a:pt x="251036" y="304869"/>
                  <a:pt x="384067" y="445840"/>
                </a:cubicBezTo>
                <a:cubicBezTo>
                  <a:pt x="517098" y="586811"/>
                  <a:pt x="653679" y="769708"/>
                  <a:pt x="879630" y="735862"/>
                </a:cubicBezTo>
              </a:path>
            </a:pathLst>
          </a:custGeom>
          <a:ln>
            <a:solidFill>
              <a:srgbClr val="0099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121183" tIns="60591" rIns="121183" bIns="60591"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3028473" y="2357175"/>
            <a:ext cx="1600993" cy="1779222"/>
          </a:xfrm>
          <a:prstGeom prst="straightConnector1">
            <a:avLst/>
          </a:prstGeom>
          <a:ln>
            <a:solidFill>
              <a:srgbClr val="0099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77</Words>
  <Application>Microsoft Office PowerPoint</Application>
  <PresentationFormat>Personnalisé</PresentationFormat>
  <Paragraphs>108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VIGNAL Nicolas 152273</dc:creator>
  <cp:lastModifiedBy>VIGNAL Nicolas 152273</cp:lastModifiedBy>
  <cp:revision>96</cp:revision>
  <dcterms:created xsi:type="dcterms:W3CDTF">2013-09-16T07:48:26Z</dcterms:created>
  <dcterms:modified xsi:type="dcterms:W3CDTF">2014-01-14T10:18:42Z</dcterms:modified>
</cp:coreProperties>
</file>