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1CB1-9A60-4252-AEFC-CE18B2542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E92D7-5FCF-4948-B4C3-D6A790DFA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1C14-51BF-479C-A3D7-5ED2E3B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4E0E-B533-4E5F-99CD-439A3A60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CAE7-E7D0-4461-8CE0-11AB8F79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6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8A8-C2CE-444D-BB81-D1E816F8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6BF7-91F6-40AD-A6AD-8C6B1359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BAD-7E61-4ACD-B626-CB70FA7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E656-D367-4F85-A31E-EC74110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C138-6B8A-4B47-8D11-8D473CC7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2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78BCD-6BE7-4807-B0D7-B22644C7B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29FF7-D316-45F6-AFA2-4EFBEA04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0F85-5C86-49DF-9E53-C01F006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64EF-C27B-49A2-A3CF-8B74098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4D54-8F9F-4833-A93E-CBC662A9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402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58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CEEC-6C42-4F30-BCB7-87024A08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56D2-2CDF-431B-877B-CFF0FC6E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D8C9-A995-4F01-8BEC-8440330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E553-D867-4AE9-8E87-F0480061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9D57-AA1A-4288-BB3F-CFE666FE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5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568F-9AF4-43ED-8B3D-0E34E62E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0C10-A39E-45D2-9061-9C23D4A6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0EA8-3DE7-4F4A-AD73-51AA4751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37C6-C9F5-4E7B-AFB4-1200F21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CA2F-171C-46A0-849F-40A0A6B6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12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E23D-A9ED-4547-BE3C-4D69478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A3F2-3CE6-454A-98FA-874365EF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AA9D-D534-45A8-840A-3461FC97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FB617-16B8-413E-BFB5-2F152960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17A0-6EAF-416E-BE6C-622625E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F33A4-6829-43E3-96BD-C324CAC9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495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E45-B983-493E-A262-824FF23A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0833-E248-42E1-BD83-E20D0F2A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D04C-39A6-41F2-B31E-BD7CB1BDE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0FB84-F440-4BEE-BABA-E3E1DE1E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9C1A-F1ED-41B1-81F8-6F22F71F5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2C712-B264-4F83-B95B-AE554097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AD38F-1505-4FC6-9C07-AE0D9C26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B331F-746F-4275-B6F4-F0E1A0BD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92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51B4-AAC1-4F79-85C4-5D07EB36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A913F-D7E3-4DFC-B309-3CE6637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FB85-BEE2-473D-839A-AF195395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ACF9-4342-4CCC-B48B-0995CA2F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26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955A5-D9D2-4454-9C6F-A55CDEB6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0B1B2-F924-401F-9C78-368A9E2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811B-15CE-4DEB-9C67-FE268FC9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24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BE48-2524-4DA8-8BCA-1E6C2880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BCDD-C68C-4AAA-AE47-ACA1300A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5773-88AE-41EC-B06A-7BE5498B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BC63-506E-4CAF-8CBF-5CAB9D1B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514D-D7F5-44D4-84B2-28044B46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67E7A-81F4-425E-A88A-B392CA27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3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ADC6-BDF1-4225-827B-A8A39C2A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718D8-6EA5-4D3B-BB67-285607D0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A6B85-AE35-4D50-AFCA-FF3434BF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9F8-B7AF-4469-8EF1-B3392E5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5235-BEE1-4359-93DD-E7001AF4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4CFB8-8162-4427-B230-CC9E602F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54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6F48-85FD-45D3-A835-2175D39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5134-38FC-4A7B-AD72-9F322474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CCED-37FE-460B-86A2-C9F31459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E422-C135-4E6A-9733-4513E838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9BE6-3C4F-4879-945F-E23102E1D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88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C273_L07Ajax/3a_getStudent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C273_L07Ajax/3c_getStudentDetails.php?student_id=1111111%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6603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28342" y="3893311"/>
            <a:ext cx="56851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6175" marR="5080" indent="-113411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C273 –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Advanced 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Application 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Development 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in</a:t>
            </a:r>
            <a:r>
              <a:rPr sz="3200" spc="50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1569719"/>
            <a:ext cx="7772400" cy="1536318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5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800" b="1" spc="-5" dirty="0">
                <a:latin typeface="Arial"/>
                <a:cs typeface="Arial"/>
              </a:rPr>
              <a:t>AJAX, </a:t>
            </a:r>
            <a:r>
              <a:rPr sz="4800" b="1" spc="-155" dirty="0">
                <a:latin typeface="Arial"/>
                <a:cs typeface="Arial"/>
              </a:rPr>
              <a:t>PHP</a:t>
            </a:r>
            <a:r>
              <a:rPr lang="en-US" sz="4800" b="1" spc="-155" dirty="0">
                <a:latin typeface="Arial"/>
                <a:cs typeface="Arial"/>
              </a:rPr>
              <a:t> &amp;</a:t>
            </a:r>
            <a:r>
              <a:rPr sz="4800" b="1" spc="-2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MySQL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476" y="284919"/>
            <a:ext cx="25304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spc="-5" dirty="0"/>
              <a:t>1a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904" y="2039873"/>
            <a:ext cx="7381875" cy="4202430"/>
            <a:chOff x="374904" y="2039873"/>
            <a:chExt cx="7381875" cy="4202430"/>
          </a:xfrm>
        </p:grpSpPr>
        <p:sp>
          <p:nvSpPr>
            <p:cNvPr id="4" name="object 4"/>
            <p:cNvSpPr/>
            <p:nvPr/>
          </p:nvSpPr>
          <p:spPr>
            <a:xfrm>
              <a:off x="374904" y="2039873"/>
              <a:ext cx="7381493" cy="42024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1840" y="2344292"/>
              <a:ext cx="0" cy="946150"/>
            </a:xfrm>
            <a:custGeom>
              <a:avLst/>
              <a:gdLst/>
              <a:ahLst/>
              <a:cxnLst/>
              <a:rect l="l" t="t" r="r" b="b"/>
              <a:pathLst>
                <a:path h="946150">
                  <a:moveTo>
                    <a:pt x="0" y="0"/>
                  </a:moveTo>
                  <a:lnTo>
                    <a:pt x="0" y="945641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6162" y="2521600"/>
              <a:ext cx="826135" cy="139700"/>
            </a:xfrm>
            <a:custGeom>
              <a:avLst/>
              <a:gdLst/>
              <a:ahLst/>
              <a:cxnLst/>
              <a:rect l="l" t="t" r="r" b="b"/>
              <a:pathLst>
                <a:path w="826135" h="139700">
                  <a:moveTo>
                    <a:pt x="825677" y="0"/>
                  </a:moveTo>
                  <a:lnTo>
                    <a:pt x="0" y="139153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4997" y="1178813"/>
            <a:ext cx="8553450" cy="765810"/>
            <a:chOff x="364997" y="1178813"/>
            <a:chExt cx="8553450" cy="765810"/>
          </a:xfrm>
        </p:grpSpPr>
        <p:sp>
          <p:nvSpPr>
            <p:cNvPr id="8" name="object 8"/>
            <p:cNvSpPr/>
            <p:nvPr/>
          </p:nvSpPr>
          <p:spPr>
            <a:xfrm>
              <a:off x="374904" y="1188719"/>
              <a:ext cx="8533637" cy="6746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950" y="1183766"/>
              <a:ext cx="8543925" cy="756285"/>
            </a:xfrm>
            <a:custGeom>
              <a:avLst/>
              <a:gdLst/>
              <a:ahLst/>
              <a:cxnLst/>
              <a:rect l="l" t="t" r="r" b="b"/>
              <a:pathLst>
                <a:path w="8543925" h="756285">
                  <a:moveTo>
                    <a:pt x="0" y="0"/>
                  </a:moveTo>
                  <a:lnTo>
                    <a:pt x="8543544" y="0"/>
                  </a:lnTo>
                  <a:lnTo>
                    <a:pt x="8543544" y="755903"/>
                  </a:lnTo>
                  <a:lnTo>
                    <a:pt x="0" y="755903"/>
                  </a:lnTo>
                  <a:lnTo>
                    <a:pt x="0" y="0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39003" y="2344292"/>
            <a:ext cx="2846070" cy="94615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0805" marR="266065" algn="just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1: AJAX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initiates Http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retrieves  response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JSON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07157" y="3734942"/>
            <a:ext cx="6568440" cy="2811780"/>
            <a:chOff x="2407157" y="3734942"/>
            <a:chExt cx="6568440" cy="2811780"/>
          </a:xfrm>
        </p:grpSpPr>
        <p:sp>
          <p:nvSpPr>
            <p:cNvPr id="12" name="object 12"/>
            <p:cNvSpPr/>
            <p:nvPr/>
          </p:nvSpPr>
          <p:spPr>
            <a:xfrm>
              <a:off x="5851153" y="3734942"/>
              <a:ext cx="0" cy="813435"/>
            </a:xfrm>
            <a:custGeom>
              <a:avLst/>
              <a:gdLst/>
              <a:ahLst/>
              <a:cxnLst/>
              <a:rect l="l" t="t" r="r" b="b"/>
              <a:pathLst>
                <a:path h="813435">
                  <a:moveTo>
                    <a:pt x="0" y="0"/>
                  </a:moveTo>
                  <a:lnTo>
                    <a:pt x="0" y="813053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9969" y="3887392"/>
              <a:ext cx="691515" cy="71120"/>
            </a:xfrm>
            <a:custGeom>
              <a:avLst/>
              <a:gdLst/>
              <a:ahLst/>
              <a:cxnLst/>
              <a:rect l="l" t="t" r="r" b="b"/>
              <a:pathLst>
                <a:path w="691514" h="71120">
                  <a:moveTo>
                    <a:pt x="691184" y="0"/>
                  </a:moveTo>
                  <a:lnTo>
                    <a:pt x="0" y="71094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0055" y="5727191"/>
              <a:ext cx="3955541" cy="2948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07157" y="5727204"/>
              <a:ext cx="2438399" cy="8191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96380" y="3734942"/>
            <a:ext cx="2943225" cy="813435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00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endParaRPr sz="1800">
              <a:latin typeface="Calibri"/>
              <a:cs typeface="Calibri"/>
            </a:endParaRPr>
          </a:p>
          <a:p>
            <a:pPr marL="90805" marR="18669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jQuery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522" y="284919"/>
            <a:ext cx="25565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spc="-5" dirty="0"/>
              <a:t>1b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1687" y="1315211"/>
            <a:ext cx="6915150" cy="2134870"/>
            <a:chOff x="551687" y="1315211"/>
            <a:chExt cx="6915150" cy="2134870"/>
          </a:xfrm>
        </p:grpSpPr>
        <p:sp>
          <p:nvSpPr>
            <p:cNvPr id="4" name="object 4"/>
            <p:cNvSpPr/>
            <p:nvPr/>
          </p:nvSpPr>
          <p:spPr>
            <a:xfrm>
              <a:off x="561593" y="1325117"/>
              <a:ext cx="6895337" cy="19965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6640" y="1320164"/>
              <a:ext cx="6905625" cy="2124710"/>
            </a:xfrm>
            <a:custGeom>
              <a:avLst/>
              <a:gdLst/>
              <a:ahLst/>
              <a:cxnLst/>
              <a:rect l="l" t="t" r="r" b="b"/>
              <a:pathLst>
                <a:path w="6905625" h="2124710">
                  <a:moveTo>
                    <a:pt x="0" y="0"/>
                  </a:moveTo>
                  <a:lnTo>
                    <a:pt x="6905244" y="0"/>
                  </a:lnTo>
                  <a:lnTo>
                    <a:pt x="6905244" y="2124456"/>
                  </a:lnTo>
                  <a:lnTo>
                    <a:pt x="0" y="2124456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988991" y="3810459"/>
            <a:ext cx="4613166" cy="2087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69364" y="3541014"/>
            <a:ext cx="1023619" cy="1308100"/>
            <a:chOff x="1769364" y="3541014"/>
            <a:chExt cx="1023619" cy="1308100"/>
          </a:xfrm>
        </p:grpSpPr>
        <p:sp>
          <p:nvSpPr>
            <p:cNvPr id="8" name="object 8"/>
            <p:cNvSpPr/>
            <p:nvPr/>
          </p:nvSpPr>
          <p:spPr>
            <a:xfrm>
              <a:off x="1781937" y="3553587"/>
              <a:ext cx="998219" cy="1282700"/>
            </a:xfrm>
            <a:custGeom>
              <a:avLst/>
              <a:gdLst/>
              <a:ahLst/>
              <a:cxnLst/>
              <a:rect l="l" t="t" r="r" b="b"/>
              <a:pathLst>
                <a:path w="998219" h="1282700">
                  <a:moveTo>
                    <a:pt x="249555" y="0"/>
                  </a:moveTo>
                  <a:lnTo>
                    <a:pt x="0" y="0"/>
                  </a:lnTo>
                  <a:lnTo>
                    <a:pt x="0" y="1157668"/>
                  </a:lnTo>
                  <a:lnTo>
                    <a:pt x="748665" y="1157668"/>
                  </a:lnTo>
                  <a:lnTo>
                    <a:pt x="748665" y="1282446"/>
                  </a:lnTo>
                  <a:lnTo>
                    <a:pt x="998220" y="1032891"/>
                  </a:lnTo>
                  <a:lnTo>
                    <a:pt x="748665" y="783336"/>
                  </a:lnTo>
                  <a:lnTo>
                    <a:pt x="748665" y="908113"/>
                  </a:lnTo>
                  <a:lnTo>
                    <a:pt x="249555" y="908113"/>
                  </a:lnTo>
                  <a:lnTo>
                    <a:pt x="24955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1937" y="3553587"/>
              <a:ext cx="998219" cy="1282700"/>
            </a:xfrm>
            <a:custGeom>
              <a:avLst/>
              <a:gdLst/>
              <a:ahLst/>
              <a:cxnLst/>
              <a:rect l="l" t="t" r="r" b="b"/>
              <a:pathLst>
                <a:path w="998219" h="1282700">
                  <a:moveTo>
                    <a:pt x="249555" y="0"/>
                  </a:moveTo>
                  <a:lnTo>
                    <a:pt x="249555" y="908113"/>
                  </a:lnTo>
                  <a:lnTo>
                    <a:pt x="748665" y="908113"/>
                  </a:lnTo>
                  <a:lnTo>
                    <a:pt x="748665" y="783336"/>
                  </a:lnTo>
                  <a:lnTo>
                    <a:pt x="998220" y="1032891"/>
                  </a:lnTo>
                  <a:lnTo>
                    <a:pt x="748665" y="1282446"/>
                  </a:lnTo>
                  <a:lnTo>
                    <a:pt x="748665" y="1157668"/>
                  </a:lnTo>
                  <a:lnTo>
                    <a:pt x="0" y="1157668"/>
                  </a:lnTo>
                  <a:lnTo>
                    <a:pt x="0" y="0"/>
                  </a:lnTo>
                  <a:lnTo>
                    <a:pt x="249555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940" y="4848842"/>
            <a:ext cx="1706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Display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JSON 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response</a:t>
            </a:r>
            <a:r>
              <a:rPr sz="2400" spc="-6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into  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2254" y="284919"/>
            <a:ext cx="4558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 </a:t>
            </a:r>
            <a:r>
              <a:rPr spc="-5" dirty="0"/>
              <a:t>1b</a:t>
            </a:r>
            <a:r>
              <a:rPr spc="-40" dirty="0"/>
              <a:t> </a:t>
            </a:r>
            <a:r>
              <a:rPr spc="-5" dirty="0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7022" y="1240536"/>
            <a:ext cx="8502015" cy="5304790"/>
            <a:chOff x="557022" y="1240536"/>
            <a:chExt cx="8502015" cy="5304790"/>
          </a:xfrm>
        </p:grpSpPr>
        <p:sp>
          <p:nvSpPr>
            <p:cNvPr id="5" name="object 5"/>
            <p:cNvSpPr/>
            <p:nvPr/>
          </p:nvSpPr>
          <p:spPr>
            <a:xfrm>
              <a:off x="557022" y="1240536"/>
              <a:ext cx="8303513" cy="4151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1650" y="4540757"/>
              <a:ext cx="3467099" cy="19941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6697" y="4535805"/>
              <a:ext cx="3477260" cy="2004060"/>
            </a:xfrm>
            <a:custGeom>
              <a:avLst/>
              <a:gdLst/>
              <a:ahLst/>
              <a:cxnLst/>
              <a:rect l="l" t="t" r="r" b="b"/>
              <a:pathLst>
                <a:path w="3477259" h="2004059">
                  <a:moveTo>
                    <a:pt x="0" y="0"/>
                  </a:moveTo>
                  <a:lnTo>
                    <a:pt x="3477005" y="0"/>
                  </a:lnTo>
                  <a:lnTo>
                    <a:pt x="3477005" y="2004060"/>
                  </a:lnTo>
                  <a:lnTo>
                    <a:pt x="0" y="2004060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spc="-5" dirty="0"/>
              <a:t>1c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1687" y="1315211"/>
            <a:ext cx="6915150" cy="2134870"/>
            <a:chOff x="551687" y="1315211"/>
            <a:chExt cx="6915150" cy="2134870"/>
          </a:xfrm>
        </p:grpSpPr>
        <p:sp>
          <p:nvSpPr>
            <p:cNvPr id="4" name="object 4"/>
            <p:cNvSpPr/>
            <p:nvPr/>
          </p:nvSpPr>
          <p:spPr>
            <a:xfrm>
              <a:off x="561593" y="1325117"/>
              <a:ext cx="6895337" cy="19965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6640" y="1320164"/>
              <a:ext cx="6905625" cy="2124710"/>
            </a:xfrm>
            <a:custGeom>
              <a:avLst/>
              <a:gdLst/>
              <a:ahLst/>
              <a:cxnLst/>
              <a:rect l="l" t="t" r="r" b="b"/>
              <a:pathLst>
                <a:path w="6905625" h="2124710">
                  <a:moveTo>
                    <a:pt x="0" y="0"/>
                  </a:moveTo>
                  <a:lnTo>
                    <a:pt x="6905244" y="0"/>
                  </a:lnTo>
                  <a:lnTo>
                    <a:pt x="6905244" y="2124456"/>
                  </a:lnTo>
                  <a:lnTo>
                    <a:pt x="0" y="2124456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69364" y="3541014"/>
            <a:ext cx="1023619" cy="1308100"/>
            <a:chOff x="1769364" y="3541014"/>
            <a:chExt cx="1023619" cy="1308100"/>
          </a:xfrm>
        </p:grpSpPr>
        <p:sp>
          <p:nvSpPr>
            <p:cNvPr id="7" name="object 7"/>
            <p:cNvSpPr/>
            <p:nvPr/>
          </p:nvSpPr>
          <p:spPr>
            <a:xfrm>
              <a:off x="1781937" y="3553587"/>
              <a:ext cx="998219" cy="1282700"/>
            </a:xfrm>
            <a:custGeom>
              <a:avLst/>
              <a:gdLst/>
              <a:ahLst/>
              <a:cxnLst/>
              <a:rect l="l" t="t" r="r" b="b"/>
              <a:pathLst>
                <a:path w="998219" h="1282700">
                  <a:moveTo>
                    <a:pt x="249555" y="0"/>
                  </a:moveTo>
                  <a:lnTo>
                    <a:pt x="0" y="0"/>
                  </a:lnTo>
                  <a:lnTo>
                    <a:pt x="0" y="1157668"/>
                  </a:lnTo>
                  <a:lnTo>
                    <a:pt x="748665" y="1157668"/>
                  </a:lnTo>
                  <a:lnTo>
                    <a:pt x="748665" y="1282446"/>
                  </a:lnTo>
                  <a:lnTo>
                    <a:pt x="998220" y="1032891"/>
                  </a:lnTo>
                  <a:lnTo>
                    <a:pt x="748665" y="783336"/>
                  </a:lnTo>
                  <a:lnTo>
                    <a:pt x="748665" y="908113"/>
                  </a:lnTo>
                  <a:lnTo>
                    <a:pt x="249555" y="908113"/>
                  </a:lnTo>
                  <a:lnTo>
                    <a:pt x="24955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1937" y="3553587"/>
              <a:ext cx="998219" cy="1282700"/>
            </a:xfrm>
            <a:custGeom>
              <a:avLst/>
              <a:gdLst/>
              <a:ahLst/>
              <a:cxnLst/>
              <a:rect l="l" t="t" r="r" b="b"/>
              <a:pathLst>
                <a:path w="998219" h="1282700">
                  <a:moveTo>
                    <a:pt x="249555" y="0"/>
                  </a:moveTo>
                  <a:lnTo>
                    <a:pt x="249555" y="908113"/>
                  </a:lnTo>
                  <a:lnTo>
                    <a:pt x="748665" y="908113"/>
                  </a:lnTo>
                  <a:lnTo>
                    <a:pt x="748665" y="783336"/>
                  </a:lnTo>
                  <a:lnTo>
                    <a:pt x="998220" y="1032891"/>
                  </a:lnTo>
                  <a:lnTo>
                    <a:pt x="748665" y="1282446"/>
                  </a:lnTo>
                  <a:lnTo>
                    <a:pt x="748665" y="1157668"/>
                  </a:lnTo>
                  <a:lnTo>
                    <a:pt x="0" y="1157668"/>
                  </a:lnTo>
                  <a:lnTo>
                    <a:pt x="0" y="0"/>
                  </a:lnTo>
                  <a:lnTo>
                    <a:pt x="249555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940" y="4848842"/>
            <a:ext cx="192023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Display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JSON 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response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into</a:t>
            </a:r>
            <a:r>
              <a:rPr sz="2400" spc="-7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a 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dropdown</a:t>
            </a:r>
            <a:r>
              <a:rPr sz="2400" spc="-3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67811" y="4174997"/>
            <a:ext cx="3637279" cy="1668145"/>
            <a:chOff x="3067811" y="4174997"/>
            <a:chExt cx="3637279" cy="1668145"/>
          </a:xfrm>
        </p:grpSpPr>
        <p:sp>
          <p:nvSpPr>
            <p:cNvPr id="11" name="object 11"/>
            <p:cNvSpPr/>
            <p:nvPr/>
          </p:nvSpPr>
          <p:spPr>
            <a:xfrm>
              <a:off x="3077718" y="4218369"/>
              <a:ext cx="3576785" cy="1547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2764" y="4179950"/>
              <a:ext cx="3627120" cy="1658620"/>
            </a:xfrm>
            <a:custGeom>
              <a:avLst/>
              <a:gdLst/>
              <a:ahLst/>
              <a:cxnLst/>
              <a:rect l="l" t="t" r="r" b="b"/>
              <a:pathLst>
                <a:path w="3627120" h="1658620">
                  <a:moveTo>
                    <a:pt x="0" y="0"/>
                  </a:moveTo>
                  <a:lnTo>
                    <a:pt x="3627119" y="0"/>
                  </a:lnTo>
                  <a:lnTo>
                    <a:pt x="3627119" y="1658112"/>
                  </a:lnTo>
                  <a:lnTo>
                    <a:pt x="0" y="1658112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0448" y="284919"/>
            <a:ext cx="4501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 </a:t>
            </a:r>
            <a:r>
              <a:rPr spc="-5" dirty="0"/>
              <a:t>1c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730758" y="1240536"/>
            <a:ext cx="7089647" cy="489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3522" y="284919"/>
            <a:ext cx="25565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spc="-5" dirty="0"/>
              <a:t>1d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69364" y="3541014"/>
            <a:ext cx="1023619" cy="1308100"/>
            <a:chOff x="1769364" y="3541014"/>
            <a:chExt cx="1023619" cy="1308100"/>
          </a:xfrm>
        </p:grpSpPr>
        <p:sp>
          <p:nvSpPr>
            <p:cNvPr id="5" name="object 5"/>
            <p:cNvSpPr/>
            <p:nvPr/>
          </p:nvSpPr>
          <p:spPr>
            <a:xfrm>
              <a:off x="1781937" y="3553587"/>
              <a:ext cx="998219" cy="1282700"/>
            </a:xfrm>
            <a:custGeom>
              <a:avLst/>
              <a:gdLst/>
              <a:ahLst/>
              <a:cxnLst/>
              <a:rect l="l" t="t" r="r" b="b"/>
              <a:pathLst>
                <a:path w="998219" h="1282700">
                  <a:moveTo>
                    <a:pt x="249555" y="0"/>
                  </a:moveTo>
                  <a:lnTo>
                    <a:pt x="0" y="0"/>
                  </a:lnTo>
                  <a:lnTo>
                    <a:pt x="0" y="1157668"/>
                  </a:lnTo>
                  <a:lnTo>
                    <a:pt x="748665" y="1157668"/>
                  </a:lnTo>
                  <a:lnTo>
                    <a:pt x="748665" y="1282446"/>
                  </a:lnTo>
                  <a:lnTo>
                    <a:pt x="998220" y="1032891"/>
                  </a:lnTo>
                  <a:lnTo>
                    <a:pt x="748665" y="783336"/>
                  </a:lnTo>
                  <a:lnTo>
                    <a:pt x="748665" y="908113"/>
                  </a:lnTo>
                  <a:lnTo>
                    <a:pt x="249555" y="908113"/>
                  </a:lnTo>
                  <a:lnTo>
                    <a:pt x="24955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1937" y="3553587"/>
              <a:ext cx="998219" cy="1282700"/>
            </a:xfrm>
            <a:custGeom>
              <a:avLst/>
              <a:gdLst/>
              <a:ahLst/>
              <a:cxnLst/>
              <a:rect l="l" t="t" r="r" b="b"/>
              <a:pathLst>
                <a:path w="998219" h="1282700">
                  <a:moveTo>
                    <a:pt x="249555" y="0"/>
                  </a:moveTo>
                  <a:lnTo>
                    <a:pt x="249555" y="908113"/>
                  </a:lnTo>
                  <a:lnTo>
                    <a:pt x="748665" y="908113"/>
                  </a:lnTo>
                  <a:lnTo>
                    <a:pt x="748665" y="783336"/>
                  </a:lnTo>
                  <a:lnTo>
                    <a:pt x="998220" y="1032891"/>
                  </a:lnTo>
                  <a:lnTo>
                    <a:pt x="748665" y="1282446"/>
                  </a:lnTo>
                  <a:lnTo>
                    <a:pt x="748665" y="1157668"/>
                  </a:lnTo>
                  <a:lnTo>
                    <a:pt x="0" y="1157668"/>
                  </a:lnTo>
                  <a:lnTo>
                    <a:pt x="0" y="0"/>
                  </a:lnTo>
                  <a:lnTo>
                    <a:pt x="249555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4500" y="4848842"/>
            <a:ext cx="8255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62484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Display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JSON 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response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into</a:t>
            </a:r>
            <a:r>
              <a:rPr sz="2400" spc="-7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a 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jQuery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241665" algn="l"/>
              </a:tabLst>
            </a:pPr>
            <a:r>
              <a:rPr sz="2400" u="heavy" spc="175" dirty="0">
                <a:solidFill>
                  <a:srgbClr val="4F81BD"/>
                </a:solidFill>
                <a:uFill>
                  <a:solidFill>
                    <a:srgbClr val="95B3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4F81BD"/>
                </a:solidFill>
                <a:uFill>
                  <a:solidFill>
                    <a:srgbClr val="95B3D7"/>
                  </a:solidFill>
                </a:uFill>
                <a:latin typeface="Calibri"/>
                <a:cs typeface="Calibri"/>
              </a:rPr>
              <a:t>Accordion</a:t>
            </a:r>
            <a:r>
              <a:rPr sz="2400" u="heavy" spc="-100" dirty="0">
                <a:solidFill>
                  <a:srgbClr val="4F81BD"/>
                </a:solidFill>
                <a:uFill>
                  <a:solidFill>
                    <a:srgbClr val="95B3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4F81BD"/>
                </a:solidFill>
                <a:uFill>
                  <a:solidFill>
                    <a:srgbClr val="95B3D7"/>
                  </a:solidFill>
                </a:uFill>
                <a:latin typeface="Calibri"/>
                <a:cs typeface="Calibri"/>
              </a:rPr>
              <a:t>widget	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4736" y="1394460"/>
            <a:ext cx="7501890" cy="1884680"/>
            <a:chOff x="554736" y="1394460"/>
            <a:chExt cx="7501890" cy="1884680"/>
          </a:xfrm>
        </p:grpSpPr>
        <p:sp>
          <p:nvSpPr>
            <p:cNvPr id="9" name="object 9"/>
            <p:cNvSpPr/>
            <p:nvPr/>
          </p:nvSpPr>
          <p:spPr>
            <a:xfrm>
              <a:off x="564642" y="1404366"/>
              <a:ext cx="7482077" cy="18646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9689" y="1399413"/>
              <a:ext cx="7492365" cy="1874520"/>
            </a:xfrm>
            <a:custGeom>
              <a:avLst/>
              <a:gdLst/>
              <a:ahLst/>
              <a:cxnLst/>
              <a:rect l="l" t="t" r="r" b="b"/>
              <a:pathLst>
                <a:path w="7492365" h="1874520">
                  <a:moveTo>
                    <a:pt x="0" y="0"/>
                  </a:moveTo>
                  <a:lnTo>
                    <a:pt x="7491983" y="0"/>
                  </a:lnTo>
                  <a:lnTo>
                    <a:pt x="7491983" y="1874519"/>
                  </a:lnTo>
                  <a:lnTo>
                    <a:pt x="0" y="1874519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156966" y="3423665"/>
            <a:ext cx="2830195" cy="2877820"/>
            <a:chOff x="3156966" y="3423665"/>
            <a:chExt cx="2830195" cy="2877820"/>
          </a:xfrm>
        </p:grpSpPr>
        <p:sp>
          <p:nvSpPr>
            <p:cNvPr id="12" name="object 12"/>
            <p:cNvSpPr/>
            <p:nvPr/>
          </p:nvSpPr>
          <p:spPr>
            <a:xfrm>
              <a:off x="3204989" y="3452622"/>
              <a:ext cx="2772138" cy="2838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1919" y="3428618"/>
              <a:ext cx="2820670" cy="2867660"/>
            </a:xfrm>
            <a:custGeom>
              <a:avLst/>
              <a:gdLst/>
              <a:ahLst/>
              <a:cxnLst/>
              <a:rect l="l" t="t" r="r" b="b"/>
              <a:pathLst>
                <a:path w="2820670" h="2867660">
                  <a:moveTo>
                    <a:pt x="0" y="0"/>
                  </a:moveTo>
                  <a:lnTo>
                    <a:pt x="2820161" y="0"/>
                  </a:lnTo>
                  <a:lnTo>
                    <a:pt x="2820161" y="2867406"/>
                  </a:lnTo>
                  <a:lnTo>
                    <a:pt x="0" y="2867406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254" y="284919"/>
            <a:ext cx="4558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 </a:t>
            </a:r>
            <a:r>
              <a:rPr spc="-5" dirty="0"/>
              <a:t>1d</a:t>
            </a:r>
            <a:r>
              <a:rPr spc="-40" dirty="0"/>
              <a:t> </a:t>
            </a:r>
            <a:r>
              <a:rPr spc="-5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5977" y="1240536"/>
            <a:ext cx="7317740" cy="4980940"/>
            <a:chOff x="585977" y="1240536"/>
            <a:chExt cx="7317740" cy="4980940"/>
          </a:xfrm>
        </p:grpSpPr>
        <p:sp>
          <p:nvSpPr>
            <p:cNvPr id="4" name="object 4"/>
            <p:cNvSpPr/>
            <p:nvPr/>
          </p:nvSpPr>
          <p:spPr>
            <a:xfrm>
              <a:off x="585977" y="1240536"/>
              <a:ext cx="7317485" cy="4980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3888" y="5423537"/>
              <a:ext cx="3963035" cy="368300"/>
            </a:xfrm>
            <a:custGeom>
              <a:avLst/>
              <a:gdLst/>
              <a:ahLst/>
              <a:cxnLst/>
              <a:rect l="l" t="t" r="r" b="b"/>
              <a:pathLst>
                <a:path w="3963034" h="368300">
                  <a:moveTo>
                    <a:pt x="3901643" y="0"/>
                  </a:moveTo>
                  <a:lnTo>
                    <a:pt x="599897" y="0"/>
                  </a:lnTo>
                  <a:lnTo>
                    <a:pt x="576023" y="4819"/>
                  </a:lnTo>
                  <a:lnTo>
                    <a:pt x="556525" y="17964"/>
                  </a:lnTo>
                  <a:lnTo>
                    <a:pt x="543377" y="37461"/>
                  </a:lnTo>
                  <a:lnTo>
                    <a:pt x="538556" y="61340"/>
                  </a:lnTo>
                  <a:lnTo>
                    <a:pt x="0" y="133629"/>
                  </a:lnTo>
                  <a:lnTo>
                    <a:pt x="538556" y="153352"/>
                  </a:lnTo>
                  <a:lnTo>
                    <a:pt x="538556" y="306704"/>
                  </a:lnTo>
                  <a:lnTo>
                    <a:pt x="543377" y="330578"/>
                  </a:lnTo>
                  <a:lnTo>
                    <a:pt x="556525" y="350077"/>
                  </a:lnTo>
                  <a:lnTo>
                    <a:pt x="576023" y="363224"/>
                  </a:lnTo>
                  <a:lnTo>
                    <a:pt x="599897" y="368045"/>
                  </a:lnTo>
                  <a:lnTo>
                    <a:pt x="3901643" y="368045"/>
                  </a:lnTo>
                  <a:lnTo>
                    <a:pt x="3925522" y="363224"/>
                  </a:lnTo>
                  <a:lnTo>
                    <a:pt x="3945020" y="350077"/>
                  </a:lnTo>
                  <a:lnTo>
                    <a:pt x="3958164" y="330578"/>
                  </a:lnTo>
                  <a:lnTo>
                    <a:pt x="3962984" y="306704"/>
                  </a:lnTo>
                  <a:lnTo>
                    <a:pt x="3962984" y="61340"/>
                  </a:lnTo>
                  <a:lnTo>
                    <a:pt x="3958164" y="37461"/>
                  </a:lnTo>
                  <a:lnTo>
                    <a:pt x="3945020" y="17964"/>
                  </a:lnTo>
                  <a:lnTo>
                    <a:pt x="3925522" y="4819"/>
                  </a:lnTo>
                  <a:lnTo>
                    <a:pt x="390164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3888" y="5423537"/>
              <a:ext cx="3963035" cy="368300"/>
            </a:xfrm>
            <a:custGeom>
              <a:avLst/>
              <a:gdLst/>
              <a:ahLst/>
              <a:cxnLst/>
              <a:rect l="l" t="t" r="r" b="b"/>
              <a:pathLst>
                <a:path w="3963034" h="368300">
                  <a:moveTo>
                    <a:pt x="538556" y="61340"/>
                  </a:moveTo>
                  <a:lnTo>
                    <a:pt x="543377" y="37461"/>
                  </a:lnTo>
                  <a:lnTo>
                    <a:pt x="556525" y="17964"/>
                  </a:lnTo>
                  <a:lnTo>
                    <a:pt x="576023" y="4819"/>
                  </a:lnTo>
                  <a:lnTo>
                    <a:pt x="599897" y="0"/>
                  </a:lnTo>
                  <a:lnTo>
                    <a:pt x="1109294" y="0"/>
                  </a:lnTo>
                  <a:lnTo>
                    <a:pt x="1965401" y="0"/>
                  </a:lnTo>
                  <a:lnTo>
                    <a:pt x="3901643" y="0"/>
                  </a:lnTo>
                  <a:lnTo>
                    <a:pt x="3925522" y="4819"/>
                  </a:lnTo>
                  <a:lnTo>
                    <a:pt x="3945020" y="17964"/>
                  </a:lnTo>
                  <a:lnTo>
                    <a:pt x="3958164" y="37461"/>
                  </a:lnTo>
                  <a:lnTo>
                    <a:pt x="3962984" y="61340"/>
                  </a:lnTo>
                  <a:lnTo>
                    <a:pt x="3962984" y="153352"/>
                  </a:lnTo>
                  <a:lnTo>
                    <a:pt x="3962984" y="306704"/>
                  </a:lnTo>
                  <a:lnTo>
                    <a:pt x="3958164" y="330578"/>
                  </a:lnTo>
                  <a:lnTo>
                    <a:pt x="3945020" y="350077"/>
                  </a:lnTo>
                  <a:lnTo>
                    <a:pt x="3925522" y="363224"/>
                  </a:lnTo>
                  <a:lnTo>
                    <a:pt x="3901643" y="368045"/>
                  </a:lnTo>
                  <a:lnTo>
                    <a:pt x="1965401" y="368045"/>
                  </a:lnTo>
                  <a:lnTo>
                    <a:pt x="1109294" y="368045"/>
                  </a:lnTo>
                  <a:lnTo>
                    <a:pt x="599897" y="368045"/>
                  </a:lnTo>
                  <a:lnTo>
                    <a:pt x="576023" y="363224"/>
                  </a:lnTo>
                  <a:lnTo>
                    <a:pt x="556525" y="350077"/>
                  </a:lnTo>
                  <a:lnTo>
                    <a:pt x="543377" y="330578"/>
                  </a:lnTo>
                  <a:lnTo>
                    <a:pt x="538556" y="306704"/>
                  </a:lnTo>
                  <a:lnTo>
                    <a:pt x="538556" y="153352"/>
                  </a:lnTo>
                  <a:lnTo>
                    <a:pt x="0" y="133629"/>
                  </a:lnTo>
                  <a:lnTo>
                    <a:pt x="538556" y="6134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39623" y="5442923"/>
            <a:ext cx="238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Initialize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accordion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plugin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476" y="284919"/>
            <a:ext cx="25304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spc="-5" dirty="0"/>
              <a:t>2a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3976" y="1394763"/>
            <a:ext cx="2125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F81BD"/>
                </a:solidFill>
                <a:latin typeface="Calibri"/>
                <a:cs typeface="Calibri"/>
              </a:rPr>
              <a:t>Make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AJAX call  upon clicking</a:t>
            </a:r>
            <a:r>
              <a:rPr sz="2400" spc="-9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Search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 button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1338" y="2971800"/>
            <a:ext cx="7059930" cy="1316355"/>
            <a:chOff x="1561338" y="2971800"/>
            <a:chExt cx="7059930" cy="1316355"/>
          </a:xfrm>
        </p:grpSpPr>
        <p:sp>
          <p:nvSpPr>
            <p:cNvPr id="5" name="object 5"/>
            <p:cNvSpPr/>
            <p:nvPr/>
          </p:nvSpPr>
          <p:spPr>
            <a:xfrm>
              <a:off x="1571244" y="2981718"/>
              <a:ext cx="7040117" cy="1248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6291" y="2976752"/>
              <a:ext cx="7050405" cy="1306195"/>
            </a:xfrm>
            <a:custGeom>
              <a:avLst/>
              <a:gdLst/>
              <a:ahLst/>
              <a:cxnLst/>
              <a:rect l="l" t="t" r="r" b="b"/>
              <a:pathLst>
                <a:path w="7050405" h="1306195">
                  <a:moveTo>
                    <a:pt x="0" y="0"/>
                  </a:moveTo>
                  <a:lnTo>
                    <a:pt x="7050024" y="0"/>
                  </a:lnTo>
                  <a:lnTo>
                    <a:pt x="7050024" y="1306068"/>
                  </a:lnTo>
                  <a:lnTo>
                    <a:pt x="0" y="130606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45008" y="1371600"/>
            <a:ext cx="4232910" cy="2294890"/>
            <a:chOff x="445008" y="1371600"/>
            <a:chExt cx="4232910" cy="2294890"/>
          </a:xfrm>
        </p:grpSpPr>
        <p:sp>
          <p:nvSpPr>
            <p:cNvPr id="8" name="object 8"/>
            <p:cNvSpPr/>
            <p:nvPr/>
          </p:nvSpPr>
          <p:spPr>
            <a:xfrm>
              <a:off x="1277200" y="1444744"/>
              <a:ext cx="3332848" cy="11509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0813" y="1376552"/>
              <a:ext cx="3502660" cy="1300480"/>
            </a:xfrm>
            <a:custGeom>
              <a:avLst/>
              <a:gdLst/>
              <a:ahLst/>
              <a:cxnLst/>
              <a:rect l="l" t="t" r="r" b="b"/>
              <a:pathLst>
                <a:path w="3502660" h="1300480">
                  <a:moveTo>
                    <a:pt x="0" y="0"/>
                  </a:moveTo>
                  <a:lnTo>
                    <a:pt x="3502152" y="0"/>
                  </a:lnTo>
                  <a:lnTo>
                    <a:pt x="3502152" y="1299972"/>
                  </a:lnTo>
                  <a:lnTo>
                    <a:pt x="0" y="1299972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581" y="2159126"/>
              <a:ext cx="820419" cy="1494790"/>
            </a:xfrm>
            <a:custGeom>
              <a:avLst/>
              <a:gdLst/>
              <a:ahLst/>
              <a:cxnLst/>
              <a:rect l="l" t="t" r="r" b="b"/>
              <a:pathLst>
                <a:path w="820419" h="1494789">
                  <a:moveTo>
                    <a:pt x="409956" y="0"/>
                  </a:moveTo>
                  <a:lnTo>
                    <a:pt x="409956" y="102488"/>
                  </a:lnTo>
                  <a:lnTo>
                    <a:pt x="358711" y="102488"/>
                  </a:lnTo>
                  <a:lnTo>
                    <a:pt x="310037" y="105763"/>
                  </a:lnTo>
                  <a:lnTo>
                    <a:pt x="263353" y="115302"/>
                  </a:lnTo>
                  <a:lnTo>
                    <a:pt x="219086" y="130678"/>
                  </a:lnTo>
                  <a:lnTo>
                    <a:pt x="177664" y="151464"/>
                  </a:lnTo>
                  <a:lnTo>
                    <a:pt x="139515" y="177232"/>
                  </a:lnTo>
                  <a:lnTo>
                    <a:pt x="105065" y="207554"/>
                  </a:lnTo>
                  <a:lnTo>
                    <a:pt x="74743" y="242004"/>
                  </a:lnTo>
                  <a:lnTo>
                    <a:pt x="48975" y="280153"/>
                  </a:lnTo>
                  <a:lnTo>
                    <a:pt x="28189" y="321575"/>
                  </a:lnTo>
                  <a:lnTo>
                    <a:pt x="12813" y="365842"/>
                  </a:lnTo>
                  <a:lnTo>
                    <a:pt x="3274" y="412526"/>
                  </a:lnTo>
                  <a:lnTo>
                    <a:pt x="0" y="461200"/>
                  </a:lnTo>
                  <a:lnTo>
                    <a:pt x="0" y="1135570"/>
                  </a:lnTo>
                  <a:lnTo>
                    <a:pt x="3274" y="1184244"/>
                  </a:lnTo>
                  <a:lnTo>
                    <a:pt x="12813" y="1230928"/>
                  </a:lnTo>
                  <a:lnTo>
                    <a:pt x="28189" y="1275195"/>
                  </a:lnTo>
                  <a:lnTo>
                    <a:pt x="48975" y="1316617"/>
                  </a:lnTo>
                  <a:lnTo>
                    <a:pt x="74743" y="1354766"/>
                  </a:lnTo>
                  <a:lnTo>
                    <a:pt x="105065" y="1389216"/>
                  </a:lnTo>
                  <a:lnTo>
                    <a:pt x="139515" y="1419538"/>
                  </a:lnTo>
                  <a:lnTo>
                    <a:pt x="177664" y="1445306"/>
                  </a:lnTo>
                  <a:lnTo>
                    <a:pt x="219086" y="1466092"/>
                  </a:lnTo>
                  <a:lnTo>
                    <a:pt x="263353" y="1481468"/>
                  </a:lnTo>
                  <a:lnTo>
                    <a:pt x="310037" y="1491007"/>
                  </a:lnTo>
                  <a:lnTo>
                    <a:pt x="358711" y="1494282"/>
                  </a:lnTo>
                  <a:lnTo>
                    <a:pt x="819912" y="1494282"/>
                  </a:lnTo>
                  <a:lnTo>
                    <a:pt x="819912" y="1289304"/>
                  </a:lnTo>
                  <a:lnTo>
                    <a:pt x="358711" y="1289304"/>
                  </a:lnTo>
                  <a:lnTo>
                    <a:pt x="310121" y="1281466"/>
                  </a:lnTo>
                  <a:lnTo>
                    <a:pt x="267920" y="1259640"/>
                  </a:lnTo>
                  <a:lnTo>
                    <a:pt x="234641" y="1226361"/>
                  </a:lnTo>
                  <a:lnTo>
                    <a:pt x="212815" y="1184160"/>
                  </a:lnTo>
                  <a:lnTo>
                    <a:pt x="204978" y="1135570"/>
                  </a:lnTo>
                  <a:lnTo>
                    <a:pt x="204978" y="461200"/>
                  </a:lnTo>
                  <a:lnTo>
                    <a:pt x="212815" y="412610"/>
                  </a:lnTo>
                  <a:lnTo>
                    <a:pt x="234641" y="370409"/>
                  </a:lnTo>
                  <a:lnTo>
                    <a:pt x="267920" y="337130"/>
                  </a:lnTo>
                  <a:lnTo>
                    <a:pt x="310121" y="315304"/>
                  </a:lnTo>
                  <a:lnTo>
                    <a:pt x="358711" y="307466"/>
                  </a:lnTo>
                  <a:lnTo>
                    <a:pt x="409956" y="307466"/>
                  </a:lnTo>
                  <a:lnTo>
                    <a:pt x="409956" y="409956"/>
                  </a:lnTo>
                  <a:lnTo>
                    <a:pt x="614934" y="204978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581" y="2159126"/>
              <a:ext cx="820419" cy="1494790"/>
            </a:xfrm>
            <a:custGeom>
              <a:avLst/>
              <a:gdLst/>
              <a:ahLst/>
              <a:cxnLst/>
              <a:rect l="l" t="t" r="r" b="b"/>
              <a:pathLst>
                <a:path w="820419" h="1494789">
                  <a:moveTo>
                    <a:pt x="819912" y="1494282"/>
                  </a:moveTo>
                  <a:lnTo>
                    <a:pt x="358711" y="1494282"/>
                  </a:lnTo>
                  <a:lnTo>
                    <a:pt x="310037" y="1491007"/>
                  </a:lnTo>
                  <a:lnTo>
                    <a:pt x="263353" y="1481468"/>
                  </a:lnTo>
                  <a:lnTo>
                    <a:pt x="219086" y="1466092"/>
                  </a:lnTo>
                  <a:lnTo>
                    <a:pt x="177664" y="1445306"/>
                  </a:lnTo>
                  <a:lnTo>
                    <a:pt x="139515" y="1419538"/>
                  </a:lnTo>
                  <a:lnTo>
                    <a:pt x="105065" y="1389216"/>
                  </a:lnTo>
                  <a:lnTo>
                    <a:pt x="74743" y="1354766"/>
                  </a:lnTo>
                  <a:lnTo>
                    <a:pt x="48975" y="1316617"/>
                  </a:lnTo>
                  <a:lnTo>
                    <a:pt x="28189" y="1275195"/>
                  </a:lnTo>
                  <a:lnTo>
                    <a:pt x="12813" y="1230928"/>
                  </a:lnTo>
                  <a:lnTo>
                    <a:pt x="3274" y="1184244"/>
                  </a:lnTo>
                  <a:lnTo>
                    <a:pt x="0" y="1135570"/>
                  </a:lnTo>
                  <a:lnTo>
                    <a:pt x="0" y="461200"/>
                  </a:lnTo>
                  <a:lnTo>
                    <a:pt x="3274" y="412526"/>
                  </a:lnTo>
                  <a:lnTo>
                    <a:pt x="12813" y="365842"/>
                  </a:lnTo>
                  <a:lnTo>
                    <a:pt x="28189" y="321575"/>
                  </a:lnTo>
                  <a:lnTo>
                    <a:pt x="48975" y="280153"/>
                  </a:lnTo>
                  <a:lnTo>
                    <a:pt x="74743" y="242004"/>
                  </a:lnTo>
                  <a:lnTo>
                    <a:pt x="105065" y="207554"/>
                  </a:lnTo>
                  <a:lnTo>
                    <a:pt x="139515" y="177232"/>
                  </a:lnTo>
                  <a:lnTo>
                    <a:pt x="177664" y="151464"/>
                  </a:lnTo>
                  <a:lnTo>
                    <a:pt x="219086" y="130678"/>
                  </a:lnTo>
                  <a:lnTo>
                    <a:pt x="263353" y="115302"/>
                  </a:lnTo>
                  <a:lnTo>
                    <a:pt x="310037" y="105763"/>
                  </a:lnTo>
                  <a:lnTo>
                    <a:pt x="358711" y="102488"/>
                  </a:lnTo>
                  <a:lnTo>
                    <a:pt x="409956" y="102488"/>
                  </a:lnTo>
                  <a:lnTo>
                    <a:pt x="409956" y="0"/>
                  </a:lnTo>
                  <a:lnTo>
                    <a:pt x="614934" y="204978"/>
                  </a:lnTo>
                  <a:lnTo>
                    <a:pt x="409956" y="409956"/>
                  </a:lnTo>
                  <a:lnTo>
                    <a:pt x="409956" y="307466"/>
                  </a:lnTo>
                  <a:lnTo>
                    <a:pt x="358711" y="307466"/>
                  </a:lnTo>
                  <a:lnTo>
                    <a:pt x="310121" y="315304"/>
                  </a:lnTo>
                  <a:lnTo>
                    <a:pt x="267920" y="337130"/>
                  </a:lnTo>
                  <a:lnTo>
                    <a:pt x="234641" y="370409"/>
                  </a:lnTo>
                  <a:lnTo>
                    <a:pt x="212815" y="412610"/>
                  </a:lnTo>
                  <a:lnTo>
                    <a:pt x="204978" y="461200"/>
                  </a:lnTo>
                  <a:lnTo>
                    <a:pt x="204978" y="1135570"/>
                  </a:lnTo>
                  <a:lnTo>
                    <a:pt x="212815" y="1184160"/>
                  </a:lnTo>
                  <a:lnTo>
                    <a:pt x="234641" y="1226361"/>
                  </a:lnTo>
                  <a:lnTo>
                    <a:pt x="267920" y="1259640"/>
                  </a:lnTo>
                  <a:lnTo>
                    <a:pt x="310121" y="1281466"/>
                  </a:lnTo>
                  <a:lnTo>
                    <a:pt x="358711" y="1289304"/>
                  </a:lnTo>
                  <a:lnTo>
                    <a:pt x="819912" y="1289304"/>
                  </a:lnTo>
                  <a:lnTo>
                    <a:pt x="819912" y="1494282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48605" y="1537716"/>
            <a:ext cx="866775" cy="1381760"/>
            <a:chOff x="4848605" y="1537716"/>
            <a:chExt cx="866775" cy="1381760"/>
          </a:xfrm>
        </p:grpSpPr>
        <p:sp>
          <p:nvSpPr>
            <p:cNvPr id="13" name="object 13"/>
            <p:cNvSpPr/>
            <p:nvPr/>
          </p:nvSpPr>
          <p:spPr>
            <a:xfrm>
              <a:off x="4861178" y="1550289"/>
              <a:ext cx="841375" cy="1356360"/>
            </a:xfrm>
            <a:custGeom>
              <a:avLst/>
              <a:gdLst/>
              <a:ahLst/>
              <a:cxnLst/>
              <a:rect l="l" t="t" r="r" b="b"/>
              <a:pathLst>
                <a:path w="841375" h="1356360">
                  <a:moveTo>
                    <a:pt x="368046" y="0"/>
                  </a:moveTo>
                  <a:lnTo>
                    <a:pt x="0" y="0"/>
                  </a:lnTo>
                  <a:lnTo>
                    <a:pt x="0" y="210311"/>
                  </a:lnTo>
                  <a:lnTo>
                    <a:pt x="368046" y="210311"/>
                  </a:lnTo>
                  <a:lnTo>
                    <a:pt x="417900" y="218353"/>
                  </a:lnTo>
                  <a:lnTo>
                    <a:pt x="461199" y="240746"/>
                  </a:lnTo>
                  <a:lnTo>
                    <a:pt x="495345" y="274892"/>
                  </a:lnTo>
                  <a:lnTo>
                    <a:pt x="517738" y="318191"/>
                  </a:lnTo>
                  <a:lnTo>
                    <a:pt x="525780" y="368046"/>
                  </a:lnTo>
                  <a:lnTo>
                    <a:pt x="525780" y="1146048"/>
                  </a:lnTo>
                  <a:lnTo>
                    <a:pt x="420623" y="1146048"/>
                  </a:lnTo>
                  <a:lnTo>
                    <a:pt x="630936" y="1356360"/>
                  </a:lnTo>
                  <a:lnTo>
                    <a:pt x="841247" y="1146048"/>
                  </a:lnTo>
                  <a:lnTo>
                    <a:pt x="736092" y="1146048"/>
                  </a:lnTo>
                  <a:lnTo>
                    <a:pt x="736092" y="368046"/>
                  </a:lnTo>
                  <a:lnTo>
                    <a:pt x="733224" y="321879"/>
                  </a:lnTo>
                  <a:lnTo>
                    <a:pt x="724851" y="277424"/>
                  </a:lnTo>
                  <a:lnTo>
                    <a:pt x="711317" y="235025"/>
                  </a:lnTo>
                  <a:lnTo>
                    <a:pt x="692969" y="195026"/>
                  </a:lnTo>
                  <a:lnTo>
                    <a:pt x="670149" y="157774"/>
                  </a:lnTo>
                  <a:lnTo>
                    <a:pt x="643204" y="123613"/>
                  </a:lnTo>
                  <a:lnTo>
                    <a:pt x="612478" y="92887"/>
                  </a:lnTo>
                  <a:lnTo>
                    <a:pt x="578317" y="65942"/>
                  </a:lnTo>
                  <a:lnTo>
                    <a:pt x="541065" y="43122"/>
                  </a:lnTo>
                  <a:lnTo>
                    <a:pt x="501066" y="24774"/>
                  </a:lnTo>
                  <a:lnTo>
                    <a:pt x="458667" y="11240"/>
                  </a:lnTo>
                  <a:lnTo>
                    <a:pt x="414212" y="2867"/>
                  </a:lnTo>
                  <a:lnTo>
                    <a:pt x="36804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61178" y="1550289"/>
              <a:ext cx="841375" cy="1356360"/>
            </a:xfrm>
            <a:custGeom>
              <a:avLst/>
              <a:gdLst/>
              <a:ahLst/>
              <a:cxnLst/>
              <a:rect l="l" t="t" r="r" b="b"/>
              <a:pathLst>
                <a:path w="841375" h="1356360">
                  <a:moveTo>
                    <a:pt x="0" y="0"/>
                  </a:moveTo>
                  <a:lnTo>
                    <a:pt x="368046" y="0"/>
                  </a:lnTo>
                  <a:lnTo>
                    <a:pt x="414212" y="2867"/>
                  </a:lnTo>
                  <a:lnTo>
                    <a:pt x="458667" y="11240"/>
                  </a:lnTo>
                  <a:lnTo>
                    <a:pt x="501066" y="24774"/>
                  </a:lnTo>
                  <a:lnTo>
                    <a:pt x="541065" y="43122"/>
                  </a:lnTo>
                  <a:lnTo>
                    <a:pt x="578317" y="65942"/>
                  </a:lnTo>
                  <a:lnTo>
                    <a:pt x="612478" y="92887"/>
                  </a:lnTo>
                  <a:lnTo>
                    <a:pt x="643204" y="123613"/>
                  </a:lnTo>
                  <a:lnTo>
                    <a:pt x="670149" y="157774"/>
                  </a:lnTo>
                  <a:lnTo>
                    <a:pt x="692969" y="195026"/>
                  </a:lnTo>
                  <a:lnTo>
                    <a:pt x="711317" y="235025"/>
                  </a:lnTo>
                  <a:lnTo>
                    <a:pt x="724851" y="277424"/>
                  </a:lnTo>
                  <a:lnTo>
                    <a:pt x="733224" y="321879"/>
                  </a:lnTo>
                  <a:lnTo>
                    <a:pt x="736092" y="368046"/>
                  </a:lnTo>
                  <a:lnTo>
                    <a:pt x="736092" y="1146048"/>
                  </a:lnTo>
                  <a:lnTo>
                    <a:pt x="841247" y="1146048"/>
                  </a:lnTo>
                  <a:lnTo>
                    <a:pt x="630936" y="1356360"/>
                  </a:lnTo>
                  <a:lnTo>
                    <a:pt x="420623" y="1146048"/>
                  </a:lnTo>
                  <a:lnTo>
                    <a:pt x="525780" y="1146048"/>
                  </a:lnTo>
                  <a:lnTo>
                    <a:pt x="525780" y="368046"/>
                  </a:lnTo>
                  <a:lnTo>
                    <a:pt x="517738" y="318191"/>
                  </a:lnTo>
                  <a:lnTo>
                    <a:pt x="495345" y="274892"/>
                  </a:lnTo>
                  <a:lnTo>
                    <a:pt x="461199" y="240746"/>
                  </a:lnTo>
                  <a:lnTo>
                    <a:pt x="417900" y="218353"/>
                  </a:lnTo>
                  <a:lnTo>
                    <a:pt x="368046" y="210311"/>
                  </a:lnTo>
                  <a:lnTo>
                    <a:pt x="0" y="210311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6320" y="3666590"/>
            <a:ext cx="11493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sp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400" spc="-40" dirty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y 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JSON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35" dirty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espons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e  in</a:t>
            </a:r>
            <a:r>
              <a:rPr sz="2400" spc="-3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4258" y="284919"/>
            <a:ext cx="44945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 </a:t>
            </a:r>
            <a:r>
              <a:rPr spc="-5" dirty="0"/>
              <a:t>2a</a:t>
            </a:r>
            <a:r>
              <a:rPr spc="-4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531113" y="1197863"/>
            <a:ext cx="5191493" cy="5038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522" y="284919"/>
            <a:ext cx="25565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spc="-5" dirty="0"/>
              <a:t>2b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3976" y="1394763"/>
            <a:ext cx="18681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F81BD"/>
                </a:solidFill>
                <a:latin typeface="Calibri"/>
                <a:cs typeface="Calibri"/>
              </a:rPr>
              <a:t>Make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AJAX</a:t>
            </a:r>
            <a:r>
              <a:rPr sz="2400" spc="-10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call  upon selecting  option 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in 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dropdown</a:t>
            </a:r>
            <a:r>
              <a:rPr sz="2400" spc="-4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48605" y="1369313"/>
            <a:ext cx="866775" cy="1550035"/>
            <a:chOff x="4848605" y="1369313"/>
            <a:chExt cx="866775" cy="1550035"/>
          </a:xfrm>
        </p:grpSpPr>
        <p:sp>
          <p:nvSpPr>
            <p:cNvPr id="5" name="object 5"/>
            <p:cNvSpPr/>
            <p:nvPr/>
          </p:nvSpPr>
          <p:spPr>
            <a:xfrm>
              <a:off x="4861178" y="1381886"/>
              <a:ext cx="841375" cy="1525270"/>
            </a:xfrm>
            <a:custGeom>
              <a:avLst/>
              <a:gdLst/>
              <a:ahLst/>
              <a:cxnLst/>
              <a:rect l="l" t="t" r="r" b="b"/>
              <a:pathLst>
                <a:path w="841375" h="1525270">
                  <a:moveTo>
                    <a:pt x="368046" y="0"/>
                  </a:moveTo>
                  <a:lnTo>
                    <a:pt x="0" y="0"/>
                  </a:lnTo>
                  <a:lnTo>
                    <a:pt x="0" y="210311"/>
                  </a:lnTo>
                  <a:lnTo>
                    <a:pt x="368046" y="210311"/>
                  </a:lnTo>
                  <a:lnTo>
                    <a:pt x="417900" y="218353"/>
                  </a:lnTo>
                  <a:lnTo>
                    <a:pt x="461199" y="240746"/>
                  </a:lnTo>
                  <a:lnTo>
                    <a:pt x="495345" y="274892"/>
                  </a:lnTo>
                  <a:lnTo>
                    <a:pt x="517738" y="318191"/>
                  </a:lnTo>
                  <a:lnTo>
                    <a:pt x="525780" y="368046"/>
                  </a:lnTo>
                  <a:lnTo>
                    <a:pt x="525780" y="1314450"/>
                  </a:lnTo>
                  <a:lnTo>
                    <a:pt x="420623" y="1314450"/>
                  </a:lnTo>
                  <a:lnTo>
                    <a:pt x="630936" y="1524762"/>
                  </a:lnTo>
                  <a:lnTo>
                    <a:pt x="841247" y="1314450"/>
                  </a:lnTo>
                  <a:lnTo>
                    <a:pt x="736092" y="1314450"/>
                  </a:lnTo>
                  <a:lnTo>
                    <a:pt x="736092" y="368046"/>
                  </a:lnTo>
                  <a:lnTo>
                    <a:pt x="733224" y="321879"/>
                  </a:lnTo>
                  <a:lnTo>
                    <a:pt x="724851" y="277424"/>
                  </a:lnTo>
                  <a:lnTo>
                    <a:pt x="711317" y="235025"/>
                  </a:lnTo>
                  <a:lnTo>
                    <a:pt x="692969" y="195026"/>
                  </a:lnTo>
                  <a:lnTo>
                    <a:pt x="670149" y="157774"/>
                  </a:lnTo>
                  <a:lnTo>
                    <a:pt x="643204" y="123613"/>
                  </a:lnTo>
                  <a:lnTo>
                    <a:pt x="612478" y="92887"/>
                  </a:lnTo>
                  <a:lnTo>
                    <a:pt x="578317" y="65942"/>
                  </a:lnTo>
                  <a:lnTo>
                    <a:pt x="541065" y="43122"/>
                  </a:lnTo>
                  <a:lnTo>
                    <a:pt x="501066" y="24774"/>
                  </a:lnTo>
                  <a:lnTo>
                    <a:pt x="458667" y="11240"/>
                  </a:lnTo>
                  <a:lnTo>
                    <a:pt x="414212" y="2867"/>
                  </a:lnTo>
                  <a:lnTo>
                    <a:pt x="36804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1178" y="1381886"/>
              <a:ext cx="841375" cy="1525270"/>
            </a:xfrm>
            <a:custGeom>
              <a:avLst/>
              <a:gdLst/>
              <a:ahLst/>
              <a:cxnLst/>
              <a:rect l="l" t="t" r="r" b="b"/>
              <a:pathLst>
                <a:path w="841375" h="1525270">
                  <a:moveTo>
                    <a:pt x="0" y="0"/>
                  </a:moveTo>
                  <a:lnTo>
                    <a:pt x="368046" y="0"/>
                  </a:lnTo>
                  <a:lnTo>
                    <a:pt x="414212" y="2867"/>
                  </a:lnTo>
                  <a:lnTo>
                    <a:pt x="458667" y="11240"/>
                  </a:lnTo>
                  <a:lnTo>
                    <a:pt x="501066" y="24774"/>
                  </a:lnTo>
                  <a:lnTo>
                    <a:pt x="541065" y="43122"/>
                  </a:lnTo>
                  <a:lnTo>
                    <a:pt x="578317" y="65942"/>
                  </a:lnTo>
                  <a:lnTo>
                    <a:pt x="612478" y="92887"/>
                  </a:lnTo>
                  <a:lnTo>
                    <a:pt x="643204" y="123613"/>
                  </a:lnTo>
                  <a:lnTo>
                    <a:pt x="670149" y="157774"/>
                  </a:lnTo>
                  <a:lnTo>
                    <a:pt x="692969" y="195026"/>
                  </a:lnTo>
                  <a:lnTo>
                    <a:pt x="711317" y="235025"/>
                  </a:lnTo>
                  <a:lnTo>
                    <a:pt x="724851" y="277424"/>
                  </a:lnTo>
                  <a:lnTo>
                    <a:pt x="733224" y="321879"/>
                  </a:lnTo>
                  <a:lnTo>
                    <a:pt x="736092" y="368046"/>
                  </a:lnTo>
                  <a:lnTo>
                    <a:pt x="736092" y="1314450"/>
                  </a:lnTo>
                  <a:lnTo>
                    <a:pt x="841247" y="1314450"/>
                  </a:lnTo>
                  <a:lnTo>
                    <a:pt x="630936" y="1524762"/>
                  </a:lnTo>
                  <a:lnTo>
                    <a:pt x="420623" y="1314450"/>
                  </a:lnTo>
                  <a:lnTo>
                    <a:pt x="525780" y="1314450"/>
                  </a:lnTo>
                  <a:lnTo>
                    <a:pt x="525780" y="368046"/>
                  </a:lnTo>
                  <a:lnTo>
                    <a:pt x="517738" y="318191"/>
                  </a:lnTo>
                  <a:lnTo>
                    <a:pt x="495345" y="274892"/>
                  </a:lnTo>
                  <a:lnTo>
                    <a:pt x="461199" y="240746"/>
                  </a:lnTo>
                  <a:lnTo>
                    <a:pt x="417900" y="218353"/>
                  </a:lnTo>
                  <a:lnTo>
                    <a:pt x="368046" y="210311"/>
                  </a:lnTo>
                  <a:lnTo>
                    <a:pt x="0" y="210311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45008" y="2146554"/>
            <a:ext cx="845185" cy="1519555"/>
            <a:chOff x="445008" y="2146554"/>
            <a:chExt cx="845185" cy="1519555"/>
          </a:xfrm>
        </p:grpSpPr>
        <p:sp>
          <p:nvSpPr>
            <p:cNvPr id="8" name="object 8"/>
            <p:cNvSpPr/>
            <p:nvPr/>
          </p:nvSpPr>
          <p:spPr>
            <a:xfrm>
              <a:off x="457581" y="2159127"/>
              <a:ext cx="820419" cy="1494790"/>
            </a:xfrm>
            <a:custGeom>
              <a:avLst/>
              <a:gdLst/>
              <a:ahLst/>
              <a:cxnLst/>
              <a:rect l="l" t="t" r="r" b="b"/>
              <a:pathLst>
                <a:path w="820419" h="1494789">
                  <a:moveTo>
                    <a:pt x="409956" y="0"/>
                  </a:moveTo>
                  <a:lnTo>
                    <a:pt x="409956" y="102488"/>
                  </a:lnTo>
                  <a:lnTo>
                    <a:pt x="358711" y="102488"/>
                  </a:lnTo>
                  <a:lnTo>
                    <a:pt x="310037" y="105763"/>
                  </a:lnTo>
                  <a:lnTo>
                    <a:pt x="263353" y="115302"/>
                  </a:lnTo>
                  <a:lnTo>
                    <a:pt x="219086" y="130678"/>
                  </a:lnTo>
                  <a:lnTo>
                    <a:pt x="177664" y="151464"/>
                  </a:lnTo>
                  <a:lnTo>
                    <a:pt x="139515" y="177232"/>
                  </a:lnTo>
                  <a:lnTo>
                    <a:pt x="105065" y="207554"/>
                  </a:lnTo>
                  <a:lnTo>
                    <a:pt x="74743" y="242004"/>
                  </a:lnTo>
                  <a:lnTo>
                    <a:pt x="48975" y="280153"/>
                  </a:lnTo>
                  <a:lnTo>
                    <a:pt x="28189" y="321575"/>
                  </a:lnTo>
                  <a:lnTo>
                    <a:pt x="12813" y="365842"/>
                  </a:lnTo>
                  <a:lnTo>
                    <a:pt x="3274" y="412526"/>
                  </a:lnTo>
                  <a:lnTo>
                    <a:pt x="0" y="461200"/>
                  </a:lnTo>
                  <a:lnTo>
                    <a:pt x="0" y="1135570"/>
                  </a:lnTo>
                  <a:lnTo>
                    <a:pt x="3274" y="1184244"/>
                  </a:lnTo>
                  <a:lnTo>
                    <a:pt x="12813" y="1230928"/>
                  </a:lnTo>
                  <a:lnTo>
                    <a:pt x="28189" y="1275195"/>
                  </a:lnTo>
                  <a:lnTo>
                    <a:pt x="48975" y="1316617"/>
                  </a:lnTo>
                  <a:lnTo>
                    <a:pt x="74743" y="1354766"/>
                  </a:lnTo>
                  <a:lnTo>
                    <a:pt x="105065" y="1389216"/>
                  </a:lnTo>
                  <a:lnTo>
                    <a:pt x="139515" y="1419538"/>
                  </a:lnTo>
                  <a:lnTo>
                    <a:pt x="177664" y="1445306"/>
                  </a:lnTo>
                  <a:lnTo>
                    <a:pt x="219086" y="1466092"/>
                  </a:lnTo>
                  <a:lnTo>
                    <a:pt x="263353" y="1481468"/>
                  </a:lnTo>
                  <a:lnTo>
                    <a:pt x="310037" y="1491007"/>
                  </a:lnTo>
                  <a:lnTo>
                    <a:pt x="358711" y="1494282"/>
                  </a:lnTo>
                  <a:lnTo>
                    <a:pt x="819912" y="1494282"/>
                  </a:lnTo>
                  <a:lnTo>
                    <a:pt x="819912" y="1289304"/>
                  </a:lnTo>
                  <a:lnTo>
                    <a:pt x="358711" y="1289304"/>
                  </a:lnTo>
                  <a:lnTo>
                    <a:pt x="310121" y="1281466"/>
                  </a:lnTo>
                  <a:lnTo>
                    <a:pt x="267920" y="1259640"/>
                  </a:lnTo>
                  <a:lnTo>
                    <a:pt x="234641" y="1226361"/>
                  </a:lnTo>
                  <a:lnTo>
                    <a:pt x="212815" y="1184160"/>
                  </a:lnTo>
                  <a:lnTo>
                    <a:pt x="204978" y="1135570"/>
                  </a:lnTo>
                  <a:lnTo>
                    <a:pt x="204978" y="461200"/>
                  </a:lnTo>
                  <a:lnTo>
                    <a:pt x="212815" y="412610"/>
                  </a:lnTo>
                  <a:lnTo>
                    <a:pt x="234641" y="370409"/>
                  </a:lnTo>
                  <a:lnTo>
                    <a:pt x="267920" y="337130"/>
                  </a:lnTo>
                  <a:lnTo>
                    <a:pt x="310121" y="315304"/>
                  </a:lnTo>
                  <a:lnTo>
                    <a:pt x="358711" y="307466"/>
                  </a:lnTo>
                  <a:lnTo>
                    <a:pt x="409956" y="307466"/>
                  </a:lnTo>
                  <a:lnTo>
                    <a:pt x="409956" y="409956"/>
                  </a:lnTo>
                  <a:lnTo>
                    <a:pt x="614934" y="204978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581" y="2159127"/>
              <a:ext cx="820419" cy="1494790"/>
            </a:xfrm>
            <a:custGeom>
              <a:avLst/>
              <a:gdLst/>
              <a:ahLst/>
              <a:cxnLst/>
              <a:rect l="l" t="t" r="r" b="b"/>
              <a:pathLst>
                <a:path w="820419" h="1494789">
                  <a:moveTo>
                    <a:pt x="819912" y="1494282"/>
                  </a:moveTo>
                  <a:lnTo>
                    <a:pt x="358711" y="1494282"/>
                  </a:lnTo>
                  <a:lnTo>
                    <a:pt x="310037" y="1491007"/>
                  </a:lnTo>
                  <a:lnTo>
                    <a:pt x="263353" y="1481468"/>
                  </a:lnTo>
                  <a:lnTo>
                    <a:pt x="219086" y="1466092"/>
                  </a:lnTo>
                  <a:lnTo>
                    <a:pt x="177664" y="1445306"/>
                  </a:lnTo>
                  <a:lnTo>
                    <a:pt x="139515" y="1419538"/>
                  </a:lnTo>
                  <a:lnTo>
                    <a:pt x="105065" y="1389216"/>
                  </a:lnTo>
                  <a:lnTo>
                    <a:pt x="74743" y="1354766"/>
                  </a:lnTo>
                  <a:lnTo>
                    <a:pt x="48975" y="1316617"/>
                  </a:lnTo>
                  <a:lnTo>
                    <a:pt x="28189" y="1275195"/>
                  </a:lnTo>
                  <a:lnTo>
                    <a:pt x="12813" y="1230928"/>
                  </a:lnTo>
                  <a:lnTo>
                    <a:pt x="3274" y="1184244"/>
                  </a:lnTo>
                  <a:lnTo>
                    <a:pt x="0" y="1135570"/>
                  </a:lnTo>
                  <a:lnTo>
                    <a:pt x="0" y="461200"/>
                  </a:lnTo>
                  <a:lnTo>
                    <a:pt x="3274" y="412526"/>
                  </a:lnTo>
                  <a:lnTo>
                    <a:pt x="12813" y="365842"/>
                  </a:lnTo>
                  <a:lnTo>
                    <a:pt x="28189" y="321575"/>
                  </a:lnTo>
                  <a:lnTo>
                    <a:pt x="48975" y="280153"/>
                  </a:lnTo>
                  <a:lnTo>
                    <a:pt x="74743" y="242004"/>
                  </a:lnTo>
                  <a:lnTo>
                    <a:pt x="105065" y="207554"/>
                  </a:lnTo>
                  <a:lnTo>
                    <a:pt x="139515" y="177232"/>
                  </a:lnTo>
                  <a:lnTo>
                    <a:pt x="177664" y="151464"/>
                  </a:lnTo>
                  <a:lnTo>
                    <a:pt x="219086" y="130678"/>
                  </a:lnTo>
                  <a:lnTo>
                    <a:pt x="263353" y="115302"/>
                  </a:lnTo>
                  <a:lnTo>
                    <a:pt x="310037" y="105763"/>
                  </a:lnTo>
                  <a:lnTo>
                    <a:pt x="358711" y="102488"/>
                  </a:lnTo>
                  <a:lnTo>
                    <a:pt x="409956" y="102488"/>
                  </a:lnTo>
                  <a:lnTo>
                    <a:pt x="409956" y="0"/>
                  </a:lnTo>
                  <a:lnTo>
                    <a:pt x="614934" y="204978"/>
                  </a:lnTo>
                  <a:lnTo>
                    <a:pt x="409956" y="409956"/>
                  </a:lnTo>
                  <a:lnTo>
                    <a:pt x="409956" y="307466"/>
                  </a:lnTo>
                  <a:lnTo>
                    <a:pt x="358711" y="307466"/>
                  </a:lnTo>
                  <a:lnTo>
                    <a:pt x="310121" y="315304"/>
                  </a:lnTo>
                  <a:lnTo>
                    <a:pt x="267920" y="337130"/>
                  </a:lnTo>
                  <a:lnTo>
                    <a:pt x="234641" y="370409"/>
                  </a:lnTo>
                  <a:lnTo>
                    <a:pt x="212815" y="412610"/>
                  </a:lnTo>
                  <a:lnTo>
                    <a:pt x="204978" y="461200"/>
                  </a:lnTo>
                  <a:lnTo>
                    <a:pt x="204978" y="1135570"/>
                  </a:lnTo>
                  <a:lnTo>
                    <a:pt x="212815" y="1184160"/>
                  </a:lnTo>
                  <a:lnTo>
                    <a:pt x="234641" y="1226361"/>
                  </a:lnTo>
                  <a:lnTo>
                    <a:pt x="267920" y="1259640"/>
                  </a:lnTo>
                  <a:lnTo>
                    <a:pt x="310121" y="1281466"/>
                  </a:lnTo>
                  <a:lnTo>
                    <a:pt x="358711" y="1289304"/>
                  </a:lnTo>
                  <a:lnTo>
                    <a:pt x="819912" y="1289304"/>
                  </a:lnTo>
                  <a:lnTo>
                    <a:pt x="819912" y="1494282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6320" y="3666590"/>
            <a:ext cx="11493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sp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400" spc="-40" dirty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y 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JSON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35" dirty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espons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e  in</a:t>
            </a:r>
            <a:r>
              <a:rPr sz="2400" spc="-2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divs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60753" y="1185672"/>
            <a:ext cx="3308985" cy="1702435"/>
            <a:chOff x="1460753" y="1185672"/>
            <a:chExt cx="3308985" cy="1702435"/>
          </a:xfrm>
        </p:grpSpPr>
        <p:sp>
          <p:nvSpPr>
            <p:cNvPr id="12" name="object 12"/>
            <p:cNvSpPr/>
            <p:nvPr/>
          </p:nvSpPr>
          <p:spPr>
            <a:xfrm>
              <a:off x="1546848" y="1201927"/>
              <a:ext cx="3168160" cy="1593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5706" y="1190625"/>
              <a:ext cx="3298825" cy="1692910"/>
            </a:xfrm>
            <a:custGeom>
              <a:avLst/>
              <a:gdLst/>
              <a:ahLst/>
              <a:cxnLst/>
              <a:rect l="l" t="t" r="r" b="b"/>
              <a:pathLst>
                <a:path w="3298825" h="1692910">
                  <a:moveTo>
                    <a:pt x="0" y="0"/>
                  </a:moveTo>
                  <a:lnTo>
                    <a:pt x="3298698" y="0"/>
                  </a:lnTo>
                  <a:lnTo>
                    <a:pt x="3298698" y="1692402"/>
                  </a:lnTo>
                  <a:lnTo>
                    <a:pt x="0" y="1692402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516380" y="3153917"/>
            <a:ext cx="7180580" cy="1301750"/>
            <a:chOff x="1516380" y="3153917"/>
            <a:chExt cx="7180580" cy="1301750"/>
          </a:xfrm>
        </p:grpSpPr>
        <p:sp>
          <p:nvSpPr>
            <p:cNvPr id="15" name="object 15"/>
            <p:cNvSpPr/>
            <p:nvPr/>
          </p:nvSpPr>
          <p:spPr>
            <a:xfrm>
              <a:off x="1526286" y="3213889"/>
              <a:ext cx="7160513" cy="1101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1333" y="3158870"/>
              <a:ext cx="7170420" cy="1291590"/>
            </a:xfrm>
            <a:custGeom>
              <a:avLst/>
              <a:gdLst/>
              <a:ahLst/>
              <a:cxnLst/>
              <a:rect l="l" t="t" r="r" b="b"/>
              <a:pathLst>
                <a:path w="7170420" h="1291589">
                  <a:moveTo>
                    <a:pt x="0" y="0"/>
                  </a:moveTo>
                  <a:lnTo>
                    <a:pt x="7170420" y="0"/>
                  </a:lnTo>
                  <a:lnTo>
                    <a:pt x="7170420" y="1291589"/>
                  </a:lnTo>
                  <a:lnTo>
                    <a:pt x="0" y="1291589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536" y="284919"/>
            <a:ext cx="3344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Recap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15" dirty="0"/>
              <a:t>AJAX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447801"/>
            <a:ext cx="9144000" cy="330588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6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Asynchronous JavaScript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XML</a:t>
            </a:r>
            <a:endParaRPr sz="3200" dirty="0">
              <a:latin typeface="Calibri"/>
              <a:cs typeface="Calibri"/>
            </a:endParaRPr>
          </a:p>
          <a:p>
            <a:pPr marL="526415" marR="508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Client-side technology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b="1" spc="-15" dirty="0">
                <a:latin typeface="Consolas" panose="020B0609020204030204" pitchFamily="49" charset="0"/>
                <a:cs typeface="Calibri"/>
              </a:rPr>
              <a:t>JavaScript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highlight>
                  <a:srgbClr val="FFFF00"/>
                </a:highlight>
                <a:latin typeface="Calibri"/>
                <a:cs typeface="Calibri"/>
              </a:rPr>
              <a:t>to  </a:t>
            </a:r>
            <a:r>
              <a:rPr sz="3200" spc="-30" dirty="0">
                <a:highlight>
                  <a:srgbClr val="FFFF00"/>
                </a:highlight>
                <a:latin typeface="Calibri"/>
                <a:cs typeface="Calibri"/>
              </a:rPr>
              <a:t>transfer </a:t>
            </a:r>
            <a:r>
              <a:rPr sz="3200" spc="-25" dirty="0">
                <a:highlight>
                  <a:srgbClr val="FFFF00"/>
                </a:highlight>
                <a:latin typeface="Calibri"/>
                <a:cs typeface="Calibri"/>
              </a:rPr>
              <a:t>data </a:t>
            </a:r>
            <a:r>
              <a:rPr sz="3200" spc="-15" dirty="0">
                <a:highlight>
                  <a:srgbClr val="FFFF00"/>
                </a:highlight>
                <a:latin typeface="Calibri"/>
                <a:cs typeface="Calibri"/>
              </a:rPr>
              <a:t>between </a:t>
            </a:r>
            <a:r>
              <a:rPr sz="3200" spc="-20" dirty="0">
                <a:highlight>
                  <a:srgbClr val="FFFF00"/>
                </a:highlight>
                <a:latin typeface="Calibri"/>
                <a:cs typeface="Calibri"/>
              </a:rPr>
              <a:t>browser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and server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in 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the </a:t>
            </a:r>
            <a:r>
              <a:rPr sz="3200" i="1" spc="-15" dirty="0">
                <a:latin typeface="Calibri"/>
                <a:cs typeface="Calibri"/>
              </a:rPr>
              <a:t>background</a:t>
            </a:r>
            <a:r>
              <a:rPr sz="3200" i="1" spc="3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asynchronously</a:t>
            </a:r>
            <a:endParaRPr sz="3200" dirty="0">
              <a:latin typeface="Calibri"/>
              <a:cs typeface="Calibri"/>
            </a:endParaRPr>
          </a:p>
          <a:p>
            <a:pPr marL="527050" marR="892175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Provide </a:t>
            </a:r>
            <a:r>
              <a:rPr sz="3200" spc="-25" dirty="0">
                <a:latin typeface="Calibri"/>
                <a:cs typeface="Calibri"/>
              </a:rPr>
              <a:t>better </a:t>
            </a:r>
            <a:r>
              <a:rPr sz="3200" spc="-15" dirty="0">
                <a:latin typeface="Calibri"/>
                <a:cs typeface="Calibri"/>
              </a:rPr>
              <a:t>responsiveness, </a:t>
            </a:r>
            <a:r>
              <a:rPr sz="3200" spc="-5" dirty="0">
                <a:latin typeface="Calibri"/>
                <a:cs typeface="Calibri"/>
              </a:rPr>
              <a:t>without  </a:t>
            </a:r>
            <a:r>
              <a:rPr sz="3200" spc="-10" dirty="0">
                <a:latin typeface="Calibri"/>
                <a:cs typeface="Calibri"/>
              </a:rPr>
              <a:t>locking down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browser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304" y="284919"/>
            <a:ext cx="4519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 </a:t>
            </a:r>
            <a:r>
              <a:rPr spc="-5" dirty="0"/>
              <a:t>2b</a:t>
            </a:r>
            <a:r>
              <a:rPr spc="-4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1725929" y="1240536"/>
            <a:ext cx="6089903" cy="5002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spc="-5" dirty="0"/>
              <a:t>2c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3044" y="2448407"/>
            <a:ext cx="110807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u="heavy" spc="-10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Step </a:t>
            </a:r>
            <a:r>
              <a:rPr sz="1600" b="1" u="heavy" spc="-5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1</a:t>
            </a:r>
            <a:r>
              <a:rPr sz="1600" spc="-5" dirty="0">
                <a:solidFill>
                  <a:srgbClr val="4F81BD"/>
                </a:solidFill>
                <a:latin typeface="Calibri"/>
                <a:cs typeface="Calibri"/>
              </a:rPr>
              <a:t>:</a:t>
            </a:r>
            <a:r>
              <a:rPr sz="1600" spc="-5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F81BD"/>
                </a:solidFill>
                <a:latin typeface="Calibri"/>
                <a:cs typeface="Calibri"/>
              </a:rPr>
              <a:t>Make  </a:t>
            </a:r>
            <a:r>
              <a:rPr sz="1600" spc="-10" dirty="0">
                <a:solidFill>
                  <a:srgbClr val="4F81BD"/>
                </a:solidFill>
                <a:latin typeface="Calibri"/>
                <a:cs typeface="Calibri"/>
              </a:rPr>
              <a:t>AJAX call  </a:t>
            </a:r>
            <a:r>
              <a:rPr sz="1600" spc="-5" dirty="0">
                <a:solidFill>
                  <a:srgbClr val="4F81BD"/>
                </a:solidFill>
                <a:latin typeface="Calibri"/>
                <a:cs typeface="Calibri"/>
              </a:rPr>
              <a:t>upon  selecting  option in  </a:t>
            </a:r>
            <a:r>
              <a:rPr sz="1600" spc="-10" dirty="0">
                <a:solidFill>
                  <a:srgbClr val="4F81BD"/>
                </a:solidFill>
                <a:latin typeface="Calibri"/>
                <a:cs typeface="Calibri"/>
              </a:rPr>
              <a:t>dropdown  list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00607" y="4193159"/>
            <a:ext cx="845819" cy="1520825"/>
            <a:chOff x="1300607" y="4193159"/>
            <a:chExt cx="845819" cy="1520825"/>
          </a:xfrm>
        </p:grpSpPr>
        <p:sp>
          <p:nvSpPr>
            <p:cNvPr id="5" name="object 5"/>
            <p:cNvSpPr/>
            <p:nvPr/>
          </p:nvSpPr>
          <p:spPr>
            <a:xfrm>
              <a:off x="1313307" y="4205859"/>
              <a:ext cx="820419" cy="1495425"/>
            </a:xfrm>
            <a:custGeom>
              <a:avLst/>
              <a:gdLst/>
              <a:ahLst/>
              <a:cxnLst/>
              <a:rect l="l" t="t" r="r" b="b"/>
              <a:pathLst>
                <a:path w="820419" h="1495425">
                  <a:moveTo>
                    <a:pt x="409956" y="0"/>
                  </a:moveTo>
                  <a:lnTo>
                    <a:pt x="409956" y="102488"/>
                  </a:lnTo>
                  <a:lnTo>
                    <a:pt x="358711" y="102488"/>
                  </a:lnTo>
                  <a:lnTo>
                    <a:pt x="310037" y="105763"/>
                  </a:lnTo>
                  <a:lnTo>
                    <a:pt x="263353" y="115302"/>
                  </a:lnTo>
                  <a:lnTo>
                    <a:pt x="219086" y="130678"/>
                  </a:lnTo>
                  <a:lnTo>
                    <a:pt x="177664" y="151464"/>
                  </a:lnTo>
                  <a:lnTo>
                    <a:pt x="139515" y="177232"/>
                  </a:lnTo>
                  <a:lnTo>
                    <a:pt x="105065" y="207554"/>
                  </a:lnTo>
                  <a:lnTo>
                    <a:pt x="74743" y="242004"/>
                  </a:lnTo>
                  <a:lnTo>
                    <a:pt x="48975" y="280153"/>
                  </a:lnTo>
                  <a:lnTo>
                    <a:pt x="28189" y="321575"/>
                  </a:lnTo>
                  <a:lnTo>
                    <a:pt x="12813" y="365842"/>
                  </a:lnTo>
                  <a:lnTo>
                    <a:pt x="3274" y="412526"/>
                  </a:lnTo>
                  <a:lnTo>
                    <a:pt x="0" y="461200"/>
                  </a:lnTo>
                  <a:lnTo>
                    <a:pt x="0" y="1136332"/>
                  </a:lnTo>
                  <a:lnTo>
                    <a:pt x="3274" y="1185006"/>
                  </a:lnTo>
                  <a:lnTo>
                    <a:pt x="12813" y="1231690"/>
                  </a:lnTo>
                  <a:lnTo>
                    <a:pt x="28189" y="1275957"/>
                  </a:lnTo>
                  <a:lnTo>
                    <a:pt x="48975" y="1317379"/>
                  </a:lnTo>
                  <a:lnTo>
                    <a:pt x="74743" y="1355528"/>
                  </a:lnTo>
                  <a:lnTo>
                    <a:pt x="105065" y="1389978"/>
                  </a:lnTo>
                  <a:lnTo>
                    <a:pt x="139515" y="1420300"/>
                  </a:lnTo>
                  <a:lnTo>
                    <a:pt x="177664" y="1446068"/>
                  </a:lnTo>
                  <a:lnTo>
                    <a:pt x="219086" y="1466854"/>
                  </a:lnTo>
                  <a:lnTo>
                    <a:pt x="263353" y="1482230"/>
                  </a:lnTo>
                  <a:lnTo>
                    <a:pt x="310037" y="1491769"/>
                  </a:lnTo>
                  <a:lnTo>
                    <a:pt x="358711" y="1495043"/>
                  </a:lnTo>
                  <a:lnTo>
                    <a:pt x="819912" y="1495043"/>
                  </a:lnTo>
                  <a:lnTo>
                    <a:pt x="819912" y="1290065"/>
                  </a:lnTo>
                  <a:lnTo>
                    <a:pt x="358711" y="1290065"/>
                  </a:lnTo>
                  <a:lnTo>
                    <a:pt x="310121" y="1282228"/>
                  </a:lnTo>
                  <a:lnTo>
                    <a:pt x="267920" y="1260402"/>
                  </a:lnTo>
                  <a:lnTo>
                    <a:pt x="234641" y="1227123"/>
                  </a:lnTo>
                  <a:lnTo>
                    <a:pt x="212815" y="1184922"/>
                  </a:lnTo>
                  <a:lnTo>
                    <a:pt x="204978" y="1136332"/>
                  </a:lnTo>
                  <a:lnTo>
                    <a:pt x="204978" y="461200"/>
                  </a:lnTo>
                  <a:lnTo>
                    <a:pt x="212815" y="412610"/>
                  </a:lnTo>
                  <a:lnTo>
                    <a:pt x="234641" y="370409"/>
                  </a:lnTo>
                  <a:lnTo>
                    <a:pt x="267920" y="337130"/>
                  </a:lnTo>
                  <a:lnTo>
                    <a:pt x="310121" y="315304"/>
                  </a:lnTo>
                  <a:lnTo>
                    <a:pt x="358711" y="307466"/>
                  </a:lnTo>
                  <a:lnTo>
                    <a:pt x="409956" y="307466"/>
                  </a:lnTo>
                  <a:lnTo>
                    <a:pt x="409956" y="409955"/>
                  </a:lnTo>
                  <a:lnTo>
                    <a:pt x="614934" y="204977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3307" y="4205859"/>
              <a:ext cx="820419" cy="1495425"/>
            </a:xfrm>
            <a:custGeom>
              <a:avLst/>
              <a:gdLst/>
              <a:ahLst/>
              <a:cxnLst/>
              <a:rect l="l" t="t" r="r" b="b"/>
              <a:pathLst>
                <a:path w="820419" h="1495425">
                  <a:moveTo>
                    <a:pt x="819912" y="1495043"/>
                  </a:moveTo>
                  <a:lnTo>
                    <a:pt x="358711" y="1495043"/>
                  </a:lnTo>
                  <a:lnTo>
                    <a:pt x="310037" y="1491769"/>
                  </a:lnTo>
                  <a:lnTo>
                    <a:pt x="263353" y="1482230"/>
                  </a:lnTo>
                  <a:lnTo>
                    <a:pt x="219086" y="1466854"/>
                  </a:lnTo>
                  <a:lnTo>
                    <a:pt x="177664" y="1446068"/>
                  </a:lnTo>
                  <a:lnTo>
                    <a:pt x="139515" y="1420300"/>
                  </a:lnTo>
                  <a:lnTo>
                    <a:pt x="105065" y="1389978"/>
                  </a:lnTo>
                  <a:lnTo>
                    <a:pt x="74743" y="1355528"/>
                  </a:lnTo>
                  <a:lnTo>
                    <a:pt x="48975" y="1317379"/>
                  </a:lnTo>
                  <a:lnTo>
                    <a:pt x="28189" y="1275957"/>
                  </a:lnTo>
                  <a:lnTo>
                    <a:pt x="12813" y="1231690"/>
                  </a:lnTo>
                  <a:lnTo>
                    <a:pt x="3274" y="1185006"/>
                  </a:lnTo>
                  <a:lnTo>
                    <a:pt x="0" y="1136332"/>
                  </a:lnTo>
                  <a:lnTo>
                    <a:pt x="0" y="461200"/>
                  </a:lnTo>
                  <a:lnTo>
                    <a:pt x="3274" y="412526"/>
                  </a:lnTo>
                  <a:lnTo>
                    <a:pt x="12813" y="365842"/>
                  </a:lnTo>
                  <a:lnTo>
                    <a:pt x="28189" y="321575"/>
                  </a:lnTo>
                  <a:lnTo>
                    <a:pt x="48975" y="280153"/>
                  </a:lnTo>
                  <a:lnTo>
                    <a:pt x="74743" y="242004"/>
                  </a:lnTo>
                  <a:lnTo>
                    <a:pt x="105065" y="207554"/>
                  </a:lnTo>
                  <a:lnTo>
                    <a:pt x="139515" y="177232"/>
                  </a:lnTo>
                  <a:lnTo>
                    <a:pt x="177664" y="151464"/>
                  </a:lnTo>
                  <a:lnTo>
                    <a:pt x="219086" y="130678"/>
                  </a:lnTo>
                  <a:lnTo>
                    <a:pt x="263353" y="115302"/>
                  </a:lnTo>
                  <a:lnTo>
                    <a:pt x="310037" y="105763"/>
                  </a:lnTo>
                  <a:lnTo>
                    <a:pt x="358711" y="102488"/>
                  </a:lnTo>
                  <a:lnTo>
                    <a:pt x="409956" y="102488"/>
                  </a:lnTo>
                  <a:lnTo>
                    <a:pt x="409956" y="0"/>
                  </a:lnTo>
                  <a:lnTo>
                    <a:pt x="614934" y="204977"/>
                  </a:lnTo>
                  <a:lnTo>
                    <a:pt x="409956" y="409955"/>
                  </a:lnTo>
                  <a:lnTo>
                    <a:pt x="409956" y="307466"/>
                  </a:lnTo>
                  <a:lnTo>
                    <a:pt x="358711" y="307466"/>
                  </a:lnTo>
                  <a:lnTo>
                    <a:pt x="310121" y="315304"/>
                  </a:lnTo>
                  <a:lnTo>
                    <a:pt x="267920" y="337130"/>
                  </a:lnTo>
                  <a:lnTo>
                    <a:pt x="234641" y="370409"/>
                  </a:lnTo>
                  <a:lnTo>
                    <a:pt x="212815" y="412610"/>
                  </a:lnTo>
                  <a:lnTo>
                    <a:pt x="204978" y="461200"/>
                  </a:lnTo>
                  <a:lnTo>
                    <a:pt x="204978" y="1136332"/>
                  </a:lnTo>
                  <a:lnTo>
                    <a:pt x="212815" y="1184922"/>
                  </a:lnTo>
                  <a:lnTo>
                    <a:pt x="234641" y="1227123"/>
                  </a:lnTo>
                  <a:lnTo>
                    <a:pt x="267920" y="1260402"/>
                  </a:lnTo>
                  <a:lnTo>
                    <a:pt x="310121" y="1282228"/>
                  </a:lnTo>
                  <a:lnTo>
                    <a:pt x="358711" y="1290065"/>
                  </a:lnTo>
                  <a:lnTo>
                    <a:pt x="819912" y="1290065"/>
                  </a:lnTo>
                  <a:lnTo>
                    <a:pt x="819912" y="1495043"/>
                  </a:lnTo>
                  <a:close/>
                </a:path>
              </a:pathLst>
            </a:custGeom>
            <a:ln w="25145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499" y="4723180"/>
            <a:ext cx="10953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0209" algn="just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Step </a:t>
            </a:r>
            <a:r>
              <a:rPr sz="1800" b="1" u="heavy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4F81BD"/>
                </a:solidFill>
                <a:latin typeface="Calibri"/>
                <a:cs typeface="Calibri"/>
              </a:rPr>
              <a:t>:  Di</a:t>
            </a:r>
            <a:r>
              <a:rPr sz="1800" spc="-5" dirty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4F81BD"/>
                </a:solidFill>
                <a:latin typeface="Calibri"/>
                <a:cs typeface="Calibri"/>
              </a:rPr>
              <a:t>pl</a:t>
            </a:r>
            <a:r>
              <a:rPr sz="1800" spc="-40" dirty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4F81BD"/>
                </a:solidFill>
                <a:latin typeface="Calibri"/>
                <a:cs typeface="Calibri"/>
              </a:rPr>
              <a:t>y  JSON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4F81BD"/>
                </a:solidFill>
                <a:latin typeface="Calibri"/>
                <a:cs typeface="Calibri"/>
              </a:rPr>
              <a:t>response</a:t>
            </a:r>
            <a:r>
              <a:rPr sz="1800" spc="-5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D"/>
                </a:solidFill>
                <a:latin typeface="Calibri"/>
                <a:cs typeface="Calibri"/>
              </a:rPr>
              <a:t>in  </a:t>
            </a:r>
            <a:r>
              <a:rPr sz="1800" spc="-5" dirty="0">
                <a:solidFill>
                  <a:srgbClr val="4F81BD"/>
                </a:solidFill>
                <a:latin typeface="Calibri"/>
                <a:cs typeface="Calibri"/>
              </a:rPr>
              <a:t>divs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51710" y="5122926"/>
            <a:ext cx="6362700" cy="1155700"/>
            <a:chOff x="2251710" y="5122926"/>
            <a:chExt cx="6362700" cy="1155700"/>
          </a:xfrm>
        </p:grpSpPr>
        <p:sp>
          <p:nvSpPr>
            <p:cNvPr id="9" name="object 9"/>
            <p:cNvSpPr/>
            <p:nvPr/>
          </p:nvSpPr>
          <p:spPr>
            <a:xfrm>
              <a:off x="2261616" y="5177183"/>
              <a:ext cx="6342887" cy="975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6663" y="5127879"/>
              <a:ext cx="6353175" cy="1145540"/>
            </a:xfrm>
            <a:custGeom>
              <a:avLst/>
              <a:gdLst/>
              <a:ahLst/>
              <a:cxnLst/>
              <a:rect l="l" t="t" r="r" b="b"/>
              <a:pathLst>
                <a:path w="6353175" h="1145539">
                  <a:moveTo>
                    <a:pt x="0" y="0"/>
                  </a:moveTo>
                  <a:lnTo>
                    <a:pt x="6352794" y="0"/>
                  </a:lnTo>
                  <a:lnTo>
                    <a:pt x="6352794" y="1145286"/>
                  </a:lnTo>
                  <a:lnTo>
                    <a:pt x="0" y="1145286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02892" y="1160399"/>
            <a:ext cx="7061200" cy="3788410"/>
            <a:chOff x="1302892" y="1160399"/>
            <a:chExt cx="7061200" cy="3788410"/>
          </a:xfrm>
        </p:grpSpPr>
        <p:sp>
          <p:nvSpPr>
            <p:cNvPr id="12" name="object 12"/>
            <p:cNvSpPr/>
            <p:nvPr/>
          </p:nvSpPr>
          <p:spPr>
            <a:xfrm>
              <a:off x="2019299" y="2640330"/>
              <a:ext cx="4495799" cy="22981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4346" y="2635377"/>
              <a:ext cx="4505960" cy="2308225"/>
            </a:xfrm>
            <a:custGeom>
              <a:avLst/>
              <a:gdLst/>
              <a:ahLst/>
              <a:cxnLst/>
              <a:rect l="l" t="t" r="r" b="b"/>
              <a:pathLst>
                <a:path w="4505959" h="2308225">
                  <a:moveTo>
                    <a:pt x="0" y="0"/>
                  </a:moveTo>
                  <a:lnTo>
                    <a:pt x="4505706" y="0"/>
                  </a:lnTo>
                  <a:lnTo>
                    <a:pt x="4505706" y="2308098"/>
                  </a:lnTo>
                  <a:lnTo>
                    <a:pt x="0" y="230809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5480" y="2545461"/>
              <a:ext cx="1339850" cy="401320"/>
            </a:xfrm>
            <a:custGeom>
              <a:avLst/>
              <a:gdLst/>
              <a:ahLst/>
              <a:cxnLst/>
              <a:rect l="l" t="t" r="r" b="b"/>
              <a:pathLst>
                <a:path w="1339850" h="401319">
                  <a:moveTo>
                    <a:pt x="1239393" y="0"/>
                  </a:moveTo>
                  <a:lnTo>
                    <a:pt x="1139190" y="100203"/>
                  </a:lnTo>
                  <a:lnTo>
                    <a:pt x="1189291" y="100203"/>
                  </a:lnTo>
                  <a:lnTo>
                    <a:pt x="1189291" y="300609"/>
                  </a:lnTo>
                  <a:lnTo>
                    <a:pt x="0" y="300609"/>
                  </a:lnTo>
                  <a:lnTo>
                    <a:pt x="0" y="400812"/>
                  </a:lnTo>
                  <a:lnTo>
                    <a:pt x="1289494" y="400812"/>
                  </a:lnTo>
                  <a:lnTo>
                    <a:pt x="1289494" y="100203"/>
                  </a:lnTo>
                  <a:lnTo>
                    <a:pt x="1339596" y="100203"/>
                  </a:lnTo>
                  <a:lnTo>
                    <a:pt x="123939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5480" y="2545461"/>
              <a:ext cx="1339850" cy="401320"/>
            </a:xfrm>
            <a:custGeom>
              <a:avLst/>
              <a:gdLst/>
              <a:ahLst/>
              <a:cxnLst/>
              <a:rect l="l" t="t" r="r" b="b"/>
              <a:pathLst>
                <a:path w="1339850" h="401319">
                  <a:moveTo>
                    <a:pt x="0" y="300609"/>
                  </a:moveTo>
                  <a:lnTo>
                    <a:pt x="1189291" y="300609"/>
                  </a:lnTo>
                  <a:lnTo>
                    <a:pt x="1189291" y="100203"/>
                  </a:lnTo>
                  <a:lnTo>
                    <a:pt x="1139190" y="100203"/>
                  </a:lnTo>
                  <a:lnTo>
                    <a:pt x="1239393" y="0"/>
                  </a:lnTo>
                  <a:lnTo>
                    <a:pt x="1339596" y="100203"/>
                  </a:lnTo>
                  <a:lnTo>
                    <a:pt x="1289494" y="100203"/>
                  </a:lnTo>
                  <a:lnTo>
                    <a:pt x="1289494" y="400812"/>
                  </a:lnTo>
                  <a:lnTo>
                    <a:pt x="0" y="400812"/>
                  </a:lnTo>
                  <a:lnTo>
                    <a:pt x="0" y="300609"/>
                  </a:lnTo>
                  <a:close/>
                </a:path>
              </a:pathLst>
            </a:custGeom>
            <a:ln w="25145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2938" y="1170432"/>
              <a:ext cx="7040866" cy="1248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7972" y="1165479"/>
              <a:ext cx="7051040" cy="1306195"/>
            </a:xfrm>
            <a:custGeom>
              <a:avLst/>
              <a:gdLst/>
              <a:ahLst/>
              <a:cxnLst/>
              <a:rect l="l" t="t" r="r" b="b"/>
              <a:pathLst>
                <a:path w="7051040" h="1306195">
                  <a:moveTo>
                    <a:pt x="0" y="0"/>
                  </a:moveTo>
                  <a:lnTo>
                    <a:pt x="7050785" y="0"/>
                  </a:lnTo>
                  <a:lnTo>
                    <a:pt x="7050785" y="1306068"/>
                  </a:lnTo>
                  <a:lnTo>
                    <a:pt x="0" y="130606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67908" y="1950339"/>
              <a:ext cx="384810" cy="1579880"/>
            </a:xfrm>
            <a:custGeom>
              <a:avLst/>
              <a:gdLst/>
              <a:ahLst/>
              <a:cxnLst/>
              <a:rect l="l" t="t" r="r" b="b"/>
              <a:pathLst>
                <a:path w="384810" h="1579879">
                  <a:moveTo>
                    <a:pt x="216458" y="0"/>
                  </a:moveTo>
                  <a:lnTo>
                    <a:pt x="0" y="0"/>
                  </a:lnTo>
                  <a:lnTo>
                    <a:pt x="0" y="96202"/>
                  </a:lnTo>
                  <a:lnTo>
                    <a:pt x="216458" y="96202"/>
                  </a:lnTo>
                  <a:lnTo>
                    <a:pt x="244539" y="101871"/>
                  </a:lnTo>
                  <a:lnTo>
                    <a:pt x="267473" y="117332"/>
                  </a:lnTo>
                  <a:lnTo>
                    <a:pt x="282936" y="140265"/>
                  </a:lnTo>
                  <a:lnTo>
                    <a:pt x="288607" y="168351"/>
                  </a:lnTo>
                  <a:lnTo>
                    <a:pt x="288607" y="1367002"/>
                  </a:lnTo>
                  <a:lnTo>
                    <a:pt x="282936" y="1395083"/>
                  </a:lnTo>
                  <a:lnTo>
                    <a:pt x="267473" y="1418016"/>
                  </a:lnTo>
                  <a:lnTo>
                    <a:pt x="244539" y="1433480"/>
                  </a:lnTo>
                  <a:lnTo>
                    <a:pt x="216458" y="1439151"/>
                  </a:lnTo>
                  <a:lnTo>
                    <a:pt x="107175" y="1439151"/>
                  </a:lnTo>
                  <a:lnTo>
                    <a:pt x="107175" y="1394879"/>
                  </a:lnTo>
                  <a:lnTo>
                    <a:pt x="0" y="1487258"/>
                  </a:lnTo>
                  <a:lnTo>
                    <a:pt x="107175" y="1579626"/>
                  </a:lnTo>
                  <a:lnTo>
                    <a:pt x="107175" y="1535353"/>
                  </a:lnTo>
                  <a:lnTo>
                    <a:pt x="216458" y="1535353"/>
                  </a:lnTo>
                  <a:lnTo>
                    <a:pt x="261212" y="1529340"/>
                  </a:lnTo>
                  <a:lnTo>
                    <a:pt x="301428" y="1512368"/>
                  </a:lnTo>
                  <a:lnTo>
                    <a:pt x="335500" y="1486044"/>
                  </a:lnTo>
                  <a:lnTo>
                    <a:pt x="361824" y="1451972"/>
                  </a:lnTo>
                  <a:lnTo>
                    <a:pt x="378796" y="1411756"/>
                  </a:lnTo>
                  <a:lnTo>
                    <a:pt x="384810" y="1367002"/>
                  </a:lnTo>
                  <a:lnTo>
                    <a:pt x="384810" y="168351"/>
                  </a:lnTo>
                  <a:lnTo>
                    <a:pt x="378796" y="123597"/>
                  </a:lnTo>
                  <a:lnTo>
                    <a:pt x="361824" y="83381"/>
                  </a:lnTo>
                  <a:lnTo>
                    <a:pt x="335500" y="49309"/>
                  </a:lnTo>
                  <a:lnTo>
                    <a:pt x="301428" y="22985"/>
                  </a:lnTo>
                  <a:lnTo>
                    <a:pt x="261212" y="6013"/>
                  </a:lnTo>
                  <a:lnTo>
                    <a:pt x="21645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67908" y="1950339"/>
              <a:ext cx="384810" cy="1579880"/>
            </a:xfrm>
            <a:custGeom>
              <a:avLst/>
              <a:gdLst/>
              <a:ahLst/>
              <a:cxnLst/>
              <a:rect l="l" t="t" r="r" b="b"/>
              <a:pathLst>
                <a:path w="384810" h="1579879">
                  <a:moveTo>
                    <a:pt x="0" y="0"/>
                  </a:moveTo>
                  <a:lnTo>
                    <a:pt x="216458" y="0"/>
                  </a:lnTo>
                  <a:lnTo>
                    <a:pt x="261212" y="6013"/>
                  </a:lnTo>
                  <a:lnTo>
                    <a:pt x="301428" y="22985"/>
                  </a:lnTo>
                  <a:lnTo>
                    <a:pt x="335500" y="49309"/>
                  </a:lnTo>
                  <a:lnTo>
                    <a:pt x="361824" y="83381"/>
                  </a:lnTo>
                  <a:lnTo>
                    <a:pt x="378796" y="123597"/>
                  </a:lnTo>
                  <a:lnTo>
                    <a:pt x="384810" y="168351"/>
                  </a:lnTo>
                  <a:lnTo>
                    <a:pt x="384810" y="1367002"/>
                  </a:lnTo>
                  <a:lnTo>
                    <a:pt x="378796" y="1411756"/>
                  </a:lnTo>
                  <a:lnTo>
                    <a:pt x="361824" y="1451972"/>
                  </a:lnTo>
                  <a:lnTo>
                    <a:pt x="335500" y="1486044"/>
                  </a:lnTo>
                  <a:lnTo>
                    <a:pt x="301428" y="1512368"/>
                  </a:lnTo>
                  <a:lnTo>
                    <a:pt x="261212" y="1529340"/>
                  </a:lnTo>
                  <a:lnTo>
                    <a:pt x="216458" y="1535353"/>
                  </a:lnTo>
                  <a:lnTo>
                    <a:pt x="107175" y="1535353"/>
                  </a:lnTo>
                  <a:lnTo>
                    <a:pt x="107175" y="1579626"/>
                  </a:lnTo>
                  <a:lnTo>
                    <a:pt x="0" y="1487258"/>
                  </a:lnTo>
                  <a:lnTo>
                    <a:pt x="107175" y="1394879"/>
                  </a:lnTo>
                  <a:lnTo>
                    <a:pt x="107175" y="1439151"/>
                  </a:lnTo>
                  <a:lnTo>
                    <a:pt x="216458" y="1439151"/>
                  </a:lnTo>
                  <a:lnTo>
                    <a:pt x="244539" y="1433480"/>
                  </a:lnTo>
                  <a:lnTo>
                    <a:pt x="267473" y="1418016"/>
                  </a:lnTo>
                  <a:lnTo>
                    <a:pt x="282936" y="1395083"/>
                  </a:lnTo>
                  <a:lnTo>
                    <a:pt x="288607" y="1367002"/>
                  </a:lnTo>
                  <a:lnTo>
                    <a:pt x="288607" y="168351"/>
                  </a:lnTo>
                  <a:lnTo>
                    <a:pt x="282936" y="140265"/>
                  </a:lnTo>
                  <a:lnTo>
                    <a:pt x="267473" y="117332"/>
                  </a:lnTo>
                  <a:lnTo>
                    <a:pt x="244539" y="101871"/>
                  </a:lnTo>
                  <a:lnTo>
                    <a:pt x="216458" y="96202"/>
                  </a:lnTo>
                  <a:lnTo>
                    <a:pt x="0" y="96202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30803" y="3099112"/>
            <a:ext cx="1447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u="heavy" spc="-10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Step </a:t>
            </a:r>
            <a:r>
              <a:rPr sz="1600" b="1" u="heavy" spc="-5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2</a:t>
            </a:r>
            <a:r>
              <a:rPr sz="1600" spc="-5" dirty="0">
                <a:solidFill>
                  <a:srgbClr val="4F81BD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4F81BD"/>
                </a:solidFill>
                <a:latin typeface="Calibri"/>
                <a:cs typeface="Calibri"/>
              </a:rPr>
              <a:t>Display  </a:t>
            </a:r>
            <a:r>
              <a:rPr sz="1600" spc="-5" dirty="0">
                <a:solidFill>
                  <a:srgbClr val="4F81BD"/>
                </a:solidFill>
                <a:latin typeface="Calibri"/>
                <a:cs typeface="Calibri"/>
              </a:rPr>
              <a:t>JSON response</a:t>
            </a:r>
            <a:r>
              <a:rPr sz="1600" spc="-5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F81BD"/>
                </a:solidFill>
                <a:latin typeface="Calibri"/>
                <a:cs typeface="Calibri"/>
              </a:rPr>
              <a:t>in  </a:t>
            </a:r>
            <a:r>
              <a:rPr sz="1600" spc="-10" dirty="0">
                <a:solidFill>
                  <a:srgbClr val="4F81BD"/>
                </a:solidFill>
                <a:latin typeface="Calibri"/>
                <a:cs typeface="Calibri"/>
              </a:rPr>
              <a:t>dropdown list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19521" y="3499103"/>
            <a:ext cx="445770" cy="1549400"/>
            <a:chOff x="5319521" y="3499103"/>
            <a:chExt cx="445770" cy="1549400"/>
          </a:xfrm>
        </p:grpSpPr>
        <p:sp>
          <p:nvSpPr>
            <p:cNvPr id="22" name="object 22"/>
            <p:cNvSpPr/>
            <p:nvPr/>
          </p:nvSpPr>
          <p:spPr>
            <a:xfrm>
              <a:off x="5332094" y="3511676"/>
              <a:ext cx="421005" cy="1524000"/>
            </a:xfrm>
            <a:custGeom>
              <a:avLst/>
              <a:gdLst/>
              <a:ahLst/>
              <a:cxnLst/>
              <a:rect l="l" t="t" r="r" b="b"/>
              <a:pathLst>
                <a:path w="421004" h="1524000">
                  <a:moveTo>
                    <a:pt x="184023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84023" y="105155"/>
                  </a:lnTo>
                  <a:lnTo>
                    <a:pt x="214723" y="111353"/>
                  </a:lnTo>
                  <a:lnTo>
                    <a:pt x="239791" y="128254"/>
                  </a:lnTo>
                  <a:lnTo>
                    <a:pt x="256692" y="153322"/>
                  </a:lnTo>
                  <a:lnTo>
                    <a:pt x="262890" y="184023"/>
                  </a:lnTo>
                  <a:lnTo>
                    <a:pt x="262890" y="1418844"/>
                  </a:lnTo>
                  <a:lnTo>
                    <a:pt x="210311" y="1418844"/>
                  </a:lnTo>
                  <a:lnTo>
                    <a:pt x="315468" y="1524000"/>
                  </a:lnTo>
                  <a:lnTo>
                    <a:pt x="420623" y="1418844"/>
                  </a:lnTo>
                  <a:lnTo>
                    <a:pt x="368046" y="1418844"/>
                  </a:lnTo>
                  <a:lnTo>
                    <a:pt x="368046" y="184023"/>
                  </a:lnTo>
                  <a:lnTo>
                    <a:pt x="361472" y="135100"/>
                  </a:lnTo>
                  <a:lnTo>
                    <a:pt x="342922" y="91140"/>
                  </a:lnTo>
                  <a:lnTo>
                    <a:pt x="314148" y="53897"/>
                  </a:lnTo>
                  <a:lnTo>
                    <a:pt x="276905" y="25123"/>
                  </a:lnTo>
                  <a:lnTo>
                    <a:pt x="232945" y="6573"/>
                  </a:lnTo>
                  <a:lnTo>
                    <a:pt x="18402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2094" y="3511676"/>
              <a:ext cx="421005" cy="1524000"/>
            </a:xfrm>
            <a:custGeom>
              <a:avLst/>
              <a:gdLst/>
              <a:ahLst/>
              <a:cxnLst/>
              <a:rect l="l" t="t" r="r" b="b"/>
              <a:pathLst>
                <a:path w="421004" h="1524000">
                  <a:moveTo>
                    <a:pt x="0" y="0"/>
                  </a:moveTo>
                  <a:lnTo>
                    <a:pt x="184023" y="0"/>
                  </a:lnTo>
                  <a:lnTo>
                    <a:pt x="232945" y="6573"/>
                  </a:lnTo>
                  <a:lnTo>
                    <a:pt x="276905" y="25123"/>
                  </a:lnTo>
                  <a:lnTo>
                    <a:pt x="314148" y="53897"/>
                  </a:lnTo>
                  <a:lnTo>
                    <a:pt x="342922" y="91140"/>
                  </a:lnTo>
                  <a:lnTo>
                    <a:pt x="361472" y="135100"/>
                  </a:lnTo>
                  <a:lnTo>
                    <a:pt x="368046" y="184023"/>
                  </a:lnTo>
                  <a:lnTo>
                    <a:pt x="368046" y="1418844"/>
                  </a:lnTo>
                  <a:lnTo>
                    <a:pt x="420623" y="1418844"/>
                  </a:lnTo>
                  <a:lnTo>
                    <a:pt x="315468" y="1524000"/>
                  </a:lnTo>
                  <a:lnTo>
                    <a:pt x="210311" y="1418844"/>
                  </a:lnTo>
                  <a:lnTo>
                    <a:pt x="262890" y="1418844"/>
                  </a:lnTo>
                  <a:lnTo>
                    <a:pt x="262890" y="184023"/>
                  </a:lnTo>
                  <a:lnTo>
                    <a:pt x="256692" y="153322"/>
                  </a:lnTo>
                  <a:lnTo>
                    <a:pt x="239791" y="128254"/>
                  </a:lnTo>
                  <a:lnTo>
                    <a:pt x="214723" y="111353"/>
                  </a:lnTo>
                  <a:lnTo>
                    <a:pt x="184023" y="105155"/>
                  </a:lnTo>
                  <a:lnTo>
                    <a:pt x="0" y="105155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30803" y="4031517"/>
            <a:ext cx="20148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u="heavy" spc="-10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Step </a:t>
            </a:r>
            <a:r>
              <a:rPr sz="1600" b="1" u="heavy" spc="-5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4F81BD"/>
                </a:solidFill>
                <a:latin typeface="Calibri"/>
                <a:cs typeface="Calibri"/>
              </a:rPr>
              <a:t>: </a:t>
            </a:r>
            <a:r>
              <a:rPr sz="1600" spc="-20" dirty="0">
                <a:solidFill>
                  <a:srgbClr val="4F81BD"/>
                </a:solidFill>
                <a:latin typeface="Calibri"/>
                <a:cs typeface="Calibri"/>
              </a:rPr>
              <a:t>Make </a:t>
            </a:r>
            <a:r>
              <a:rPr sz="1600" spc="-10" dirty="0">
                <a:solidFill>
                  <a:srgbClr val="4F81BD"/>
                </a:solidFill>
                <a:latin typeface="Calibri"/>
                <a:cs typeface="Calibri"/>
              </a:rPr>
              <a:t>AJAX call  </a:t>
            </a:r>
            <a:r>
              <a:rPr sz="1600" spc="-5" dirty="0">
                <a:solidFill>
                  <a:srgbClr val="4F81BD"/>
                </a:solidFill>
                <a:latin typeface="Calibri"/>
                <a:cs typeface="Calibri"/>
              </a:rPr>
              <a:t>upon selecting option</a:t>
            </a:r>
            <a:r>
              <a:rPr sz="1600" spc="-5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F81BD"/>
                </a:solidFill>
                <a:latin typeface="Calibri"/>
                <a:cs typeface="Calibri"/>
              </a:rPr>
              <a:t>in  </a:t>
            </a:r>
            <a:r>
              <a:rPr sz="1600" spc="-10" dirty="0">
                <a:solidFill>
                  <a:srgbClr val="4F81BD"/>
                </a:solidFill>
                <a:latin typeface="Calibri"/>
                <a:cs typeface="Calibri"/>
              </a:rPr>
              <a:t>dropdown</a:t>
            </a:r>
            <a:r>
              <a:rPr sz="1600" spc="-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F81BD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9498" y="284919"/>
            <a:ext cx="44634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 </a:t>
            </a:r>
            <a:r>
              <a:rPr spc="-5" dirty="0"/>
              <a:t>2c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156210" y="1240536"/>
            <a:ext cx="4457687" cy="4078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4014" y="1240536"/>
            <a:ext cx="4303763" cy="3562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364" y="4227067"/>
            <a:ext cx="8315959" cy="1892300"/>
            <a:chOff x="371364" y="4227067"/>
            <a:chExt cx="8315959" cy="1892300"/>
          </a:xfrm>
        </p:grpSpPr>
        <p:sp>
          <p:nvSpPr>
            <p:cNvPr id="3" name="object 3"/>
            <p:cNvSpPr/>
            <p:nvPr/>
          </p:nvSpPr>
          <p:spPr>
            <a:xfrm>
              <a:off x="371364" y="4227067"/>
              <a:ext cx="4972283" cy="1866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62350" y="5394959"/>
              <a:ext cx="5124449" cy="723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8276" y="4659248"/>
              <a:ext cx="1510665" cy="664845"/>
            </a:xfrm>
            <a:custGeom>
              <a:avLst/>
              <a:gdLst/>
              <a:ahLst/>
              <a:cxnLst/>
              <a:rect l="l" t="t" r="r" b="b"/>
              <a:pathLst>
                <a:path w="1510664" h="664845">
                  <a:moveTo>
                    <a:pt x="1136523" y="0"/>
                  </a:moveTo>
                  <a:lnTo>
                    <a:pt x="0" y="0"/>
                  </a:lnTo>
                  <a:lnTo>
                    <a:pt x="0" y="166116"/>
                  </a:lnTo>
                  <a:lnTo>
                    <a:pt x="1136523" y="166116"/>
                  </a:lnTo>
                  <a:lnTo>
                    <a:pt x="1185018" y="175906"/>
                  </a:lnTo>
                  <a:lnTo>
                    <a:pt x="1224619" y="202606"/>
                  </a:lnTo>
                  <a:lnTo>
                    <a:pt x="1251319" y="242207"/>
                  </a:lnTo>
                  <a:lnTo>
                    <a:pt x="1261110" y="290703"/>
                  </a:lnTo>
                  <a:lnTo>
                    <a:pt x="1261110" y="498348"/>
                  </a:lnTo>
                  <a:lnTo>
                    <a:pt x="1178052" y="498348"/>
                  </a:lnTo>
                  <a:lnTo>
                    <a:pt x="1344168" y="664464"/>
                  </a:lnTo>
                  <a:lnTo>
                    <a:pt x="1510284" y="498348"/>
                  </a:lnTo>
                  <a:lnTo>
                    <a:pt x="1427226" y="498348"/>
                  </a:lnTo>
                  <a:lnTo>
                    <a:pt x="1427226" y="290703"/>
                  </a:lnTo>
                  <a:lnTo>
                    <a:pt x="1423421" y="243548"/>
                  </a:lnTo>
                  <a:lnTo>
                    <a:pt x="1412406" y="198817"/>
                  </a:lnTo>
                  <a:lnTo>
                    <a:pt x="1394778" y="157107"/>
                  </a:lnTo>
                  <a:lnTo>
                    <a:pt x="1371137" y="119016"/>
                  </a:lnTo>
                  <a:lnTo>
                    <a:pt x="1342082" y="85143"/>
                  </a:lnTo>
                  <a:lnTo>
                    <a:pt x="1308209" y="56088"/>
                  </a:lnTo>
                  <a:lnTo>
                    <a:pt x="1270118" y="32447"/>
                  </a:lnTo>
                  <a:lnTo>
                    <a:pt x="1228408" y="14819"/>
                  </a:lnTo>
                  <a:lnTo>
                    <a:pt x="1183677" y="3804"/>
                  </a:lnTo>
                  <a:lnTo>
                    <a:pt x="113652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8276" y="4659248"/>
              <a:ext cx="1510665" cy="664845"/>
            </a:xfrm>
            <a:custGeom>
              <a:avLst/>
              <a:gdLst/>
              <a:ahLst/>
              <a:cxnLst/>
              <a:rect l="l" t="t" r="r" b="b"/>
              <a:pathLst>
                <a:path w="1510664" h="664845">
                  <a:moveTo>
                    <a:pt x="0" y="0"/>
                  </a:moveTo>
                  <a:lnTo>
                    <a:pt x="1136523" y="0"/>
                  </a:lnTo>
                  <a:lnTo>
                    <a:pt x="1183677" y="3804"/>
                  </a:lnTo>
                  <a:lnTo>
                    <a:pt x="1228408" y="14819"/>
                  </a:lnTo>
                  <a:lnTo>
                    <a:pt x="1270118" y="32447"/>
                  </a:lnTo>
                  <a:lnTo>
                    <a:pt x="1308209" y="56088"/>
                  </a:lnTo>
                  <a:lnTo>
                    <a:pt x="1342082" y="85143"/>
                  </a:lnTo>
                  <a:lnTo>
                    <a:pt x="1371137" y="119016"/>
                  </a:lnTo>
                  <a:lnTo>
                    <a:pt x="1394778" y="157107"/>
                  </a:lnTo>
                  <a:lnTo>
                    <a:pt x="1412406" y="198817"/>
                  </a:lnTo>
                  <a:lnTo>
                    <a:pt x="1423421" y="243548"/>
                  </a:lnTo>
                  <a:lnTo>
                    <a:pt x="1427226" y="290703"/>
                  </a:lnTo>
                  <a:lnTo>
                    <a:pt x="1427226" y="498348"/>
                  </a:lnTo>
                  <a:lnTo>
                    <a:pt x="1510284" y="498348"/>
                  </a:lnTo>
                  <a:lnTo>
                    <a:pt x="1344168" y="664464"/>
                  </a:lnTo>
                  <a:lnTo>
                    <a:pt x="1178052" y="498348"/>
                  </a:lnTo>
                  <a:lnTo>
                    <a:pt x="1261110" y="498348"/>
                  </a:lnTo>
                  <a:lnTo>
                    <a:pt x="1261110" y="290703"/>
                  </a:lnTo>
                  <a:lnTo>
                    <a:pt x="1251319" y="242207"/>
                  </a:lnTo>
                  <a:lnTo>
                    <a:pt x="1224619" y="202606"/>
                  </a:lnTo>
                  <a:lnTo>
                    <a:pt x="1185018" y="175906"/>
                  </a:lnTo>
                  <a:lnTo>
                    <a:pt x="1136523" y="166116"/>
                  </a:lnTo>
                  <a:lnTo>
                    <a:pt x="0" y="16611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3522" y="284919"/>
            <a:ext cx="25565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spc="-5" dirty="0"/>
              <a:t>2d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7699" y="1167065"/>
            <a:ext cx="1752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Step </a:t>
            </a:r>
            <a:r>
              <a:rPr sz="1800" b="1" u="heavy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4F81BD"/>
                </a:solidFill>
                <a:latin typeface="Calibri"/>
                <a:cs typeface="Calibri"/>
              </a:rPr>
              <a:t>: </a:t>
            </a:r>
            <a:r>
              <a:rPr sz="1800" spc="-20" dirty="0">
                <a:solidFill>
                  <a:srgbClr val="4F81BD"/>
                </a:solidFill>
                <a:latin typeface="Calibri"/>
                <a:cs typeface="Calibri"/>
              </a:rPr>
              <a:t>Make </a:t>
            </a:r>
            <a:r>
              <a:rPr sz="1800" spc="-5" dirty="0">
                <a:solidFill>
                  <a:srgbClr val="4F81BD"/>
                </a:solidFill>
                <a:latin typeface="Calibri"/>
                <a:cs typeface="Calibri"/>
              </a:rPr>
              <a:t>AJAX  call </a:t>
            </a:r>
            <a:r>
              <a:rPr sz="1800" dirty="0">
                <a:solidFill>
                  <a:srgbClr val="4F81BD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F81BD"/>
                </a:solidFill>
                <a:latin typeface="Calibri"/>
                <a:cs typeface="Calibri"/>
              </a:rPr>
              <a:t>load the  </a:t>
            </a:r>
            <a:r>
              <a:rPr sz="1800" dirty="0">
                <a:solidFill>
                  <a:srgbClr val="4F81BD"/>
                </a:solidFill>
                <a:latin typeface="Calibri"/>
                <a:cs typeface="Calibri"/>
              </a:rPr>
              <a:t>JSON </a:t>
            </a:r>
            <a:r>
              <a:rPr sz="1800" spc="-10" dirty="0">
                <a:solidFill>
                  <a:srgbClr val="4F81BD"/>
                </a:solidFill>
                <a:latin typeface="Calibri"/>
                <a:cs typeface="Calibri"/>
              </a:rPr>
              <a:t>response </a:t>
            </a:r>
            <a:r>
              <a:rPr sz="1800" dirty="0">
                <a:solidFill>
                  <a:srgbClr val="4F81BD"/>
                </a:solidFill>
                <a:latin typeface="Calibri"/>
                <a:cs typeface="Calibri"/>
              </a:rPr>
              <a:t>in  </a:t>
            </a:r>
            <a:r>
              <a:rPr sz="1800" spc="-10" dirty="0">
                <a:solidFill>
                  <a:srgbClr val="4F81BD"/>
                </a:solidFill>
                <a:latin typeface="Calibri"/>
                <a:cs typeface="Calibri"/>
              </a:rPr>
              <a:t>Autocomplete  widget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93570" y="2129027"/>
            <a:ext cx="5125720" cy="1536700"/>
            <a:chOff x="1893570" y="2129027"/>
            <a:chExt cx="5125720" cy="1536700"/>
          </a:xfrm>
        </p:grpSpPr>
        <p:sp>
          <p:nvSpPr>
            <p:cNvPr id="10" name="object 10"/>
            <p:cNvSpPr/>
            <p:nvPr/>
          </p:nvSpPr>
          <p:spPr>
            <a:xfrm>
              <a:off x="1979676" y="2226315"/>
              <a:ext cx="4965699" cy="13908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8523" y="2189606"/>
              <a:ext cx="5115560" cy="1470660"/>
            </a:xfrm>
            <a:custGeom>
              <a:avLst/>
              <a:gdLst/>
              <a:ahLst/>
              <a:cxnLst/>
              <a:rect l="l" t="t" r="r" b="b"/>
              <a:pathLst>
                <a:path w="5115559" h="1470660">
                  <a:moveTo>
                    <a:pt x="0" y="0"/>
                  </a:moveTo>
                  <a:lnTo>
                    <a:pt x="5115306" y="0"/>
                  </a:lnTo>
                  <a:lnTo>
                    <a:pt x="5115306" y="1470660"/>
                  </a:lnTo>
                  <a:lnTo>
                    <a:pt x="0" y="1470660"/>
                  </a:lnTo>
                  <a:lnTo>
                    <a:pt x="0" y="0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6715" y="2141600"/>
              <a:ext cx="622300" cy="1242060"/>
            </a:xfrm>
            <a:custGeom>
              <a:avLst/>
              <a:gdLst/>
              <a:ahLst/>
              <a:cxnLst/>
              <a:rect l="l" t="t" r="r" b="b"/>
              <a:pathLst>
                <a:path w="622300" h="1242060">
                  <a:moveTo>
                    <a:pt x="621791" y="0"/>
                  </a:moveTo>
                  <a:lnTo>
                    <a:pt x="466343" y="0"/>
                  </a:lnTo>
                  <a:lnTo>
                    <a:pt x="466343" y="892302"/>
                  </a:lnTo>
                  <a:lnTo>
                    <a:pt x="457182" y="937682"/>
                  </a:lnTo>
                  <a:lnTo>
                    <a:pt x="432196" y="974740"/>
                  </a:lnTo>
                  <a:lnTo>
                    <a:pt x="395138" y="999726"/>
                  </a:lnTo>
                  <a:lnTo>
                    <a:pt x="349757" y="1008888"/>
                  </a:lnTo>
                  <a:lnTo>
                    <a:pt x="155447" y="1008888"/>
                  </a:lnTo>
                  <a:lnTo>
                    <a:pt x="155447" y="931163"/>
                  </a:lnTo>
                  <a:lnTo>
                    <a:pt x="0" y="1086612"/>
                  </a:lnTo>
                  <a:lnTo>
                    <a:pt x="155447" y="1242060"/>
                  </a:lnTo>
                  <a:lnTo>
                    <a:pt x="155447" y="1164336"/>
                  </a:lnTo>
                  <a:lnTo>
                    <a:pt x="349757" y="1164336"/>
                  </a:lnTo>
                  <a:lnTo>
                    <a:pt x="398656" y="1159953"/>
                  </a:lnTo>
                  <a:lnTo>
                    <a:pt x="444679" y="1147316"/>
                  </a:lnTo>
                  <a:lnTo>
                    <a:pt x="487059" y="1127195"/>
                  </a:lnTo>
                  <a:lnTo>
                    <a:pt x="525026" y="1100357"/>
                  </a:lnTo>
                  <a:lnTo>
                    <a:pt x="557813" y="1067570"/>
                  </a:lnTo>
                  <a:lnTo>
                    <a:pt x="584651" y="1029603"/>
                  </a:lnTo>
                  <a:lnTo>
                    <a:pt x="604772" y="987223"/>
                  </a:lnTo>
                  <a:lnTo>
                    <a:pt x="617409" y="941200"/>
                  </a:lnTo>
                  <a:lnTo>
                    <a:pt x="621791" y="892302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6715" y="2141600"/>
              <a:ext cx="622300" cy="1242060"/>
            </a:xfrm>
            <a:custGeom>
              <a:avLst/>
              <a:gdLst/>
              <a:ahLst/>
              <a:cxnLst/>
              <a:rect l="l" t="t" r="r" b="b"/>
              <a:pathLst>
                <a:path w="622300" h="1242060">
                  <a:moveTo>
                    <a:pt x="621791" y="0"/>
                  </a:moveTo>
                  <a:lnTo>
                    <a:pt x="621791" y="892302"/>
                  </a:lnTo>
                  <a:lnTo>
                    <a:pt x="617409" y="941200"/>
                  </a:lnTo>
                  <a:lnTo>
                    <a:pt x="604772" y="987223"/>
                  </a:lnTo>
                  <a:lnTo>
                    <a:pt x="584651" y="1029603"/>
                  </a:lnTo>
                  <a:lnTo>
                    <a:pt x="557813" y="1067570"/>
                  </a:lnTo>
                  <a:lnTo>
                    <a:pt x="525026" y="1100357"/>
                  </a:lnTo>
                  <a:lnTo>
                    <a:pt x="487059" y="1127195"/>
                  </a:lnTo>
                  <a:lnTo>
                    <a:pt x="444679" y="1147316"/>
                  </a:lnTo>
                  <a:lnTo>
                    <a:pt x="398656" y="1159953"/>
                  </a:lnTo>
                  <a:lnTo>
                    <a:pt x="349757" y="1164336"/>
                  </a:lnTo>
                  <a:lnTo>
                    <a:pt x="155447" y="1164336"/>
                  </a:lnTo>
                  <a:lnTo>
                    <a:pt x="155447" y="1242060"/>
                  </a:lnTo>
                  <a:lnTo>
                    <a:pt x="0" y="1086612"/>
                  </a:lnTo>
                  <a:lnTo>
                    <a:pt x="155447" y="931163"/>
                  </a:lnTo>
                  <a:lnTo>
                    <a:pt x="155447" y="1008888"/>
                  </a:lnTo>
                  <a:lnTo>
                    <a:pt x="349757" y="1008888"/>
                  </a:lnTo>
                  <a:lnTo>
                    <a:pt x="395138" y="999726"/>
                  </a:lnTo>
                  <a:lnTo>
                    <a:pt x="432196" y="974740"/>
                  </a:lnTo>
                  <a:lnTo>
                    <a:pt x="457182" y="937682"/>
                  </a:lnTo>
                  <a:lnTo>
                    <a:pt x="466343" y="892302"/>
                  </a:lnTo>
                  <a:lnTo>
                    <a:pt x="466343" y="0"/>
                  </a:lnTo>
                  <a:lnTo>
                    <a:pt x="621791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28494" y="1180338"/>
            <a:ext cx="3182620" cy="889635"/>
            <a:chOff x="2428494" y="1180338"/>
            <a:chExt cx="3182620" cy="889635"/>
          </a:xfrm>
        </p:grpSpPr>
        <p:sp>
          <p:nvSpPr>
            <p:cNvPr id="15" name="object 15"/>
            <p:cNvSpPr/>
            <p:nvPr/>
          </p:nvSpPr>
          <p:spPr>
            <a:xfrm>
              <a:off x="2438400" y="1190244"/>
              <a:ext cx="3162299" cy="8694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3447" y="1185291"/>
              <a:ext cx="3172460" cy="879475"/>
            </a:xfrm>
            <a:custGeom>
              <a:avLst/>
              <a:gdLst/>
              <a:ahLst/>
              <a:cxnLst/>
              <a:rect l="l" t="t" r="r" b="b"/>
              <a:pathLst>
                <a:path w="3172460" h="879475">
                  <a:moveTo>
                    <a:pt x="0" y="0"/>
                  </a:moveTo>
                  <a:lnTo>
                    <a:pt x="3172205" y="0"/>
                  </a:lnTo>
                  <a:lnTo>
                    <a:pt x="3172205" y="879348"/>
                  </a:lnTo>
                  <a:lnTo>
                    <a:pt x="0" y="87934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60592" y="4677033"/>
            <a:ext cx="267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5080" indent="-6540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F81BD"/>
                </a:solidFill>
                <a:latin typeface="Calibri"/>
                <a:cs typeface="Calibri"/>
              </a:rPr>
              <a:t>Make </a:t>
            </a:r>
            <a:r>
              <a:rPr sz="1800" spc="-5" dirty="0">
                <a:solidFill>
                  <a:srgbClr val="4F81BD"/>
                </a:solidFill>
                <a:latin typeface="Calibri"/>
                <a:cs typeface="Calibri"/>
              </a:rPr>
              <a:t>AJAX call upon clicking  </a:t>
            </a:r>
            <a:r>
              <a:rPr sz="1800" dirty="0">
                <a:solidFill>
                  <a:srgbClr val="4F81BD"/>
                </a:solidFill>
                <a:latin typeface="Calibri"/>
                <a:cs typeface="Calibri"/>
              </a:rPr>
              <a:t>ch</a:t>
            </a:r>
            <a:r>
              <a:rPr sz="1800" spc="-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F81BD"/>
                </a:solidFill>
                <a:latin typeface="Calibri"/>
                <a:cs typeface="Calibri"/>
              </a:rPr>
              <a:t>button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78891" y="4172711"/>
          <a:ext cx="8426449" cy="2029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2342"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385945">
                        <a:lnSpc>
                          <a:spcPct val="100000"/>
                        </a:lnSpc>
                      </a:pPr>
                      <a:r>
                        <a:rPr sz="1800" b="1" u="heavy" spc="-10" dirty="0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Step </a:t>
                      </a:r>
                      <a:r>
                        <a:rPr sz="1800" b="1" u="heavy" dirty="0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: 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Sear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806">
                <a:tc rowSpan="2">
                  <a:txBody>
                    <a:bodyPr/>
                    <a:lstStyle/>
                    <a:p>
                      <a:pPr marL="1170940">
                        <a:lnSpc>
                          <a:spcPts val="1240"/>
                        </a:lnSpc>
                      </a:pPr>
                      <a:r>
                        <a:rPr sz="1800" b="1" u="heavy" spc="-10" dirty="0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Step </a:t>
                      </a:r>
                      <a:r>
                        <a:rPr sz="1800" b="1" u="heavy" dirty="0">
                          <a:solidFill>
                            <a:srgbClr val="4F81BD"/>
                          </a:solidFill>
                          <a:uFill>
                            <a:solidFill>
                              <a:srgbClr val="4F81BD"/>
                            </a:solidFill>
                          </a:u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Load the</a:t>
                      </a:r>
                      <a:r>
                        <a:rPr sz="1800" spc="-10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JSON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7094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response </a:t>
                      </a:r>
                      <a:r>
                        <a:rPr sz="1800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5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divs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1070610" y="5838444"/>
            <a:ext cx="2391410" cy="252729"/>
            <a:chOff x="1070610" y="5838444"/>
            <a:chExt cx="2391410" cy="252729"/>
          </a:xfrm>
        </p:grpSpPr>
        <p:sp>
          <p:nvSpPr>
            <p:cNvPr id="20" name="object 20"/>
            <p:cNvSpPr/>
            <p:nvPr/>
          </p:nvSpPr>
          <p:spPr>
            <a:xfrm>
              <a:off x="1083183" y="5851017"/>
              <a:ext cx="2366010" cy="227329"/>
            </a:xfrm>
            <a:custGeom>
              <a:avLst/>
              <a:gdLst/>
              <a:ahLst/>
              <a:cxnLst/>
              <a:rect l="l" t="t" r="r" b="b"/>
              <a:pathLst>
                <a:path w="2366010" h="227329">
                  <a:moveTo>
                    <a:pt x="113538" y="0"/>
                  </a:moveTo>
                  <a:lnTo>
                    <a:pt x="0" y="113537"/>
                  </a:lnTo>
                  <a:lnTo>
                    <a:pt x="113538" y="227075"/>
                  </a:lnTo>
                  <a:lnTo>
                    <a:pt x="113538" y="170306"/>
                  </a:lnTo>
                  <a:lnTo>
                    <a:pt x="2366010" y="170306"/>
                  </a:lnTo>
                  <a:lnTo>
                    <a:pt x="2366010" y="56768"/>
                  </a:lnTo>
                  <a:lnTo>
                    <a:pt x="113538" y="56768"/>
                  </a:lnTo>
                  <a:lnTo>
                    <a:pt x="11353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3183" y="5851017"/>
              <a:ext cx="2366010" cy="227329"/>
            </a:xfrm>
            <a:custGeom>
              <a:avLst/>
              <a:gdLst/>
              <a:ahLst/>
              <a:cxnLst/>
              <a:rect l="l" t="t" r="r" b="b"/>
              <a:pathLst>
                <a:path w="2366010" h="227329">
                  <a:moveTo>
                    <a:pt x="0" y="113537"/>
                  </a:moveTo>
                  <a:lnTo>
                    <a:pt x="113538" y="0"/>
                  </a:lnTo>
                  <a:lnTo>
                    <a:pt x="113538" y="56768"/>
                  </a:lnTo>
                  <a:lnTo>
                    <a:pt x="2366010" y="56768"/>
                  </a:lnTo>
                  <a:lnTo>
                    <a:pt x="2366010" y="170306"/>
                  </a:lnTo>
                  <a:lnTo>
                    <a:pt x="113538" y="170306"/>
                  </a:lnTo>
                  <a:lnTo>
                    <a:pt x="113538" y="227075"/>
                  </a:lnTo>
                  <a:lnTo>
                    <a:pt x="0" y="113537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304" y="284919"/>
            <a:ext cx="4519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 </a:t>
            </a:r>
            <a:r>
              <a:rPr spc="-5" dirty="0"/>
              <a:t>2d</a:t>
            </a:r>
            <a:r>
              <a:rPr spc="-4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240536"/>
            <a:ext cx="3868673" cy="3636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4265" y="1240536"/>
            <a:ext cx="4595621" cy="4498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702" y="284919"/>
            <a:ext cx="3486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jQuery or</a:t>
            </a:r>
            <a:r>
              <a:rPr spc="-25" dirty="0"/>
              <a:t> </a:t>
            </a:r>
            <a:r>
              <a:rPr spc="-5" dirty="0"/>
              <a:t>PHP?</a:t>
            </a:r>
          </a:p>
        </p:txBody>
      </p:sp>
      <p:sp>
        <p:nvSpPr>
          <p:cNvPr id="3" name="object 3"/>
          <p:cNvSpPr/>
          <p:nvPr/>
        </p:nvSpPr>
        <p:spPr>
          <a:xfrm>
            <a:off x="334518" y="1940051"/>
            <a:ext cx="3208781" cy="3015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586" y="1614502"/>
            <a:ext cx="5233413" cy="2954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3255" y="4956047"/>
            <a:ext cx="2796527" cy="681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580" y="1221866"/>
            <a:ext cx="2964180" cy="647065"/>
          </a:xfrm>
          <a:prstGeom prst="rect">
            <a:avLst/>
          </a:prstGeom>
          <a:ln w="9905">
            <a:solidFill>
              <a:srgbClr val="385D8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15303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latin typeface="Calibri"/>
                <a:cs typeface="Calibri"/>
              </a:rPr>
              <a:t>AJAX jQuery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fill </a:t>
            </a:r>
            <a:r>
              <a:rPr sz="1800" b="1" spc="-10" dirty="0">
                <a:latin typeface="Calibri"/>
                <a:cs typeface="Calibri"/>
              </a:rPr>
              <a:t>JavaScript  </a:t>
            </a:r>
            <a:r>
              <a:rPr sz="1800" b="1" spc="-20" dirty="0"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4334" y="1221866"/>
            <a:ext cx="2964180" cy="369570"/>
          </a:xfrm>
          <a:prstGeom prst="rect">
            <a:avLst/>
          </a:prstGeom>
          <a:ln w="9905">
            <a:solidFill>
              <a:srgbClr val="385D8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latin typeface="Calibri"/>
                <a:cs typeface="Calibri"/>
              </a:rPr>
              <a:t>PHP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fill </a:t>
            </a:r>
            <a:r>
              <a:rPr sz="1800" b="1" spc="-10" dirty="0">
                <a:latin typeface="Calibri"/>
                <a:cs typeface="Calibri"/>
              </a:rPr>
              <a:t>JavaScript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4733" y="5168724"/>
            <a:ext cx="2294356" cy="4932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8933" y="1240536"/>
            <a:ext cx="31750" cy="4919345"/>
          </a:xfrm>
          <a:custGeom>
            <a:avLst/>
            <a:gdLst/>
            <a:ahLst/>
            <a:cxnLst/>
            <a:rect l="l" t="t" r="r" b="b"/>
            <a:pathLst>
              <a:path w="31750" h="4919345">
                <a:moveTo>
                  <a:pt x="31534" y="0"/>
                </a:moveTo>
                <a:lnTo>
                  <a:pt x="0" y="491884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476" y="284919"/>
            <a:ext cx="25304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spc="-5" dirty="0"/>
              <a:t>3a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8358" y="2058923"/>
            <a:ext cx="6410960" cy="4082415"/>
            <a:chOff x="578358" y="2058923"/>
            <a:chExt cx="6410960" cy="4082415"/>
          </a:xfrm>
        </p:grpSpPr>
        <p:sp>
          <p:nvSpPr>
            <p:cNvPr id="4" name="object 4"/>
            <p:cNvSpPr/>
            <p:nvPr/>
          </p:nvSpPr>
          <p:spPr>
            <a:xfrm>
              <a:off x="655952" y="2091394"/>
              <a:ext cx="6261157" cy="3520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3311" y="2063876"/>
              <a:ext cx="6400800" cy="3592195"/>
            </a:xfrm>
            <a:custGeom>
              <a:avLst/>
              <a:gdLst/>
              <a:ahLst/>
              <a:cxnLst/>
              <a:rect l="l" t="t" r="r" b="b"/>
              <a:pathLst>
                <a:path w="6400800" h="3592195">
                  <a:moveTo>
                    <a:pt x="0" y="0"/>
                  </a:moveTo>
                  <a:lnTo>
                    <a:pt x="6400799" y="0"/>
                  </a:lnTo>
                  <a:lnTo>
                    <a:pt x="6400799" y="3592067"/>
                  </a:lnTo>
                  <a:lnTo>
                    <a:pt x="0" y="3592067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2955" y="5681852"/>
              <a:ext cx="269240" cy="447040"/>
            </a:xfrm>
            <a:custGeom>
              <a:avLst/>
              <a:gdLst/>
              <a:ahLst/>
              <a:cxnLst/>
              <a:rect l="l" t="t" r="r" b="b"/>
              <a:pathLst>
                <a:path w="269240" h="447039">
                  <a:moveTo>
                    <a:pt x="67246" y="0"/>
                  </a:moveTo>
                  <a:lnTo>
                    <a:pt x="0" y="67246"/>
                  </a:lnTo>
                  <a:lnTo>
                    <a:pt x="33616" y="67246"/>
                  </a:lnTo>
                  <a:lnTo>
                    <a:pt x="33616" y="328853"/>
                  </a:lnTo>
                  <a:lnTo>
                    <a:pt x="42865" y="374656"/>
                  </a:lnTo>
                  <a:lnTo>
                    <a:pt x="68087" y="412062"/>
                  </a:lnTo>
                  <a:lnTo>
                    <a:pt x="105497" y="437283"/>
                  </a:lnTo>
                  <a:lnTo>
                    <a:pt x="151307" y="446532"/>
                  </a:lnTo>
                  <a:lnTo>
                    <a:pt x="268986" y="446532"/>
                  </a:lnTo>
                  <a:lnTo>
                    <a:pt x="268986" y="379285"/>
                  </a:lnTo>
                  <a:lnTo>
                    <a:pt x="151307" y="379285"/>
                  </a:lnTo>
                  <a:lnTo>
                    <a:pt x="131670" y="375322"/>
                  </a:lnTo>
                  <a:lnTo>
                    <a:pt x="115636" y="364513"/>
                  </a:lnTo>
                  <a:lnTo>
                    <a:pt x="104826" y="348483"/>
                  </a:lnTo>
                  <a:lnTo>
                    <a:pt x="100863" y="328853"/>
                  </a:lnTo>
                  <a:lnTo>
                    <a:pt x="100863" y="67246"/>
                  </a:lnTo>
                  <a:lnTo>
                    <a:pt x="134493" y="67246"/>
                  </a:lnTo>
                  <a:lnTo>
                    <a:pt x="6724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2955" y="5681852"/>
              <a:ext cx="269240" cy="447040"/>
            </a:xfrm>
            <a:custGeom>
              <a:avLst/>
              <a:gdLst/>
              <a:ahLst/>
              <a:cxnLst/>
              <a:rect l="l" t="t" r="r" b="b"/>
              <a:pathLst>
                <a:path w="269240" h="447039">
                  <a:moveTo>
                    <a:pt x="268986" y="446532"/>
                  </a:moveTo>
                  <a:lnTo>
                    <a:pt x="151307" y="446532"/>
                  </a:lnTo>
                  <a:lnTo>
                    <a:pt x="105497" y="437283"/>
                  </a:lnTo>
                  <a:lnTo>
                    <a:pt x="68087" y="412062"/>
                  </a:lnTo>
                  <a:lnTo>
                    <a:pt x="42865" y="374656"/>
                  </a:lnTo>
                  <a:lnTo>
                    <a:pt x="33616" y="328853"/>
                  </a:lnTo>
                  <a:lnTo>
                    <a:pt x="33616" y="67246"/>
                  </a:lnTo>
                  <a:lnTo>
                    <a:pt x="0" y="67246"/>
                  </a:lnTo>
                  <a:lnTo>
                    <a:pt x="67246" y="0"/>
                  </a:lnTo>
                  <a:lnTo>
                    <a:pt x="134493" y="67246"/>
                  </a:lnTo>
                  <a:lnTo>
                    <a:pt x="100863" y="67246"/>
                  </a:lnTo>
                  <a:lnTo>
                    <a:pt x="100863" y="328853"/>
                  </a:lnTo>
                  <a:lnTo>
                    <a:pt x="104826" y="348483"/>
                  </a:lnTo>
                  <a:lnTo>
                    <a:pt x="115636" y="364513"/>
                  </a:lnTo>
                  <a:lnTo>
                    <a:pt x="131670" y="375322"/>
                  </a:lnTo>
                  <a:lnTo>
                    <a:pt x="151307" y="379285"/>
                  </a:lnTo>
                  <a:lnTo>
                    <a:pt x="268986" y="379285"/>
                  </a:lnTo>
                  <a:lnTo>
                    <a:pt x="268986" y="446532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6826" y="1251117"/>
            <a:ext cx="5382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F81BD"/>
                </a:solidFill>
                <a:latin typeface="Calibri"/>
                <a:cs typeface="Calibri"/>
              </a:rPr>
              <a:t>Make </a:t>
            </a:r>
            <a:r>
              <a:rPr sz="2400" spc="-5" dirty="0">
                <a:solidFill>
                  <a:srgbClr val="4F81BD"/>
                </a:solidFill>
                <a:latin typeface="Calibri"/>
                <a:cs typeface="Calibri"/>
              </a:rPr>
              <a:t>AJAX call and load 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5 </a:t>
            </a:r>
            <a:r>
              <a:rPr sz="2400" spc="-20" dirty="0">
                <a:solidFill>
                  <a:srgbClr val="4F81BD"/>
                </a:solidFill>
                <a:latin typeface="Calibri"/>
                <a:cs typeface="Calibri"/>
              </a:rPr>
              <a:t>records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4F81BD"/>
                </a:solidFill>
                <a:latin typeface="Calibri"/>
                <a:cs typeface="Calibri"/>
              </a:rPr>
              <a:t>a time  in </a:t>
            </a:r>
            <a:r>
              <a:rPr sz="2400" spc="-15" dirty="0">
                <a:solidFill>
                  <a:srgbClr val="4F81BD"/>
                </a:solidFill>
                <a:latin typeface="Calibri"/>
                <a:cs typeface="Calibri"/>
              </a:rPr>
              <a:t>Bootstrap</a:t>
            </a:r>
            <a:r>
              <a:rPr sz="2400" spc="-3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122" y="5902975"/>
            <a:ext cx="369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F81BD"/>
                </a:solidFill>
                <a:latin typeface="Calibri"/>
                <a:cs typeface="Calibri"/>
              </a:rPr>
              <a:t>Create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Pagination</a:t>
            </a:r>
            <a:r>
              <a:rPr sz="2400" spc="-5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258" y="284919"/>
            <a:ext cx="44945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 </a:t>
            </a:r>
            <a:r>
              <a:rPr spc="-5" dirty="0"/>
              <a:t>3a</a:t>
            </a:r>
            <a:r>
              <a:rPr spc="-40" dirty="0"/>
              <a:t> </a:t>
            </a:r>
            <a:r>
              <a:rPr spc="-5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1388" y="1347977"/>
            <a:ext cx="8578215" cy="4912995"/>
            <a:chOff x="341388" y="1347977"/>
            <a:chExt cx="8578215" cy="4912995"/>
          </a:xfrm>
        </p:grpSpPr>
        <p:sp>
          <p:nvSpPr>
            <p:cNvPr id="4" name="object 4"/>
            <p:cNvSpPr/>
            <p:nvPr/>
          </p:nvSpPr>
          <p:spPr>
            <a:xfrm>
              <a:off x="5234178" y="1347977"/>
              <a:ext cx="3685031" cy="22227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1388" y="2191512"/>
              <a:ext cx="4804396" cy="4069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75" y="3327900"/>
              <a:ext cx="4533900" cy="1669414"/>
            </a:xfrm>
            <a:custGeom>
              <a:avLst/>
              <a:gdLst/>
              <a:ahLst/>
              <a:cxnLst/>
              <a:rect l="l" t="t" r="r" b="b"/>
              <a:pathLst>
                <a:path w="4533900" h="1669414">
                  <a:moveTo>
                    <a:pt x="0" y="0"/>
                  </a:moveTo>
                  <a:lnTo>
                    <a:pt x="2273681" y="922604"/>
                  </a:lnTo>
                  <a:lnTo>
                    <a:pt x="2273681" y="1455674"/>
                  </a:lnTo>
                  <a:lnTo>
                    <a:pt x="2279312" y="1504567"/>
                  </a:lnTo>
                  <a:lnTo>
                    <a:pt x="2295353" y="1549451"/>
                  </a:lnTo>
                  <a:lnTo>
                    <a:pt x="2320525" y="1589046"/>
                  </a:lnTo>
                  <a:lnTo>
                    <a:pt x="2353546" y="1622070"/>
                  </a:lnTo>
                  <a:lnTo>
                    <a:pt x="2393138" y="1647244"/>
                  </a:lnTo>
                  <a:lnTo>
                    <a:pt x="2438021" y="1663287"/>
                  </a:lnTo>
                  <a:lnTo>
                    <a:pt x="2486914" y="1668919"/>
                  </a:lnTo>
                  <a:lnTo>
                    <a:pt x="4320540" y="1668919"/>
                  </a:lnTo>
                  <a:lnTo>
                    <a:pt x="4369432" y="1663287"/>
                  </a:lnTo>
                  <a:lnTo>
                    <a:pt x="4414315" y="1647244"/>
                  </a:lnTo>
                  <a:lnTo>
                    <a:pt x="4453907" y="1622070"/>
                  </a:lnTo>
                  <a:lnTo>
                    <a:pt x="4486928" y="1589046"/>
                  </a:lnTo>
                  <a:lnTo>
                    <a:pt x="4512100" y="1549451"/>
                  </a:lnTo>
                  <a:lnTo>
                    <a:pt x="4528141" y="1504567"/>
                  </a:lnTo>
                  <a:lnTo>
                    <a:pt x="4533773" y="1455674"/>
                  </a:lnTo>
                  <a:lnTo>
                    <a:pt x="4533773" y="602754"/>
                  </a:lnTo>
                  <a:lnTo>
                    <a:pt x="2273681" y="602754"/>
                  </a:lnTo>
                  <a:lnTo>
                    <a:pt x="0" y="0"/>
                  </a:lnTo>
                  <a:close/>
                </a:path>
                <a:path w="4533900" h="1669414">
                  <a:moveTo>
                    <a:pt x="4320540" y="389521"/>
                  </a:moveTo>
                  <a:lnTo>
                    <a:pt x="2486914" y="389521"/>
                  </a:lnTo>
                  <a:lnTo>
                    <a:pt x="2438021" y="395153"/>
                  </a:lnTo>
                  <a:lnTo>
                    <a:pt x="2393138" y="411194"/>
                  </a:lnTo>
                  <a:lnTo>
                    <a:pt x="2353546" y="436366"/>
                  </a:lnTo>
                  <a:lnTo>
                    <a:pt x="2320525" y="469387"/>
                  </a:lnTo>
                  <a:lnTo>
                    <a:pt x="2295353" y="508979"/>
                  </a:lnTo>
                  <a:lnTo>
                    <a:pt x="2279312" y="553861"/>
                  </a:lnTo>
                  <a:lnTo>
                    <a:pt x="2273681" y="602754"/>
                  </a:lnTo>
                  <a:lnTo>
                    <a:pt x="4533773" y="602754"/>
                  </a:lnTo>
                  <a:lnTo>
                    <a:pt x="4528141" y="553861"/>
                  </a:lnTo>
                  <a:lnTo>
                    <a:pt x="4512100" y="508979"/>
                  </a:lnTo>
                  <a:lnTo>
                    <a:pt x="4486928" y="469387"/>
                  </a:lnTo>
                  <a:lnTo>
                    <a:pt x="4453907" y="436366"/>
                  </a:lnTo>
                  <a:lnTo>
                    <a:pt x="4414315" y="411194"/>
                  </a:lnTo>
                  <a:lnTo>
                    <a:pt x="4369432" y="395153"/>
                  </a:lnTo>
                  <a:lnTo>
                    <a:pt x="4320540" y="38952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7275" y="3327900"/>
              <a:ext cx="4533900" cy="1669414"/>
            </a:xfrm>
            <a:custGeom>
              <a:avLst/>
              <a:gdLst/>
              <a:ahLst/>
              <a:cxnLst/>
              <a:rect l="l" t="t" r="r" b="b"/>
              <a:pathLst>
                <a:path w="4533900" h="1669414">
                  <a:moveTo>
                    <a:pt x="2273681" y="602754"/>
                  </a:moveTo>
                  <a:lnTo>
                    <a:pt x="2279312" y="553861"/>
                  </a:lnTo>
                  <a:lnTo>
                    <a:pt x="2295353" y="508979"/>
                  </a:lnTo>
                  <a:lnTo>
                    <a:pt x="2320525" y="469387"/>
                  </a:lnTo>
                  <a:lnTo>
                    <a:pt x="2353546" y="436366"/>
                  </a:lnTo>
                  <a:lnTo>
                    <a:pt x="2393138" y="411194"/>
                  </a:lnTo>
                  <a:lnTo>
                    <a:pt x="2438021" y="395153"/>
                  </a:lnTo>
                  <a:lnTo>
                    <a:pt x="2486914" y="389521"/>
                  </a:lnTo>
                  <a:lnTo>
                    <a:pt x="2650363" y="389521"/>
                  </a:lnTo>
                  <a:lnTo>
                    <a:pt x="3215386" y="389521"/>
                  </a:lnTo>
                  <a:lnTo>
                    <a:pt x="4320540" y="389521"/>
                  </a:lnTo>
                  <a:lnTo>
                    <a:pt x="4369432" y="395153"/>
                  </a:lnTo>
                  <a:lnTo>
                    <a:pt x="4414315" y="411194"/>
                  </a:lnTo>
                  <a:lnTo>
                    <a:pt x="4453907" y="436366"/>
                  </a:lnTo>
                  <a:lnTo>
                    <a:pt x="4486928" y="469387"/>
                  </a:lnTo>
                  <a:lnTo>
                    <a:pt x="4512100" y="508979"/>
                  </a:lnTo>
                  <a:lnTo>
                    <a:pt x="4528141" y="553861"/>
                  </a:lnTo>
                  <a:lnTo>
                    <a:pt x="4533773" y="602754"/>
                  </a:lnTo>
                  <a:lnTo>
                    <a:pt x="4533773" y="922604"/>
                  </a:lnTo>
                  <a:lnTo>
                    <a:pt x="4533773" y="1455674"/>
                  </a:lnTo>
                  <a:lnTo>
                    <a:pt x="4528141" y="1504567"/>
                  </a:lnTo>
                  <a:lnTo>
                    <a:pt x="4512100" y="1549451"/>
                  </a:lnTo>
                  <a:lnTo>
                    <a:pt x="4486928" y="1589046"/>
                  </a:lnTo>
                  <a:lnTo>
                    <a:pt x="4453907" y="1622070"/>
                  </a:lnTo>
                  <a:lnTo>
                    <a:pt x="4414315" y="1647244"/>
                  </a:lnTo>
                  <a:lnTo>
                    <a:pt x="4369432" y="1663287"/>
                  </a:lnTo>
                  <a:lnTo>
                    <a:pt x="4320540" y="1668919"/>
                  </a:lnTo>
                  <a:lnTo>
                    <a:pt x="3215386" y="1668919"/>
                  </a:lnTo>
                  <a:lnTo>
                    <a:pt x="2650363" y="1668919"/>
                  </a:lnTo>
                  <a:lnTo>
                    <a:pt x="2486914" y="1668919"/>
                  </a:lnTo>
                  <a:lnTo>
                    <a:pt x="2438021" y="1663287"/>
                  </a:lnTo>
                  <a:lnTo>
                    <a:pt x="2393138" y="1647244"/>
                  </a:lnTo>
                  <a:lnTo>
                    <a:pt x="2353546" y="1622070"/>
                  </a:lnTo>
                  <a:lnTo>
                    <a:pt x="2320525" y="1589046"/>
                  </a:lnTo>
                  <a:lnTo>
                    <a:pt x="2295353" y="1549451"/>
                  </a:lnTo>
                  <a:lnTo>
                    <a:pt x="2279312" y="1504567"/>
                  </a:lnTo>
                  <a:lnTo>
                    <a:pt x="2273681" y="1455674"/>
                  </a:lnTo>
                  <a:lnTo>
                    <a:pt x="2273681" y="922604"/>
                  </a:lnTo>
                  <a:lnTo>
                    <a:pt x="0" y="0"/>
                  </a:lnTo>
                  <a:lnTo>
                    <a:pt x="2273681" y="602754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98897" y="1266237"/>
            <a:ext cx="1987606" cy="8224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11980" y="3780951"/>
            <a:ext cx="19348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passes the page  number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an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argument.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463" y="1145286"/>
            <a:ext cx="7500620" cy="5177155"/>
            <a:chOff x="664463" y="1145286"/>
            <a:chExt cx="7500620" cy="5177155"/>
          </a:xfrm>
        </p:grpSpPr>
        <p:sp>
          <p:nvSpPr>
            <p:cNvPr id="3" name="object 3"/>
            <p:cNvSpPr/>
            <p:nvPr/>
          </p:nvSpPr>
          <p:spPr>
            <a:xfrm>
              <a:off x="706121" y="1180596"/>
              <a:ext cx="7385300" cy="51317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9416" y="1150239"/>
              <a:ext cx="7490459" cy="5167630"/>
            </a:xfrm>
            <a:custGeom>
              <a:avLst/>
              <a:gdLst/>
              <a:ahLst/>
              <a:cxnLst/>
              <a:rect l="l" t="t" r="r" b="b"/>
              <a:pathLst>
                <a:path w="7490459" h="5167630">
                  <a:moveTo>
                    <a:pt x="0" y="0"/>
                  </a:moveTo>
                  <a:lnTo>
                    <a:pt x="7490459" y="0"/>
                  </a:lnTo>
                  <a:lnTo>
                    <a:pt x="7490459" y="5167122"/>
                  </a:lnTo>
                  <a:lnTo>
                    <a:pt x="0" y="5167122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273" y="1339220"/>
              <a:ext cx="6098540" cy="1279525"/>
            </a:xfrm>
            <a:custGeom>
              <a:avLst/>
              <a:gdLst/>
              <a:ahLst/>
              <a:cxnLst/>
              <a:rect l="l" t="t" r="r" b="b"/>
              <a:pathLst>
                <a:path w="6098540" h="1279525">
                  <a:moveTo>
                    <a:pt x="6097993" y="1066152"/>
                  </a:moveTo>
                  <a:lnTo>
                    <a:pt x="3838663" y="1066152"/>
                  </a:lnTo>
                  <a:lnTo>
                    <a:pt x="3844295" y="1115045"/>
                  </a:lnTo>
                  <a:lnTo>
                    <a:pt x="3860336" y="1159930"/>
                  </a:lnTo>
                  <a:lnTo>
                    <a:pt x="3885508" y="1199524"/>
                  </a:lnTo>
                  <a:lnTo>
                    <a:pt x="3918529" y="1232548"/>
                  </a:lnTo>
                  <a:lnTo>
                    <a:pt x="3958121" y="1257722"/>
                  </a:lnTo>
                  <a:lnTo>
                    <a:pt x="4003003" y="1273765"/>
                  </a:lnTo>
                  <a:lnTo>
                    <a:pt x="4051896" y="1279398"/>
                  </a:lnTo>
                  <a:lnTo>
                    <a:pt x="5884760" y="1279398"/>
                  </a:lnTo>
                  <a:lnTo>
                    <a:pt x="5933653" y="1273765"/>
                  </a:lnTo>
                  <a:lnTo>
                    <a:pt x="5978536" y="1257722"/>
                  </a:lnTo>
                  <a:lnTo>
                    <a:pt x="6018128" y="1232548"/>
                  </a:lnTo>
                  <a:lnTo>
                    <a:pt x="6051149" y="1199524"/>
                  </a:lnTo>
                  <a:lnTo>
                    <a:pt x="6076320" y="1159930"/>
                  </a:lnTo>
                  <a:lnTo>
                    <a:pt x="6092362" y="1115045"/>
                  </a:lnTo>
                  <a:lnTo>
                    <a:pt x="6097993" y="1066152"/>
                  </a:lnTo>
                  <a:close/>
                </a:path>
                <a:path w="6098540" h="1279525">
                  <a:moveTo>
                    <a:pt x="5884760" y="0"/>
                  </a:moveTo>
                  <a:lnTo>
                    <a:pt x="4051896" y="0"/>
                  </a:lnTo>
                  <a:lnTo>
                    <a:pt x="4003003" y="5631"/>
                  </a:lnTo>
                  <a:lnTo>
                    <a:pt x="3958121" y="21672"/>
                  </a:lnTo>
                  <a:lnTo>
                    <a:pt x="3918529" y="46844"/>
                  </a:lnTo>
                  <a:lnTo>
                    <a:pt x="3885508" y="79865"/>
                  </a:lnTo>
                  <a:lnTo>
                    <a:pt x="3860336" y="119457"/>
                  </a:lnTo>
                  <a:lnTo>
                    <a:pt x="3844295" y="164340"/>
                  </a:lnTo>
                  <a:lnTo>
                    <a:pt x="3838663" y="213233"/>
                  </a:lnTo>
                  <a:lnTo>
                    <a:pt x="3838663" y="746315"/>
                  </a:lnTo>
                  <a:lnTo>
                    <a:pt x="0" y="1092466"/>
                  </a:lnTo>
                  <a:lnTo>
                    <a:pt x="6097993" y="1066152"/>
                  </a:lnTo>
                  <a:lnTo>
                    <a:pt x="6097993" y="213233"/>
                  </a:lnTo>
                  <a:lnTo>
                    <a:pt x="6092362" y="164340"/>
                  </a:lnTo>
                  <a:lnTo>
                    <a:pt x="6076320" y="119457"/>
                  </a:lnTo>
                  <a:lnTo>
                    <a:pt x="6051149" y="79865"/>
                  </a:lnTo>
                  <a:lnTo>
                    <a:pt x="6018128" y="46844"/>
                  </a:lnTo>
                  <a:lnTo>
                    <a:pt x="5978536" y="21672"/>
                  </a:lnTo>
                  <a:lnTo>
                    <a:pt x="5933653" y="5631"/>
                  </a:lnTo>
                  <a:lnTo>
                    <a:pt x="588476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3273" y="1339220"/>
              <a:ext cx="6098540" cy="1279525"/>
            </a:xfrm>
            <a:custGeom>
              <a:avLst/>
              <a:gdLst/>
              <a:ahLst/>
              <a:cxnLst/>
              <a:rect l="l" t="t" r="r" b="b"/>
              <a:pathLst>
                <a:path w="6098540" h="1279525">
                  <a:moveTo>
                    <a:pt x="3838663" y="213233"/>
                  </a:moveTo>
                  <a:lnTo>
                    <a:pt x="3844295" y="164340"/>
                  </a:lnTo>
                  <a:lnTo>
                    <a:pt x="3860336" y="119457"/>
                  </a:lnTo>
                  <a:lnTo>
                    <a:pt x="3885508" y="79865"/>
                  </a:lnTo>
                  <a:lnTo>
                    <a:pt x="3918529" y="46844"/>
                  </a:lnTo>
                  <a:lnTo>
                    <a:pt x="3958121" y="21672"/>
                  </a:lnTo>
                  <a:lnTo>
                    <a:pt x="4003003" y="5631"/>
                  </a:lnTo>
                  <a:lnTo>
                    <a:pt x="4051896" y="0"/>
                  </a:lnTo>
                  <a:lnTo>
                    <a:pt x="4215218" y="0"/>
                  </a:lnTo>
                  <a:lnTo>
                    <a:pt x="4780051" y="0"/>
                  </a:lnTo>
                  <a:lnTo>
                    <a:pt x="5884760" y="0"/>
                  </a:lnTo>
                  <a:lnTo>
                    <a:pt x="5933653" y="5631"/>
                  </a:lnTo>
                  <a:lnTo>
                    <a:pt x="5978536" y="21672"/>
                  </a:lnTo>
                  <a:lnTo>
                    <a:pt x="6018128" y="46844"/>
                  </a:lnTo>
                  <a:lnTo>
                    <a:pt x="6051149" y="79865"/>
                  </a:lnTo>
                  <a:lnTo>
                    <a:pt x="6076320" y="119457"/>
                  </a:lnTo>
                  <a:lnTo>
                    <a:pt x="6092362" y="164340"/>
                  </a:lnTo>
                  <a:lnTo>
                    <a:pt x="6097993" y="213233"/>
                  </a:lnTo>
                  <a:lnTo>
                    <a:pt x="6097993" y="746315"/>
                  </a:lnTo>
                  <a:lnTo>
                    <a:pt x="6097993" y="1066165"/>
                  </a:lnTo>
                  <a:lnTo>
                    <a:pt x="6092362" y="1115045"/>
                  </a:lnTo>
                  <a:lnTo>
                    <a:pt x="6076320" y="1159930"/>
                  </a:lnTo>
                  <a:lnTo>
                    <a:pt x="6051149" y="1199524"/>
                  </a:lnTo>
                  <a:lnTo>
                    <a:pt x="6018128" y="1232548"/>
                  </a:lnTo>
                  <a:lnTo>
                    <a:pt x="5978536" y="1257722"/>
                  </a:lnTo>
                  <a:lnTo>
                    <a:pt x="5933653" y="1273765"/>
                  </a:lnTo>
                  <a:lnTo>
                    <a:pt x="5884760" y="1279398"/>
                  </a:lnTo>
                  <a:lnTo>
                    <a:pt x="4780051" y="1279398"/>
                  </a:lnTo>
                  <a:lnTo>
                    <a:pt x="4215218" y="1279398"/>
                  </a:lnTo>
                  <a:lnTo>
                    <a:pt x="4051896" y="1279398"/>
                  </a:lnTo>
                  <a:lnTo>
                    <a:pt x="4003003" y="1273765"/>
                  </a:lnTo>
                  <a:lnTo>
                    <a:pt x="3958121" y="1257722"/>
                  </a:lnTo>
                  <a:lnTo>
                    <a:pt x="3918529" y="1232548"/>
                  </a:lnTo>
                  <a:lnTo>
                    <a:pt x="3885508" y="1199524"/>
                  </a:lnTo>
                  <a:lnTo>
                    <a:pt x="3860336" y="1159930"/>
                  </a:lnTo>
                  <a:lnTo>
                    <a:pt x="3844295" y="1115045"/>
                  </a:lnTo>
                  <a:lnTo>
                    <a:pt x="3838663" y="1066152"/>
                  </a:lnTo>
                  <a:lnTo>
                    <a:pt x="0" y="1092466"/>
                  </a:lnTo>
                  <a:lnTo>
                    <a:pt x="3838663" y="746315"/>
                  </a:lnTo>
                  <a:lnTo>
                    <a:pt x="3838663" y="213233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3522" y="284919"/>
            <a:ext cx="25565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</a:t>
            </a:r>
            <a:r>
              <a:rPr spc="-70" dirty="0"/>
              <a:t> </a:t>
            </a:r>
            <a:r>
              <a:rPr spc="-5" dirty="0"/>
              <a:t>3b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48317" y="1403018"/>
            <a:ext cx="174561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Update/Insert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ratings table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when  the user clicks on  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ratings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304" y="284919"/>
            <a:ext cx="4519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 </a:t>
            </a:r>
            <a:r>
              <a:rPr spc="-5" dirty="0"/>
              <a:t>3b</a:t>
            </a:r>
            <a:r>
              <a:rPr spc="-45" dirty="0"/>
              <a:t> </a:t>
            </a:r>
            <a:r>
              <a:rPr spc="-5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9807" y="1671066"/>
            <a:ext cx="8565515" cy="4354195"/>
            <a:chOff x="379807" y="1671066"/>
            <a:chExt cx="8565515" cy="4354195"/>
          </a:xfrm>
        </p:grpSpPr>
        <p:sp>
          <p:nvSpPr>
            <p:cNvPr id="4" name="object 4"/>
            <p:cNvSpPr/>
            <p:nvPr/>
          </p:nvSpPr>
          <p:spPr>
            <a:xfrm>
              <a:off x="379807" y="1671066"/>
              <a:ext cx="8565075" cy="2701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7002" y="3022475"/>
              <a:ext cx="5234305" cy="194310"/>
            </a:xfrm>
            <a:custGeom>
              <a:avLst/>
              <a:gdLst/>
              <a:ahLst/>
              <a:cxnLst/>
              <a:rect l="l" t="t" r="r" b="b"/>
              <a:pathLst>
                <a:path w="5234305" h="194310">
                  <a:moveTo>
                    <a:pt x="0" y="32385"/>
                  </a:moveTo>
                  <a:lnTo>
                    <a:pt x="2545" y="19781"/>
                  </a:lnTo>
                  <a:lnTo>
                    <a:pt x="9486" y="9486"/>
                  </a:lnTo>
                  <a:lnTo>
                    <a:pt x="19781" y="2545"/>
                  </a:lnTo>
                  <a:lnTo>
                    <a:pt x="32384" y="0"/>
                  </a:lnTo>
                  <a:lnTo>
                    <a:pt x="5201793" y="0"/>
                  </a:lnTo>
                  <a:lnTo>
                    <a:pt x="5214396" y="2545"/>
                  </a:lnTo>
                  <a:lnTo>
                    <a:pt x="5224691" y="9486"/>
                  </a:lnTo>
                  <a:lnTo>
                    <a:pt x="5231632" y="19781"/>
                  </a:lnTo>
                  <a:lnTo>
                    <a:pt x="5234178" y="32385"/>
                  </a:lnTo>
                  <a:lnTo>
                    <a:pt x="5234178" y="161925"/>
                  </a:lnTo>
                  <a:lnTo>
                    <a:pt x="5231632" y="174528"/>
                  </a:lnTo>
                  <a:lnTo>
                    <a:pt x="5224691" y="184823"/>
                  </a:lnTo>
                  <a:lnTo>
                    <a:pt x="5214396" y="191764"/>
                  </a:lnTo>
                  <a:lnTo>
                    <a:pt x="5201793" y="194310"/>
                  </a:lnTo>
                  <a:lnTo>
                    <a:pt x="32384" y="194310"/>
                  </a:lnTo>
                  <a:lnTo>
                    <a:pt x="19781" y="191764"/>
                  </a:lnTo>
                  <a:lnTo>
                    <a:pt x="9486" y="184823"/>
                  </a:lnTo>
                  <a:lnTo>
                    <a:pt x="2545" y="174528"/>
                  </a:lnTo>
                  <a:lnTo>
                    <a:pt x="0" y="161925"/>
                  </a:lnTo>
                  <a:lnTo>
                    <a:pt x="0" y="32385"/>
                  </a:lnTo>
                  <a:close/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3138" y="3244249"/>
              <a:ext cx="7042150" cy="2768600"/>
            </a:xfrm>
            <a:custGeom>
              <a:avLst/>
              <a:gdLst/>
              <a:ahLst/>
              <a:cxnLst/>
              <a:rect l="l" t="t" r="r" b="b"/>
              <a:pathLst>
                <a:path w="7042150" h="2768600">
                  <a:moveTo>
                    <a:pt x="6717525" y="823683"/>
                  </a:moveTo>
                  <a:lnTo>
                    <a:pt x="324116" y="823683"/>
                  </a:lnTo>
                  <a:lnTo>
                    <a:pt x="276220" y="827198"/>
                  </a:lnTo>
                  <a:lnTo>
                    <a:pt x="230506" y="837406"/>
                  </a:lnTo>
                  <a:lnTo>
                    <a:pt x="187476" y="853807"/>
                  </a:lnTo>
                  <a:lnTo>
                    <a:pt x="147630" y="875900"/>
                  </a:lnTo>
                  <a:lnTo>
                    <a:pt x="111471" y="903183"/>
                  </a:lnTo>
                  <a:lnTo>
                    <a:pt x="79499" y="935155"/>
                  </a:lnTo>
                  <a:lnTo>
                    <a:pt x="52216" y="971314"/>
                  </a:lnTo>
                  <a:lnTo>
                    <a:pt x="30123" y="1011160"/>
                  </a:lnTo>
                  <a:lnTo>
                    <a:pt x="13722" y="1054190"/>
                  </a:lnTo>
                  <a:lnTo>
                    <a:pt x="3514" y="1099904"/>
                  </a:lnTo>
                  <a:lnTo>
                    <a:pt x="0" y="1147787"/>
                  </a:lnTo>
                  <a:lnTo>
                    <a:pt x="0" y="2444203"/>
                  </a:lnTo>
                  <a:lnTo>
                    <a:pt x="3514" y="2492096"/>
                  </a:lnTo>
                  <a:lnTo>
                    <a:pt x="13722" y="2537807"/>
                  </a:lnTo>
                  <a:lnTo>
                    <a:pt x="30123" y="2580836"/>
                  </a:lnTo>
                  <a:lnTo>
                    <a:pt x="52216" y="2620680"/>
                  </a:lnTo>
                  <a:lnTo>
                    <a:pt x="79499" y="2656838"/>
                  </a:lnTo>
                  <a:lnTo>
                    <a:pt x="111471" y="2688809"/>
                  </a:lnTo>
                  <a:lnTo>
                    <a:pt x="147630" y="2716091"/>
                  </a:lnTo>
                  <a:lnTo>
                    <a:pt x="187476" y="2738184"/>
                  </a:lnTo>
                  <a:lnTo>
                    <a:pt x="230506" y="2754585"/>
                  </a:lnTo>
                  <a:lnTo>
                    <a:pt x="276220" y="2764793"/>
                  </a:lnTo>
                  <a:lnTo>
                    <a:pt x="324116" y="2768307"/>
                  </a:lnTo>
                  <a:lnTo>
                    <a:pt x="6717525" y="2768307"/>
                  </a:lnTo>
                  <a:lnTo>
                    <a:pt x="6765421" y="2764793"/>
                  </a:lnTo>
                  <a:lnTo>
                    <a:pt x="6811135" y="2754585"/>
                  </a:lnTo>
                  <a:lnTo>
                    <a:pt x="6854165" y="2738184"/>
                  </a:lnTo>
                  <a:lnTo>
                    <a:pt x="6894011" y="2716091"/>
                  </a:lnTo>
                  <a:lnTo>
                    <a:pt x="6930170" y="2688809"/>
                  </a:lnTo>
                  <a:lnTo>
                    <a:pt x="6962142" y="2656838"/>
                  </a:lnTo>
                  <a:lnTo>
                    <a:pt x="6989425" y="2620680"/>
                  </a:lnTo>
                  <a:lnTo>
                    <a:pt x="7011518" y="2580836"/>
                  </a:lnTo>
                  <a:lnTo>
                    <a:pt x="7027919" y="2537807"/>
                  </a:lnTo>
                  <a:lnTo>
                    <a:pt x="7038127" y="2492096"/>
                  </a:lnTo>
                  <a:lnTo>
                    <a:pt x="7041642" y="2444203"/>
                  </a:lnTo>
                  <a:lnTo>
                    <a:pt x="7041641" y="1147787"/>
                  </a:lnTo>
                  <a:lnTo>
                    <a:pt x="7038127" y="1099904"/>
                  </a:lnTo>
                  <a:lnTo>
                    <a:pt x="7027919" y="1054190"/>
                  </a:lnTo>
                  <a:lnTo>
                    <a:pt x="7011518" y="1011160"/>
                  </a:lnTo>
                  <a:lnTo>
                    <a:pt x="6989425" y="971314"/>
                  </a:lnTo>
                  <a:lnTo>
                    <a:pt x="6962142" y="935155"/>
                  </a:lnTo>
                  <a:lnTo>
                    <a:pt x="6930170" y="903183"/>
                  </a:lnTo>
                  <a:lnTo>
                    <a:pt x="6894011" y="875900"/>
                  </a:lnTo>
                  <a:lnTo>
                    <a:pt x="6854165" y="853807"/>
                  </a:lnTo>
                  <a:lnTo>
                    <a:pt x="6811135" y="837406"/>
                  </a:lnTo>
                  <a:lnTo>
                    <a:pt x="6765421" y="827198"/>
                  </a:lnTo>
                  <a:lnTo>
                    <a:pt x="6717525" y="823683"/>
                  </a:lnTo>
                  <a:close/>
                </a:path>
                <a:path w="7042150" h="2768600">
                  <a:moveTo>
                    <a:pt x="1090041" y="0"/>
                  </a:moveTo>
                  <a:lnTo>
                    <a:pt x="1173607" y="823683"/>
                  </a:lnTo>
                  <a:lnTo>
                    <a:pt x="2934017" y="823683"/>
                  </a:lnTo>
                  <a:lnTo>
                    <a:pt x="109004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138" y="3244249"/>
              <a:ext cx="7042150" cy="2768600"/>
            </a:xfrm>
            <a:custGeom>
              <a:avLst/>
              <a:gdLst/>
              <a:ahLst/>
              <a:cxnLst/>
              <a:rect l="l" t="t" r="r" b="b"/>
              <a:pathLst>
                <a:path w="7042150" h="2768600">
                  <a:moveTo>
                    <a:pt x="0" y="1147800"/>
                  </a:moveTo>
                  <a:lnTo>
                    <a:pt x="3514" y="1099904"/>
                  </a:lnTo>
                  <a:lnTo>
                    <a:pt x="13722" y="1054190"/>
                  </a:lnTo>
                  <a:lnTo>
                    <a:pt x="30123" y="1011160"/>
                  </a:lnTo>
                  <a:lnTo>
                    <a:pt x="52216" y="971314"/>
                  </a:lnTo>
                  <a:lnTo>
                    <a:pt x="79499" y="935155"/>
                  </a:lnTo>
                  <a:lnTo>
                    <a:pt x="111471" y="903183"/>
                  </a:lnTo>
                  <a:lnTo>
                    <a:pt x="147630" y="875900"/>
                  </a:lnTo>
                  <a:lnTo>
                    <a:pt x="187476" y="853807"/>
                  </a:lnTo>
                  <a:lnTo>
                    <a:pt x="230506" y="837406"/>
                  </a:lnTo>
                  <a:lnTo>
                    <a:pt x="276220" y="827198"/>
                  </a:lnTo>
                  <a:lnTo>
                    <a:pt x="324116" y="823683"/>
                  </a:lnTo>
                  <a:lnTo>
                    <a:pt x="1173607" y="823683"/>
                  </a:lnTo>
                  <a:lnTo>
                    <a:pt x="1090041" y="0"/>
                  </a:lnTo>
                  <a:lnTo>
                    <a:pt x="2934017" y="823683"/>
                  </a:lnTo>
                  <a:lnTo>
                    <a:pt x="6717525" y="823683"/>
                  </a:lnTo>
                  <a:lnTo>
                    <a:pt x="6765421" y="827198"/>
                  </a:lnTo>
                  <a:lnTo>
                    <a:pt x="6811135" y="837406"/>
                  </a:lnTo>
                  <a:lnTo>
                    <a:pt x="6854165" y="853807"/>
                  </a:lnTo>
                  <a:lnTo>
                    <a:pt x="6894011" y="875900"/>
                  </a:lnTo>
                  <a:lnTo>
                    <a:pt x="6930170" y="903183"/>
                  </a:lnTo>
                  <a:lnTo>
                    <a:pt x="6962142" y="935155"/>
                  </a:lnTo>
                  <a:lnTo>
                    <a:pt x="6989425" y="971314"/>
                  </a:lnTo>
                  <a:lnTo>
                    <a:pt x="7011518" y="1011160"/>
                  </a:lnTo>
                  <a:lnTo>
                    <a:pt x="7027919" y="1054190"/>
                  </a:lnTo>
                  <a:lnTo>
                    <a:pt x="7038127" y="1099904"/>
                  </a:lnTo>
                  <a:lnTo>
                    <a:pt x="7041642" y="1147800"/>
                  </a:lnTo>
                  <a:lnTo>
                    <a:pt x="7041642" y="1633943"/>
                  </a:lnTo>
                  <a:lnTo>
                    <a:pt x="7041642" y="2444203"/>
                  </a:lnTo>
                  <a:lnTo>
                    <a:pt x="7038127" y="2492096"/>
                  </a:lnTo>
                  <a:lnTo>
                    <a:pt x="7027919" y="2537807"/>
                  </a:lnTo>
                  <a:lnTo>
                    <a:pt x="7011518" y="2580836"/>
                  </a:lnTo>
                  <a:lnTo>
                    <a:pt x="6989425" y="2620680"/>
                  </a:lnTo>
                  <a:lnTo>
                    <a:pt x="6962142" y="2656838"/>
                  </a:lnTo>
                  <a:lnTo>
                    <a:pt x="6930170" y="2688809"/>
                  </a:lnTo>
                  <a:lnTo>
                    <a:pt x="6894011" y="2716091"/>
                  </a:lnTo>
                  <a:lnTo>
                    <a:pt x="6854165" y="2738184"/>
                  </a:lnTo>
                  <a:lnTo>
                    <a:pt x="6811135" y="2754585"/>
                  </a:lnTo>
                  <a:lnTo>
                    <a:pt x="6765421" y="2764793"/>
                  </a:lnTo>
                  <a:lnTo>
                    <a:pt x="6717525" y="2768307"/>
                  </a:lnTo>
                  <a:lnTo>
                    <a:pt x="2934017" y="2768307"/>
                  </a:lnTo>
                  <a:lnTo>
                    <a:pt x="1173607" y="2768307"/>
                  </a:lnTo>
                  <a:lnTo>
                    <a:pt x="324116" y="2768307"/>
                  </a:lnTo>
                  <a:lnTo>
                    <a:pt x="276220" y="2764793"/>
                  </a:lnTo>
                  <a:lnTo>
                    <a:pt x="230506" y="2754585"/>
                  </a:lnTo>
                  <a:lnTo>
                    <a:pt x="187476" y="2738184"/>
                  </a:lnTo>
                  <a:lnTo>
                    <a:pt x="147630" y="2716091"/>
                  </a:lnTo>
                  <a:lnTo>
                    <a:pt x="111471" y="2688809"/>
                  </a:lnTo>
                  <a:lnTo>
                    <a:pt x="79499" y="2656838"/>
                  </a:lnTo>
                  <a:lnTo>
                    <a:pt x="52216" y="2620680"/>
                  </a:lnTo>
                  <a:lnTo>
                    <a:pt x="30123" y="2580836"/>
                  </a:lnTo>
                  <a:lnTo>
                    <a:pt x="13722" y="2537807"/>
                  </a:lnTo>
                  <a:lnTo>
                    <a:pt x="3514" y="2492096"/>
                  </a:lnTo>
                  <a:lnTo>
                    <a:pt x="0" y="2444203"/>
                  </a:lnTo>
                  <a:lnTo>
                    <a:pt x="0" y="1633943"/>
                  </a:lnTo>
                  <a:lnTo>
                    <a:pt x="0" y="1147787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0325" y="1332338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HTML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6126" y="4052412"/>
            <a:ext cx="65176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 multiple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ratings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page,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initialize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unique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raty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plugin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$(“ratingsc105”).raty({…});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$(“ratingsc111”).raty({…});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$(“ratingsc203”).raty({…});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229" y="284919"/>
            <a:ext cx="29394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AJAX </a:t>
            </a:r>
            <a:r>
              <a:rPr spc="-5" dirty="0"/>
              <a:t>&amp;</a:t>
            </a:r>
            <a:r>
              <a:rPr spc="-30" dirty="0"/>
              <a:t> </a:t>
            </a:r>
            <a:r>
              <a:rPr spc="-5" dirty="0"/>
              <a:t>JSON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4114" y="1551133"/>
            <a:ext cx="5837555" cy="3307079"/>
            <a:chOff x="1174114" y="1551133"/>
            <a:chExt cx="5837555" cy="3307079"/>
          </a:xfrm>
        </p:grpSpPr>
        <p:sp>
          <p:nvSpPr>
            <p:cNvPr id="4" name="object 4"/>
            <p:cNvSpPr/>
            <p:nvPr/>
          </p:nvSpPr>
          <p:spPr>
            <a:xfrm>
              <a:off x="1325381" y="1551133"/>
              <a:ext cx="5686157" cy="1517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6814" y="3102381"/>
              <a:ext cx="2129790" cy="1743075"/>
            </a:xfrm>
            <a:custGeom>
              <a:avLst/>
              <a:gdLst/>
              <a:ahLst/>
              <a:cxnLst/>
              <a:rect l="l" t="t" r="r" b="b"/>
              <a:pathLst>
                <a:path w="2129790" h="1743075">
                  <a:moveTo>
                    <a:pt x="630605" y="0"/>
                  </a:moveTo>
                  <a:lnTo>
                    <a:pt x="354965" y="691997"/>
                  </a:lnTo>
                  <a:lnTo>
                    <a:pt x="0" y="691997"/>
                  </a:lnTo>
                  <a:lnTo>
                    <a:pt x="0" y="1742795"/>
                  </a:lnTo>
                  <a:lnTo>
                    <a:pt x="2129790" y="1742795"/>
                  </a:lnTo>
                  <a:lnTo>
                    <a:pt x="2129790" y="691997"/>
                  </a:lnTo>
                  <a:lnTo>
                    <a:pt x="887412" y="691997"/>
                  </a:lnTo>
                  <a:lnTo>
                    <a:pt x="63060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6814" y="3102381"/>
              <a:ext cx="2129790" cy="1743075"/>
            </a:xfrm>
            <a:custGeom>
              <a:avLst/>
              <a:gdLst/>
              <a:ahLst/>
              <a:cxnLst/>
              <a:rect l="l" t="t" r="r" b="b"/>
              <a:pathLst>
                <a:path w="2129790" h="1743075">
                  <a:moveTo>
                    <a:pt x="0" y="691997"/>
                  </a:moveTo>
                  <a:lnTo>
                    <a:pt x="354965" y="691997"/>
                  </a:lnTo>
                  <a:lnTo>
                    <a:pt x="630605" y="0"/>
                  </a:lnTo>
                  <a:lnTo>
                    <a:pt x="887412" y="691997"/>
                  </a:lnTo>
                  <a:lnTo>
                    <a:pt x="2129790" y="691997"/>
                  </a:lnTo>
                  <a:lnTo>
                    <a:pt x="2129790" y="867130"/>
                  </a:lnTo>
                  <a:lnTo>
                    <a:pt x="2129790" y="1129830"/>
                  </a:lnTo>
                  <a:lnTo>
                    <a:pt x="2129790" y="1742795"/>
                  </a:lnTo>
                  <a:lnTo>
                    <a:pt x="887412" y="1742795"/>
                  </a:lnTo>
                  <a:lnTo>
                    <a:pt x="354965" y="1742795"/>
                  </a:lnTo>
                  <a:lnTo>
                    <a:pt x="0" y="1742795"/>
                  </a:lnTo>
                  <a:lnTo>
                    <a:pt x="0" y="1129830"/>
                  </a:lnTo>
                  <a:lnTo>
                    <a:pt x="0" y="867130"/>
                  </a:lnTo>
                  <a:lnTo>
                    <a:pt x="0" y="691997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582" y="3880858"/>
            <a:ext cx="1785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04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1: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page  sends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HTTP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GET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AJAX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57366" y="3036595"/>
            <a:ext cx="2156460" cy="1769745"/>
            <a:chOff x="5857366" y="3036595"/>
            <a:chExt cx="2156460" cy="1769745"/>
          </a:xfrm>
        </p:grpSpPr>
        <p:sp>
          <p:nvSpPr>
            <p:cNvPr id="9" name="object 9"/>
            <p:cNvSpPr/>
            <p:nvPr/>
          </p:nvSpPr>
          <p:spPr>
            <a:xfrm>
              <a:off x="5870066" y="3049295"/>
              <a:ext cx="2131060" cy="1744345"/>
            </a:xfrm>
            <a:custGeom>
              <a:avLst/>
              <a:gdLst/>
              <a:ahLst/>
              <a:cxnLst/>
              <a:rect l="l" t="t" r="r" b="b"/>
              <a:pathLst>
                <a:path w="2131059" h="1744345">
                  <a:moveTo>
                    <a:pt x="630834" y="0"/>
                  </a:moveTo>
                  <a:lnTo>
                    <a:pt x="355092" y="692505"/>
                  </a:lnTo>
                  <a:lnTo>
                    <a:pt x="0" y="692505"/>
                  </a:lnTo>
                  <a:lnTo>
                    <a:pt x="0" y="1744065"/>
                  </a:lnTo>
                  <a:lnTo>
                    <a:pt x="2130552" y="1744065"/>
                  </a:lnTo>
                  <a:lnTo>
                    <a:pt x="2130552" y="692505"/>
                  </a:lnTo>
                  <a:lnTo>
                    <a:pt x="887730" y="692505"/>
                  </a:lnTo>
                  <a:lnTo>
                    <a:pt x="63083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70066" y="3049295"/>
              <a:ext cx="2131060" cy="1744345"/>
            </a:xfrm>
            <a:custGeom>
              <a:avLst/>
              <a:gdLst/>
              <a:ahLst/>
              <a:cxnLst/>
              <a:rect l="l" t="t" r="r" b="b"/>
              <a:pathLst>
                <a:path w="2131059" h="1744345">
                  <a:moveTo>
                    <a:pt x="0" y="692505"/>
                  </a:moveTo>
                  <a:lnTo>
                    <a:pt x="355092" y="692505"/>
                  </a:lnTo>
                  <a:lnTo>
                    <a:pt x="630834" y="0"/>
                  </a:lnTo>
                  <a:lnTo>
                    <a:pt x="887730" y="692505"/>
                  </a:lnTo>
                  <a:lnTo>
                    <a:pt x="2130552" y="692505"/>
                  </a:lnTo>
                  <a:lnTo>
                    <a:pt x="2130552" y="867765"/>
                  </a:lnTo>
                  <a:lnTo>
                    <a:pt x="2130552" y="1130655"/>
                  </a:lnTo>
                  <a:lnTo>
                    <a:pt x="2130552" y="1744065"/>
                  </a:lnTo>
                  <a:lnTo>
                    <a:pt x="887730" y="1744065"/>
                  </a:lnTo>
                  <a:lnTo>
                    <a:pt x="355092" y="1744065"/>
                  </a:lnTo>
                  <a:lnTo>
                    <a:pt x="0" y="1744065"/>
                  </a:lnTo>
                  <a:lnTo>
                    <a:pt x="0" y="1130655"/>
                  </a:lnTo>
                  <a:lnTo>
                    <a:pt x="0" y="867765"/>
                  </a:lnTo>
                  <a:lnTo>
                    <a:pt x="0" y="692505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08226" y="3828542"/>
            <a:ext cx="1654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2: PHP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Web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processes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99103" y="2916834"/>
            <a:ext cx="2155190" cy="1768475"/>
            <a:chOff x="3499103" y="2916834"/>
            <a:chExt cx="2155190" cy="1768475"/>
          </a:xfrm>
        </p:grpSpPr>
        <p:sp>
          <p:nvSpPr>
            <p:cNvPr id="13" name="object 13"/>
            <p:cNvSpPr/>
            <p:nvPr/>
          </p:nvSpPr>
          <p:spPr>
            <a:xfrm>
              <a:off x="3511676" y="2929407"/>
              <a:ext cx="2129790" cy="1743075"/>
            </a:xfrm>
            <a:custGeom>
              <a:avLst/>
              <a:gdLst/>
              <a:ahLst/>
              <a:cxnLst/>
              <a:rect l="l" t="t" r="r" b="b"/>
              <a:pathLst>
                <a:path w="2129790" h="1743075">
                  <a:moveTo>
                    <a:pt x="630605" y="0"/>
                  </a:moveTo>
                  <a:lnTo>
                    <a:pt x="354965" y="691997"/>
                  </a:lnTo>
                  <a:lnTo>
                    <a:pt x="0" y="691997"/>
                  </a:lnTo>
                  <a:lnTo>
                    <a:pt x="0" y="1742795"/>
                  </a:lnTo>
                  <a:lnTo>
                    <a:pt x="2129790" y="1742795"/>
                  </a:lnTo>
                  <a:lnTo>
                    <a:pt x="2129790" y="691997"/>
                  </a:lnTo>
                  <a:lnTo>
                    <a:pt x="887412" y="691997"/>
                  </a:lnTo>
                  <a:lnTo>
                    <a:pt x="63060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1676" y="2929407"/>
              <a:ext cx="2129790" cy="1743075"/>
            </a:xfrm>
            <a:custGeom>
              <a:avLst/>
              <a:gdLst/>
              <a:ahLst/>
              <a:cxnLst/>
              <a:rect l="l" t="t" r="r" b="b"/>
              <a:pathLst>
                <a:path w="2129790" h="1743075">
                  <a:moveTo>
                    <a:pt x="0" y="691997"/>
                  </a:moveTo>
                  <a:lnTo>
                    <a:pt x="354965" y="691997"/>
                  </a:lnTo>
                  <a:lnTo>
                    <a:pt x="630605" y="0"/>
                  </a:lnTo>
                  <a:lnTo>
                    <a:pt x="887412" y="691997"/>
                  </a:lnTo>
                  <a:lnTo>
                    <a:pt x="2129790" y="691997"/>
                  </a:lnTo>
                  <a:lnTo>
                    <a:pt x="2129790" y="867130"/>
                  </a:lnTo>
                  <a:lnTo>
                    <a:pt x="2129790" y="1129830"/>
                  </a:lnTo>
                  <a:lnTo>
                    <a:pt x="2129790" y="1742795"/>
                  </a:lnTo>
                  <a:lnTo>
                    <a:pt x="887412" y="1742795"/>
                  </a:lnTo>
                  <a:lnTo>
                    <a:pt x="354965" y="1742795"/>
                  </a:lnTo>
                  <a:lnTo>
                    <a:pt x="0" y="1742795"/>
                  </a:lnTo>
                  <a:lnTo>
                    <a:pt x="0" y="1129830"/>
                  </a:lnTo>
                  <a:lnTo>
                    <a:pt x="0" y="867130"/>
                  </a:lnTo>
                  <a:lnTo>
                    <a:pt x="0" y="691997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97113" y="3707987"/>
            <a:ext cx="1958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JSON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message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sent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back  as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response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926" y="1387602"/>
            <a:ext cx="8851900" cy="4845050"/>
            <a:chOff x="169926" y="1387602"/>
            <a:chExt cx="8851900" cy="4845050"/>
          </a:xfrm>
        </p:grpSpPr>
        <p:sp>
          <p:nvSpPr>
            <p:cNvPr id="3" name="object 3"/>
            <p:cNvSpPr/>
            <p:nvPr/>
          </p:nvSpPr>
          <p:spPr>
            <a:xfrm>
              <a:off x="169926" y="1387602"/>
              <a:ext cx="8851391" cy="48447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00805" y="2748914"/>
              <a:ext cx="3878579" cy="368300"/>
            </a:xfrm>
            <a:custGeom>
              <a:avLst/>
              <a:gdLst/>
              <a:ahLst/>
              <a:cxnLst/>
              <a:rect l="l" t="t" r="r" b="b"/>
              <a:pathLst>
                <a:path w="3878579" h="368300">
                  <a:moveTo>
                    <a:pt x="3816680" y="0"/>
                  </a:moveTo>
                  <a:lnTo>
                    <a:pt x="515696" y="0"/>
                  </a:lnTo>
                  <a:lnTo>
                    <a:pt x="491817" y="4819"/>
                  </a:lnTo>
                  <a:lnTo>
                    <a:pt x="472319" y="17964"/>
                  </a:lnTo>
                  <a:lnTo>
                    <a:pt x="459174" y="37461"/>
                  </a:lnTo>
                  <a:lnTo>
                    <a:pt x="454355" y="61340"/>
                  </a:lnTo>
                  <a:lnTo>
                    <a:pt x="454355" y="214693"/>
                  </a:lnTo>
                  <a:lnTo>
                    <a:pt x="0" y="238798"/>
                  </a:lnTo>
                  <a:lnTo>
                    <a:pt x="454355" y="306704"/>
                  </a:lnTo>
                  <a:lnTo>
                    <a:pt x="459174" y="330584"/>
                  </a:lnTo>
                  <a:lnTo>
                    <a:pt x="472319" y="350081"/>
                  </a:lnTo>
                  <a:lnTo>
                    <a:pt x="491817" y="363226"/>
                  </a:lnTo>
                  <a:lnTo>
                    <a:pt x="515696" y="368045"/>
                  </a:lnTo>
                  <a:lnTo>
                    <a:pt x="3816680" y="368045"/>
                  </a:lnTo>
                  <a:lnTo>
                    <a:pt x="3840559" y="363226"/>
                  </a:lnTo>
                  <a:lnTo>
                    <a:pt x="3860057" y="350081"/>
                  </a:lnTo>
                  <a:lnTo>
                    <a:pt x="3873201" y="330584"/>
                  </a:lnTo>
                  <a:lnTo>
                    <a:pt x="3878021" y="306704"/>
                  </a:lnTo>
                  <a:lnTo>
                    <a:pt x="3878021" y="61340"/>
                  </a:lnTo>
                  <a:lnTo>
                    <a:pt x="3873201" y="37461"/>
                  </a:lnTo>
                  <a:lnTo>
                    <a:pt x="3860057" y="17964"/>
                  </a:lnTo>
                  <a:lnTo>
                    <a:pt x="3840559" y="4819"/>
                  </a:lnTo>
                  <a:lnTo>
                    <a:pt x="381668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00805" y="2748914"/>
              <a:ext cx="3878579" cy="368300"/>
            </a:xfrm>
            <a:custGeom>
              <a:avLst/>
              <a:gdLst/>
              <a:ahLst/>
              <a:cxnLst/>
              <a:rect l="l" t="t" r="r" b="b"/>
              <a:pathLst>
                <a:path w="3878579" h="368300">
                  <a:moveTo>
                    <a:pt x="454355" y="61340"/>
                  </a:moveTo>
                  <a:lnTo>
                    <a:pt x="459174" y="37461"/>
                  </a:lnTo>
                  <a:lnTo>
                    <a:pt x="472319" y="17964"/>
                  </a:lnTo>
                  <a:lnTo>
                    <a:pt x="491817" y="4819"/>
                  </a:lnTo>
                  <a:lnTo>
                    <a:pt x="515696" y="0"/>
                  </a:lnTo>
                  <a:lnTo>
                    <a:pt x="1024966" y="0"/>
                  </a:lnTo>
                  <a:lnTo>
                    <a:pt x="1880882" y="0"/>
                  </a:lnTo>
                  <a:lnTo>
                    <a:pt x="3816680" y="0"/>
                  </a:lnTo>
                  <a:lnTo>
                    <a:pt x="3840559" y="4819"/>
                  </a:lnTo>
                  <a:lnTo>
                    <a:pt x="3860057" y="17964"/>
                  </a:lnTo>
                  <a:lnTo>
                    <a:pt x="3873201" y="37461"/>
                  </a:lnTo>
                  <a:lnTo>
                    <a:pt x="3878021" y="61340"/>
                  </a:lnTo>
                  <a:lnTo>
                    <a:pt x="3878021" y="214693"/>
                  </a:lnTo>
                  <a:lnTo>
                    <a:pt x="3878021" y="306704"/>
                  </a:lnTo>
                  <a:lnTo>
                    <a:pt x="3873201" y="330584"/>
                  </a:lnTo>
                  <a:lnTo>
                    <a:pt x="3860057" y="350081"/>
                  </a:lnTo>
                  <a:lnTo>
                    <a:pt x="3840559" y="363226"/>
                  </a:lnTo>
                  <a:lnTo>
                    <a:pt x="3816680" y="368045"/>
                  </a:lnTo>
                  <a:lnTo>
                    <a:pt x="1880882" y="368045"/>
                  </a:lnTo>
                  <a:lnTo>
                    <a:pt x="1024966" y="368045"/>
                  </a:lnTo>
                  <a:lnTo>
                    <a:pt x="515696" y="368045"/>
                  </a:lnTo>
                  <a:lnTo>
                    <a:pt x="491817" y="363226"/>
                  </a:lnTo>
                  <a:lnTo>
                    <a:pt x="472319" y="350081"/>
                  </a:lnTo>
                  <a:lnTo>
                    <a:pt x="459174" y="330584"/>
                  </a:lnTo>
                  <a:lnTo>
                    <a:pt x="454355" y="306704"/>
                  </a:lnTo>
                  <a:lnTo>
                    <a:pt x="0" y="238798"/>
                  </a:lnTo>
                  <a:lnTo>
                    <a:pt x="454355" y="214693"/>
                  </a:lnTo>
                  <a:lnTo>
                    <a:pt x="454355" y="6134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44953" y="3208083"/>
              <a:ext cx="4572000" cy="403225"/>
            </a:xfrm>
            <a:custGeom>
              <a:avLst/>
              <a:gdLst/>
              <a:ahLst/>
              <a:cxnLst/>
              <a:rect l="l" t="t" r="r" b="b"/>
              <a:pathLst>
                <a:path w="4572000" h="403225">
                  <a:moveTo>
                    <a:pt x="0" y="0"/>
                  </a:moveTo>
                  <a:lnTo>
                    <a:pt x="1148029" y="187960"/>
                  </a:lnTo>
                  <a:lnTo>
                    <a:pt x="1148029" y="341312"/>
                  </a:lnTo>
                  <a:lnTo>
                    <a:pt x="1152848" y="365191"/>
                  </a:lnTo>
                  <a:lnTo>
                    <a:pt x="1165993" y="384689"/>
                  </a:lnTo>
                  <a:lnTo>
                    <a:pt x="1185491" y="397833"/>
                  </a:lnTo>
                  <a:lnTo>
                    <a:pt x="1209370" y="402653"/>
                  </a:lnTo>
                  <a:lnTo>
                    <a:pt x="4510354" y="402653"/>
                  </a:lnTo>
                  <a:lnTo>
                    <a:pt x="4534233" y="397833"/>
                  </a:lnTo>
                  <a:lnTo>
                    <a:pt x="4553731" y="384689"/>
                  </a:lnTo>
                  <a:lnTo>
                    <a:pt x="4566875" y="365191"/>
                  </a:lnTo>
                  <a:lnTo>
                    <a:pt x="4571695" y="341312"/>
                  </a:lnTo>
                  <a:lnTo>
                    <a:pt x="4571695" y="95948"/>
                  </a:lnTo>
                  <a:lnTo>
                    <a:pt x="4566875" y="72069"/>
                  </a:lnTo>
                  <a:lnTo>
                    <a:pt x="4553731" y="52571"/>
                  </a:lnTo>
                  <a:lnTo>
                    <a:pt x="4534233" y="39427"/>
                  </a:lnTo>
                  <a:lnTo>
                    <a:pt x="4510354" y="34607"/>
                  </a:lnTo>
                  <a:lnTo>
                    <a:pt x="1209370" y="34607"/>
                  </a:lnTo>
                  <a:lnTo>
                    <a:pt x="1185491" y="39427"/>
                  </a:lnTo>
                  <a:lnTo>
                    <a:pt x="1165993" y="52571"/>
                  </a:lnTo>
                  <a:lnTo>
                    <a:pt x="1152848" y="72069"/>
                  </a:lnTo>
                  <a:lnTo>
                    <a:pt x="1148029" y="95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4953" y="3208083"/>
              <a:ext cx="4572000" cy="403225"/>
            </a:xfrm>
            <a:custGeom>
              <a:avLst/>
              <a:gdLst/>
              <a:ahLst/>
              <a:cxnLst/>
              <a:rect l="l" t="t" r="r" b="b"/>
              <a:pathLst>
                <a:path w="4572000" h="403225">
                  <a:moveTo>
                    <a:pt x="1148029" y="95948"/>
                  </a:moveTo>
                  <a:lnTo>
                    <a:pt x="1152848" y="72069"/>
                  </a:lnTo>
                  <a:lnTo>
                    <a:pt x="1165993" y="52571"/>
                  </a:lnTo>
                  <a:lnTo>
                    <a:pt x="1185491" y="39427"/>
                  </a:lnTo>
                  <a:lnTo>
                    <a:pt x="1209370" y="34607"/>
                  </a:lnTo>
                  <a:lnTo>
                    <a:pt x="1718640" y="34607"/>
                  </a:lnTo>
                  <a:lnTo>
                    <a:pt x="2574556" y="34607"/>
                  </a:lnTo>
                  <a:lnTo>
                    <a:pt x="4510354" y="34607"/>
                  </a:lnTo>
                  <a:lnTo>
                    <a:pt x="4534233" y="39427"/>
                  </a:lnTo>
                  <a:lnTo>
                    <a:pt x="4553731" y="52571"/>
                  </a:lnTo>
                  <a:lnTo>
                    <a:pt x="4566875" y="72069"/>
                  </a:lnTo>
                  <a:lnTo>
                    <a:pt x="4571695" y="95948"/>
                  </a:lnTo>
                  <a:lnTo>
                    <a:pt x="4571695" y="187960"/>
                  </a:lnTo>
                  <a:lnTo>
                    <a:pt x="4571695" y="341312"/>
                  </a:lnTo>
                  <a:lnTo>
                    <a:pt x="4566875" y="365191"/>
                  </a:lnTo>
                  <a:lnTo>
                    <a:pt x="4553731" y="384689"/>
                  </a:lnTo>
                  <a:lnTo>
                    <a:pt x="4534233" y="397833"/>
                  </a:lnTo>
                  <a:lnTo>
                    <a:pt x="4510354" y="402653"/>
                  </a:lnTo>
                  <a:lnTo>
                    <a:pt x="2574556" y="402653"/>
                  </a:lnTo>
                  <a:lnTo>
                    <a:pt x="1718640" y="402653"/>
                  </a:lnTo>
                  <a:lnTo>
                    <a:pt x="1209370" y="402653"/>
                  </a:lnTo>
                  <a:lnTo>
                    <a:pt x="1185491" y="397833"/>
                  </a:lnTo>
                  <a:lnTo>
                    <a:pt x="1165993" y="384689"/>
                  </a:lnTo>
                  <a:lnTo>
                    <a:pt x="1152848" y="365191"/>
                  </a:lnTo>
                  <a:lnTo>
                    <a:pt x="1148029" y="341312"/>
                  </a:lnTo>
                  <a:lnTo>
                    <a:pt x="1148029" y="187960"/>
                  </a:lnTo>
                  <a:lnTo>
                    <a:pt x="0" y="0"/>
                  </a:lnTo>
                  <a:lnTo>
                    <a:pt x="1148029" y="95948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1304" y="284919"/>
            <a:ext cx="4519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 </a:t>
            </a:r>
            <a:r>
              <a:rPr spc="-5" dirty="0"/>
              <a:t>3b</a:t>
            </a:r>
            <a:r>
              <a:rPr spc="-4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89569" y="2768047"/>
            <a:ext cx="3615054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057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initial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rating from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Callback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rating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6603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468862"/>
            <a:ext cx="8255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sz="4000" u="heavy" spc="-185" dirty="0">
                <a:uFill>
                  <a:solidFill>
                    <a:srgbClr val="95B3D7"/>
                  </a:solidFill>
                </a:uFill>
              </a:rPr>
              <a:t> </a:t>
            </a:r>
            <a:r>
              <a:rPr sz="4000" u="heavy" spc="-10" dirty="0">
                <a:uFill>
                  <a:solidFill>
                    <a:srgbClr val="95B3D7"/>
                  </a:solidFill>
                </a:uFill>
              </a:rPr>
              <a:t>What </a:t>
            </a:r>
            <a:r>
              <a:rPr sz="4000" u="heavy" spc="-20" dirty="0">
                <a:uFill>
                  <a:solidFill>
                    <a:srgbClr val="95B3D7"/>
                  </a:solidFill>
                </a:uFill>
              </a:rPr>
              <a:t>you </a:t>
            </a:r>
            <a:r>
              <a:rPr sz="4000" u="heavy" spc="-10" dirty="0">
                <a:uFill>
                  <a:solidFill>
                    <a:srgbClr val="95B3D7"/>
                  </a:solidFill>
                </a:uFill>
              </a:rPr>
              <a:t>learnt</a:t>
            </a:r>
            <a:r>
              <a:rPr sz="4000" u="heavy" spc="-75" dirty="0">
                <a:uFill>
                  <a:solidFill>
                    <a:srgbClr val="95B3D7"/>
                  </a:solidFill>
                </a:uFill>
              </a:rPr>
              <a:t> </a:t>
            </a:r>
            <a:r>
              <a:rPr sz="4000" u="heavy" spc="-25" dirty="0">
                <a:uFill>
                  <a:solidFill>
                    <a:srgbClr val="95B3D7"/>
                  </a:solidFill>
                </a:uFill>
              </a:rPr>
              <a:t>today	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0" y="1509471"/>
            <a:ext cx="9144000" cy="327076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6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Consume PHP </a:t>
            </a:r>
            <a:r>
              <a:rPr sz="3200" spc="-45" dirty="0">
                <a:latin typeface="Calibri"/>
                <a:cs typeface="Calibri"/>
              </a:rPr>
              <a:t>Web </a:t>
            </a:r>
            <a:r>
              <a:rPr sz="3200" dirty="0">
                <a:latin typeface="Calibri"/>
                <a:cs typeface="Calibri"/>
              </a:rPr>
              <a:t>service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JQuery.ajax()</a:t>
            </a:r>
            <a:endParaRPr sz="3200" dirty="0">
              <a:latin typeface="Calibri"/>
              <a:cs typeface="Calibri"/>
            </a:endParaRPr>
          </a:p>
          <a:p>
            <a:pPr marL="527050" marR="86233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Perform </a:t>
            </a:r>
            <a:r>
              <a:rPr sz="3200" spc="-20" dirty="0">
                <a:latin typeface="Calibri"/>
                <a:cs typeface="Calibri"/>
              </a:rPr>
              <a:t>form </a:t>
            </a:r>
            <a:r>
              <a:rPr sz="3200" spc="-5" dirty="0">
                <a:latin typeface="Calibri"/>
                <a:cs typeface="Calibri"/>
              </a:rPr>
              <a:t>submission using </a:t>
            </a:r>
            <a:r>
              <a:rPr sz="3200" spc="-10" dirty="0">
                <a:latin typeface="Calibri"/>
                <a:cs typeface="Calibri"/>
              </a:rPr>
              <a:t>AJAX and  </a:t>
            </a:r>
            <a:r>
              <a:rPr sz="3200" dirty="0">
                <a:latin typeface="Calibri"/>
                <a:cs typeface="Calibri"/>
              </a:rPr>
              <a:t>JQuery</a:t>
            </a:r>
          </a:p>
          <a:p>
            <a:pPr marL="527050" marR="51435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Retrieve </a:t>
            </a:r>
            <a:r>
              <a:rPr sz="3200" spc="-5" dirty="0">
                <a:latin typeface="Calibri"/>
                <a:cs typeface="Calibri"/>
              </a:rPr>
              <a:t>JSON </a:t>
            </a:r>
            <a:r>
              <a:rPr sz="3200" spc="-10" dirty="0">
                <a:latin typeface="Calibri"/>
                <a:cs typeface="Calibri"/>
              </a:rPr>
              <a:t>message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perform </a:t>
            </a:r>
            <a:r>
              <a:rPr sz="3200" spc="-10" dirty="0">
                <a:latin typeface="Calibri"/>
                <a:cs typeface="Calibri"/>
              </a:rPr>
              <a:t>page  </a:t>
            </a:r>
            <a:r>
              <a:rPr sz="3200" spc="-15" dirty="0">
                <a:latin typeface="Calibri"/>
                <a:cs typeface="Calibri"/>
              </a:rPr>
              <a:t>update by </a:t>
            </a:r>
            <a:r>
              <a:rPr sz="3200" spc="-5" dirty="0">
                <a:latin typeface="Calibri"/>
                <a:cs typeface="Calibri"/>
              </a:rPr>
              <a:t>manipulating DOM using JQuery  </a:t>
            </a:r>
            <a:r>
              <a:rPr sz="3200" spc="-15" dirty="0">
                <a:latin typeface="Calibri"/>
                <a:cs typeface="Calibri"/>
              </a:rPr>
              <a:t>selectors.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642" y="284919"/>
            <a:ext cx="3933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AJAX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524000"/>
            <a:ext cx="9144000" cy="4347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25"/>
              </a:spcBef>
            </a:pPr>
            <a:r>
              <a:rPr sz="2700" b="1" spc="-5" dirty="0">
                <a:latin typeface="Calibri"/>
                <a:cs typeface="Calibri"/>
              </a:rPr>
              <a:t>The </a:t>
            </a:r>
            <a:r>
              <a:rPr sz="2700" b="1" spc="-10" dirty="0">
                <a:latin typeface="Calibri"/>
                <a:cs typeface="Calibri"/>
              </a:rPr>
              <a:t>$.ajax(</a:t>
            </a:r>
            <a:r>
              <a:rPr sz="2700" b="1" i="1" spc="-10" dirty="0">
                <a:latin typeface="Calibri"/>
                <a:cs typeface="Calibri"/>
              </a:rPr>
              <a:t>settings</a:t>
            </a:r>
            <a:r>
              <a:rPr sz="2700" b="1" spc="-10" dirty="0">
                <a:latin typeface="Calibri"/>
                <a:cs typeface="Calibri"/>
              </a:rPr>
              <a:t>) </a:t>
            </a:r>
            <a:r>
              <a:rPr sz="2700" b="1" dirty="0">
                <a:latin typeface="Calibri"/>
                <a:cs typeface="Calibri"/>
              </a:rPr>
              <a:t>or </a:t>
            </a:r>
            <a:r>
              <a:rPr sz="2700" b="1" spc="-5" dirty="0">
                <a:latin typeface="Calibri"/>
                <a:cs typeface="Calibri"/>
              </a:rPr>
              <a:t>$.ajax(</a:t>
            </a:r>
            <a:r>
              <a:rPr sz="2700" b="1" i="1" spc="-5" dirty="0">
                <a:latin typeface="Calibri"/>
                <a:cs typeface="Calibri"/>
              </a:rPr>
              <a:t>url</a:t>
            </a:r>
            <a:r>
              <a:rPr sz="2700" b="1" spc="-5" dirty="0">
                <a:latin typeface="Calibri"/>
                <a:cs typeface="Calibri"/>
              </a:rPr>
              <a:t>,</a:t>
            </a:r>
            <a:r>
              <a:rPr sz="2700" b="1" spc="20" dirty="0">
                <a:latin typeface="Calibri"/>
                <a:cs typeface="Calibri"/>
              </a:rPr>
              <a:t> </a:t>
            </a:r>
            <a:r>
              <a:rPr sz="2700" b="1" i="1" spc="-10" dirty="0">
                <a:latin typeface="Calibri"/>
                <a:cs typeface="Calibri"/>
              </a:rPr>
              <a:t>settings</a:t>
            </a:r>
            <a:r>
              <a:rPr sz="2700" b="1" spc="-10" dirty="0">
                <a:latin typeface="Calibri"/>
                <a:cs typeface="Calibri"/>
              </a:rPr>
              <a:t>)</a:t>
            </a:r>
            <a:endParaRPr sz="2700" dirty="0">
              <a:latin typeface="Calibri"/>
              <a:cs typeface="Calibri"/>
            </a:endParaRPr>
          </a:p>
          <a:p>
            <a:pPr marL="354965" marR="480695" indent="-342900">
              <a:lnSpc>
                <a:spcPts val="2920"/>
              </a:lnSpc>
              <a:spcBef>
                <a:spcPts val="685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Used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5" dirty="0">
                <a:latin typeface="Calibri"/>
                <a:cs typeface="Calibri"/>
              </a:rPr>
              <a:t>sending </a:t>
            </a:r>
            <a:r>
              <a:rPr sz="2700" dirty="0">
                <a:latin typeface="Calibri"/>
                <a:cs typeface="Calibri"/>
              </a:rPr>
              <a:t>an </a:t>
            </a:r>
            <a:r>
              <a:rPr sz="2700" spc="-10" dirty="0">
                <a:latin typeface="Calibri"/>
                <a:cs typeface="Calibri"/>
              </a:rPr>
              <a:t>Ajax </a:t>
            </a:r>
            <a:r>
              <a:rPr sz="2700" spc="-15" dirty="0">
                <a:latin typeface="Calibri"/>
                <a:cs typeface="Calibri"/>
              </a:rPr>
              <a:t>request.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i="1" spc="-10" dirty="0">
                <a:latin typeface="Calibri"/>
                <a:cs typeface="Calibri"/>
              </a:rPr>
              <a:t>settings </a:t>
            </a:r>
            <a:r>
              <a:rPr sz="2700" spc="-5" dirty="0">
                <a:latin typeface="Calibri"/>
                <a:cs typeface="Calibri"/>
              </a:rPr>
              <a:t>is </a:t>
            </a:r>
            <a:r>
              <a:rPr sz="2700" dirty="0">
                <a:latin typeface="Calibri"/>
                <a:cs typeface="Calibri"/>
              </a:rPr>
              <a:t>an  </a:t>
            </a:r>
            <a:r>
              <a:rPr sz="2700" spc="-5" dirty="0">
                <a:latin typeface="Calibri"/>
                <a:cs typeface="Calibri"/>
              </a:rPr>
              <a:t>object of </a:t>
            </a:r>
            <a:r>
              <a:rPr sz="2700" spc="-20" dirty="0">
                <a:latin typeface="Calibri"/>
                <a:cs typeface="Calibri"/>
              </a:rPr>
              <a:t>key-value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pairs:</a:t>
            </a:r>
            <a:endParaRPr sz="27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60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400" i="1" spc="-5" dirty="0">
                <a:latin typeface="Calibri"/>
                <a:cs typeface="Calibri"/>
              </a:rPr>
              <a:t>url</a:t>
            </a:r>
            <a:r>
              <a:rPr sz="2400" spc="-5" dirty="0">
                <a:latin typeface="Calibri"/>
                <a:cs typeface="Calibri"/>
              </a:rPr>
              <a:t>: The </a:t>
            </a:r>
            <a:r>
              <a:rPr sz="2400" spc="-15" dirty="0">
                <a:latin typeface="Calibri"/>
                <a:cs typeface="Calibri"/>
              </a:rPr>
              <a:t>request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URL</a:t>
            </a:r>
            <a:endParaRPr sz="24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85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400" i="1" spc="-5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: GET 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POST.</a:t>
            </a:r>
            <a:endParaRPr sz="2400" dirty="0">
              <a:latin typeface="Calibri"/>
              <a:cs typeface="Calibri"/>
            </a:endParaRPr>
          </a:p>
          <a:p>
            <a:pPr marL="927100" marR="5080" lvl="1" indent="-457200">
              <a:lnSpc>
                <a:spcPts val="2590"/>
              </a:lnSpc>
              <a:spcBef>
                <a:spcPts val="620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400" i="1" spc="-10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-15" dirty="0">
                <a:latin typeface="Calibri"/>
                <a:cs typeface="Calibri"/>
              </a:rPr>
              <a:t>Request parameters </a:t>
            </a:r>
            <a:r>
              <a:rPr sz="2400" spc="-10" dirty="0">
                <a:latin typeface="Calibri"/>
                <a:cs typeface="Calibri"/>
              </a:rPr>
              <a:t>(name=value pairs). </a:t>
            </a:r>
            <a:r>
              <a:rPr sz="2400" spc="-5" dirty="0">
                <a:latin typeface="Calibri"/>
                <a:cs typeface="Calibri"/>
              </a:rPr>
              <a:t>Can be  </a:t>
            </a:r>
            <a:r>
              <a:rPr sz="2400" spc="-15" dirty="0">
                <a:latin typeface="Calibri"/>
                <a:cs typeface="Calibri"/>
              </a:rPr>
              <a:t>expressed </a:t>
            </a:r>
            <a:r>
              <a:rPr sz="2400" dirty="0">
                <a:latin typeface="Calibri"/>
                <a:cs typeface="Calibri"/>
              </a:rPr>
              <a:t>as 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(e.g., </a:t>
            </a:r>
            <a:r>
              <a:rPr sz="2400" spc="-10" dirty="0">
                <a:latin typeface="Calibri"/>
                <a:cs typeface="Calibri"/>
              </a:rPr>
              <a:t>{name:"peter", </a:t>
            </a:r>
            <a:r>
              <a:rPr sz="2400" spc="-5" dirty="0">
                <a:latin typeface="Calibri"/>
                <a:cs typeface="Calibri"/>
              </a:rPr>
              <a:t>msg:"hello"}),  or query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"name=peter&amp;msg=hello").</a:t>
            </a:r>
            <a:endParaRPr sz="2400" dirty="0">
              <a:latin typeface="Calibri"/>
              <a:cs typeface="Calibri"/>
            </a:endParaRPr>
          </a:p>
          <a:p>
            <a:pPr marL="926465" marR="1631314" lvl="1" indent="-457200">
              <a:lnSpc>
                <a:spcPts val="2590"/>
              </a:lnSpc>
              <a:spcBef>
                <a:spcPts val="580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400" i="1" spc="-20" dirty="0">
                <a:latin typeface="Calibri"/>
                <a:cs typeface="Calibri"/>
              </a:rPr>
              <a:t>dataType</a:t>
            </a:r>
            <a:r>
              <a:rPr sz="2400" spc="-20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Expected response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type, such 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text, </a:t>
            </a:r>
            <a:r>
              <a:rPr sz="2400" spc="-5" dirty="0">
                <a:latin typeface="Calibri"/>
                <a:cs typeface="Calibri"/>
              </a:rPr>
              <a:t>xml, json, script 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html.</a:t>
            </a:r>
            <a:endParaRPr sz="24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50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400" i="1" spc="-5" dirty="0">
                <a:latin typeface="Calibri"/>
                <a:cs typeface="Calibri"/>
              </a:rPr>
              <a:t>headers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request </a:t>
            </a:r>
            <a:r>
              <a:rPr sz="2400" spc="-5" dirty="0">
                <a:latin typeface="Calibri"/>
                <a:cs typeface="Calibri"/>
              </a:rPr>
              <a:t>header </a:t>
            </a:r>
            <a:r>
              <a:rPr sz="2400" spc="-15" dirty="0">
                <a:latin typeface="Calibri"/>
                <a:cs typeface="Calibri"/>
              </a:rPr>
              <a:t>key-value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pairs.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151" y="284919"/>
            <a:ext cx="49472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Recap </a:t>
            </a:r>
            <a:r>
              <a:rPr spc="-5" dirty="0"/>
              <a:t>L07 </a:t>
            </a:r>
            <a:r>
              <a:rPr spc="-25" dirty="0"/>
              <a:t>Exercise</a:t>
            </a:r>
            <a:r>
              <a:rPr spc="-45" dirty="0"/>
              <a:t> </a:t>
            </a:r>
            <a:r>
              <a:rPr spc="-5" dirty="0"/>
              <a:t>4a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0708" y="2430018"/>
            <a:ext cx="5184140" cy="3717925"/>
            <a:chOff x="330708" y="2430018"/>
            <a:chExt cx="5184140" cy="3717925"/>
          </a:xfrm>
        </p:grpSpPr>
        <p:sp>
          <p:nvSpPr>
            <p:cNvPr id="4" name="object 4"/>
            <p:cNvSpPr/>
            <p:nvPr/>
          </p:nvSpPr>
          <p:spPr>
            <a:xfrm>
              <a:off x="330708" y="2430018"/>
              <a:ext cx="4672583" cy="37178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1840" y="2701670"/>
              <a:ext cx="0" cy="946150"/>
            </a:xfrm>
            <a:custGeom>
              <a:avLst/>
              <a:gdLst/>
              <a:ahLst/>
              <a:cxnLst/>
              <a:rect l="l" t="t" r="r" b="b"/>
              <a:pathLst>
                <a:path h="946150">
                  <a:moveTo>
                    <a:pt x="0" y="0"/>
                  </a:moveTo>
                  <a:lnTo>
                    <a:pt x="0" y="945641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6162" y="2878978"/>
              <a:ext cx="826135" cy="139700"/>
            </a:xfrm>
            <a:custGeom>
              <a:avLst/>
              <a:gdLst/>
              <a:ahLst/>
              <a:cxnLst/>
              <a:rect l="l" t="t" r="r" b="b"/>
              <a:pathLst>
                <a:path w="826135" h="139700">
                  <a:moveTo>
                    <a:pt x="825677" y="0"/>
                  </a:moveTo>
                  <a:lnTo>
                    <a:pt x="0" y="139153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24474" y="3886580"/>
              <a:ext cx="0" cy="814069"/>
            </a:xfrm>
            <a:custGeom>
              <a:avLst/>
              <a:gdLst/>
              <a:ahLst/>
              <a:cxnLst/>
              <a:rect l="l" t="t" r="r" b="b"/>
              <a:pathLst>
                <a:path h="814070">
                  <a:moveTo>
                    <a:pt x="0" y="0"/>
                  </a:moveTo>
                  <a:lnTo>
                    <a:pt x="0" y="81381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44338" y="4039171"/>
              <a:ext cx="780415" cy="71755"/>
            </a:xfrm>
            <a:custGeom>
              <a:avLst/>
              <a:gdLst/>
              <a:ahLst/>
              <a:cxnLst/>
              <a:rect l="l" t="t" r="r" b="b"/>
              <a:pathLst>
                <a:path w="780414" h="71754">
                  <a:moveTo>
                    <a:pt x="780135" y="0"/>
                  </a:moveTo>
                  <a:lnTo>
                    <a:pt x="0" y="7117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262083" y="5029200"/>
            <a:ext cx="3354901" cy="754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47294" y="1311402"/>
            <a:ext cx="8065770" cy="1047750"/>
            <a:chOff x="447294" y="1311402"/>
            <a:chExt cx="8065770" cy="1047750"/>
          </a:xfrm>
        </p:grpSpPr>
        <p:sp>
          <p:nvSpPr>
            <p:cNvPr id="11" name="object 11"/>
            <p:cNvSpPr/>
            <p:nvPr/>
          </p:nvSpPr>
          <p:spPr>
            <a:xfrm>
              <a:off x="457200" y="1321308"/>
              <a:ext cx="8045945" cy="9155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247" y="1316355"/>
              <a:ext cx="8056245" cy="1038225"/>
            </a:xfrm>
            <a:custGeom>
              <a:avLst/>
              <a:gdLst/>
              <a:ahLst/>
              <a:cxnLst/>
              <a:rect l="l" t="t" r="r" b="b"/>
              <a:pathLst>
                <a:path w="8056245" h="1038225">
                  <a:moveTo>
                    <a:pt x="0" y="0"/>
                  </a:moveTo>
                  <a:lnTo>
                    <a:pt x="8055864" y="0"/>
                  </a:lnTo>
                  <a:lnTo>
                    <a:pt x="8055864" y="1037844"/>
                  </a:lnTo>
                  <a:lnTo>
                    <a:pt x="0" y="1037844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39003" y="2701670"/>
            <a:ext cx="2846070" cy="94615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0805" marR="266065" algn="just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1: AJAX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initiates Http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retrieves  response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JSON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1259" y="3886580"/>
            <a:ext cx="3321685" cy="814069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90805" marR="157480">
              <a:lnSpc>
                <a:spcPct val="100000"/>
              </a:lnSpc>
              <a:spcBef>
                <a:spcPts val="9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jQuery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972" y="352738"/>
            <a:ext cx="7547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Recap </a:t>
            </a:r>
            <a:r>
              <a:rPr sz="3600" dirty="0"/>
              <a:t>PHP </a:t>
            </a:r>
            <a:r>
              <a:rPr sz="3600" spc="-15" dirty="0"/>
              <a:t>Webservice:</a:t>
            </a:r>
            <a:r>
              <a:rPr sz="3600" spc="-95" dirty="0"/>
              <a:t> </a:t>
            </a:r>
            <a:r>
              <a:rPr sz="3600" spc="-10" dirty="0"/>
              <a:t>getStudents.php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0" y="1321167"/>
            <a:ext cx="9144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SzPct val="95833"/>
              <a:buFont typeface="+mj-lt"/>
              <a:buAutoNum type="arabicPeriod"/>
              <a:tabLst>
                <a:tab pos="165735" algn="l"/>
              </a:tabLst>
            </a:pPr>
            <a:r>
              <a:rPr sz="2400" spc="-15" dirty="0">
                <a:latin typeface="Calibri"/>
                <a:cs typeface="Calibri"/>
              </a:rPr>
              <a:t>Retrieve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 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</a:t>
            </a:r>
            <a:endParaRPr sz="2400" dirty="0">
              <a:latin typeface="Calibri"/>
              <a:cs typeface="Calibri"/>
            </a:endParaRPr>
          </a:p>
          <a:p>
            <a:pPr marL="469900" marR="254635" indent="-457200">
              <a:lnSpc>
                <a:spcPct val="100000"/>
              </a:lnSpc>
              <a:buSzPct val="95833"/>
              <a:buFont typeface="+mj-lt"/>
              <a:buAutoNum type="arabicPeriod"/>
              <a:tabLst>
                <a:tab pos="165735" algn="l"/>
              </a:tabLst>
            </a:pPr>
            <a:r>
              <a:rPr sz="2400" spc="-6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executing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following: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http://localhost/C273_L08Ajax/getStudents.php </a:t>
            </a:r>
            <a:r>
              <a:rPr sz="2400" spc="-10" dirty="0">
                <a:latin typeface="Calibri"/>
                <a:cs typeface="Calibri"/>
              </a:rPr>
              <a:t> </a:t>
            </a:r>
            <a:endParaRPr lang="en-US" sz="2400" spc="-10" dirty="0">
              <a:latin typeface="Calibri"/>
              <a:cs typeface="Calibri"/>
            </a:endParaRPr>
          </a:p>
          <a:p>
            <a:pPr marL="469900" marR="254635" indent="-457200">
              <a:lnSpc>
                <a:spcPct val="100000"/>
              </a:lnSpc>
              <a:buSzPct val="95833"/>
              <a:buFont typeface="+mj-lt"/>
              <a:buAutoNum type="arabicPeriod"/>
              <a:tabLst>
                <a:tab pos="165735" algn="l"/>
              </a:tabLst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spc="-15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JSON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932385"/>
            <a:ext cx="6064249" cy="367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00200" y="3522944"/>
            <a:ext cx="4283710" cy="2767965"/>
            <a:chOff x="3817620" y="3537965"/>
            <a:chExt cx="4283710" cy="2767965"/>
          </a:xfrm>
        </p:grpSpPr>
        <p:sp>
          <p:nvSpPr>
            <p:cNvPr id="6" name="object 6"/>
            <p:cNvSpPr/>
            <p:nvPr/>
          </p:nvSpPr>
          <p:spPr>
            <a:xfrm>
              <a:off x="3836794" y="3575673"/>
              <a:ext cx="4230951" cy="26968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2573" y="3542918"/>
              <a:ext cx="4273550" cy="2757805"/>
            </a:xfrm>
            <a:custGeom>
              <a:avLst/>
              <a:gdLst/>
              <a:ahLst/>
              <a:cxnLst/>
              <a:rect l="l" t="t" r="r" b="b"/>
              <a:pathLst>
                <a:path w="4273550" h="2757804">
                  <a:moveTo>
                    <a:pt x="0" y="0"/>
                  </a:moveTo>
                  <a:lnTo>
                    <a:pt x="4273296" y="0"/>
                  </a:lnTo>
                  <a:lnTo>
                    <a:pt x="4273296" y="2757678"/>
                  </a:lnTo>
                  <a:lnTo>
                    <a:pt x="0" y="275767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630" y="386266"/>
            <a:ext cx="7685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/>
              <a:t>Recap </a:t>
            </a:r>
            <a:r>
              <a:rPr sz="3200" spc="-5" dirty="0"/>
              <a:t>PHP </a:t>
            </a:r>
            <a:r>
              <a:rPr sz="3200" spc="-15" dirty="0"/>
              <a:t>Webservice:</a:t>
            </a:r>
            <a:r>
              <a:rPr sz="3200" spc="60" dirty="0"/>
              <a:t> </a:t>
            </a:r>
            <a:r>
              <a:rPr sz="3200" spc="-10" dirty="0"/>
              <a:t>getStudentDetails.php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1140" y="1246193"/>
            <a:ext cx="78181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 indent="-127635">
              <a:lnSpc>
                <a:spcPct val="100000"/>
              </a:lnSpc>
              <a:spcBef>
                <a:spcPts val="95"/>
              </a:spcBef>
              <a:buSzPct val="95000"/>
              <a:buChar char="•"/>
              <a:tabLst>
                <a:tab pos="140335" algn="l"/>
              </a:tabLst>
            </a:pPr>
            <a:r>
              <a:rPr sz="2000" spc="-15" dirty="0">
                <a:latin typeface="Calibri"/>
                <a:cs typeface="Calibri"/>
              </a:rPr>
              <a:t>Retrieve </a:t>
            </a:r>
            <a:r>
              <a:rPr sz="2000" spc="-5" dirty="0">
                <a:latin typeface="Calibri"/>
                <a:cs typeface="Calibri"/>
              </a:rPr>
              <a:t>all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database table student </a:t>
            </a:r>
            <a:r>
              <a:rPr sz="2000" spc="-5" dirty="0">
                <a:latin typeface="Calibri"/>
                <a:cs typeface="Calibri"/>
              </a:rPr>
              <a:t>based on the </a:t>
            </a:r>
            <a:r>
              <a:rPr sz="2000" spc="-10" dirty="0">
                <a:latin typeface="Calibri"/>
                <a:cs typeface="Calibri"/>
              </a:rPr>
              <a:t>student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</a:t>
            </a:r>
            <a:endParaRPr sz="2000">
              <a:latin typeface="Calibri"/>
              <a:cs typeface="Calibri"/>
            </a:endParaRPr>
          </a:p>
          <a:p>
            <a:pPr marL="12700" marR="10795">
              <a:lnSpc>
                <a:spcPct val="100000"/>
              </a:lnSpc>
              <a:buSzPct val="95000"/>
              <a:buChar char="•"/>
              <a:tabLst>
                <a:tab pos="140335" algn="l"/>
              </a:tabLst>
            </a:pPr>
            <a:r>
              <a:rPr sz="2000" spc="-5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15" dirty="0">
                <a:latin typeface="Calibri"/>
                <a:cs typeface="Calibri"/>
              </a:rPr>
              <a:t>executing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following: </a:t>
            </a:r>
            <a:r>
              <a:rPr sz="2000" u="dashLo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dashLo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http://localhost/C273_L08Ajax/getStudentDetails.php?student_id=</a:t>
            </a:r>
            <a:r>
              <a:rPr sz="2000" u="dashLo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1111111 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spc="-15" dirty="0">
                <a:latin typeface="Calibri"/>
                <a:cs typeface="Calibri"/>
              </a:rPr>
              <a:t>get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JSON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559" y="2685630"/>
            <a:ext cx="7473978" cy="264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080" y="3080004"/>
            <a:ext cx="4748783" cy="37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700" y="284919"/>
            <a:ext cx="58039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getNutrition.php</a:t>
            </a:r>
            <a:r>
              <a:rPr dirty="0"/>
              <a:t> </a:t>
            </a:r>
            <a:r>
              <a:rPr spc="-5"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64174" y="1424188"/>
            <a:ext cx="4828621" cy="442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658" y="284919"/>
            <a:ext cx="74879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getNutritionByFood.php</a:t>
            </a:r>
            <a:r>
              <a:rPr spc="4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752116" y="1250227"/>
            <a:ext cx="5465995" cy="4952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681</Words>
  <Application>Microsoft Office PowerPoint</Application>
  <PresentationFormat>On-screen Show (4:3)</PresentationFormat>
  <Paragraphs>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Times New Roman</vt:lpstr>
      <vt:lpstr>Wingdings 3</vt:lpstr>
      <vt:lpstr>Office Theme</vt:lpstr>
      <vt:lpstr> AJAX, PHP &amp; MySQL</vt:lpstr>
      <vt:lpstr>Recap on AJAX</vt:lpstr>
      <vt:lpstr>AJAX &amp; JSON</vt:lpstr>
      <vt:lpstr>AJAX with jQuery</vt:lpstr>
      <vt:lpstr>Recap L07 Exercise 4a</vt:lpstr>
      <vt:lpstr>Recap PHP Webservice: getStudents.php</vt:lpstr>
      <vt:lpstr>Recap PHP Webservice: getStudentDetails.php</vt:lpstr>
      <vt:lpstr>getNutrition.php solution</vt:lpstr>
      <vt:lpstr>getNutritionByFood.php solution</vt:lpstr>
      <vt:lpstr>Exercise 1a</vt:lpstr>
      <vt:lpstr>Exercise 1b</vt:lpstr>
      <vt:lpstr>Exercise 1b Solution</vt:lpstr>
      <vt:lpstr>Exercise 1c</vt:lpstr>
      <vt:lpstr>Exercise 1c Solution</vt:lpstr>
      <vt:lpstr>Exercise 1d</vt:lpstr>
      <vt:lpstr>Exercise 1d Solution</vt:lpstr>
      <vt:lpstr>Exercise 2a</vt:lpstr>
      <vt:lpstr>Exercise 2a solution</vt:lpstr>
      <vt:lpstr>Exercise 2b</vt:lpstr>
      <vt:lpstr>Exercise 2b solution</vt:lpstr>
      <vt:lpstr>Exercise 2c</vt:lpstr>
      <vt:lpstr>Exercise 2c solution</vt:lpstr>
      <vt:lpstr>Exercise 2d</vt:lpstr>
      <vt:lpstr>Exercise 2d solution</vt:lpstr>
      <vt:lpstr>jQuery or PHP?</vt:lpstr>
      <vt:lpstr>Exercise 3a</vt:lpstr>
      <vt:lpstr>Exercise 3a solution</vt:lpstr>
      <vt:lpstr>Exercise 3b</vt:lpstr>
      <vt:lpstr>Exercise 3b solution</vt:lpstr>
      <vt:lpstr>Exercise 3b solution</vt:lpstr>
      <vt:lpstr> What you learnt 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3</cp:revision>
  <dcterms:created xsi:type="dcterms:W3CDTF">2020-10-18T08:11:12Z</dcterms:created>
  <dcterms:modified xsi:type="dcterms:W3CDTF">2020-12-12T08:28:27Z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2020-01-17T00:00:00Z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2020-10-18T00:00:00Z</vt:filetime>
  </property>
</Properties>
</file>