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1CB1-9A60-4252-AEFC-CE18B254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E92D7-5FCF-4948-B4C3-D6A790DF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1C14-51BF-479C-A3D7-5ED2E3B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4E0E-B533-4E5F-99CD-439A3A60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CAE7-E7D0-4461-8CE0-11AB8F79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9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8A8-C2CE-444D-BB81-D1E816F8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6BF7-91F6-40AD-A6AD-8C6B1359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BAD-7E61-4ACD-B626-CB70FA7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E656-D367-4F85-A31E-EC74110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C138-6B8A-4B47-8D11-8D473CC7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6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78BCD-6BE7-4807-B0D7-B22644C7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29FF7-D316-45F6-AFA2-4EFBEA04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0F85-5C86-49DF-9E53-C01F006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64EF-C27B-49A2-A3CF-8B74098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D54-8F9F-4833-A93E-CBC662A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80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CEEC-6C42-4F30-BCB7-87024A08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56D2-2CDF-431B-877B-CFF0FC6E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D8C9-A995-4F01-8BEC-8440330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E553-D867-4AE9-8E87-F0480061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9D57-AA1A-4288-BB3F-CFE666FE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7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568F-9AF4-43ED-8B3D-0E34E62E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0C10-A39E-45D2-9061-9C23D4A6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0EA8-3DE7-4F4A-AD73-51AA4751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37C6-C9F5-4E7B-AFB4-1200F21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CA2F-171C-46A0-849F-40A0A6B6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33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E23D-A9ED-4547-BE3C-4D69478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A3F2-3CE6-454A-98FA-874365EF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AA9D-D534-45A8-840A-3461FC97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FB617-16B8-413E-BFB5-2F152960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17A0-6EAF-416E-BE6C-622625E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33A4-6829-43E3-96BD-C324CAC9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27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E45-B983-493E-A262-824FF23A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0833-E248-42E1-BD83-E20D0F2A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D04C-39A6-41F2-B31E-BD7CB1BD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0FB84-F440-4BEE-BABA-E3E1DE1E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9C1A-F1ED-41B1-81F8-6F22F71F5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2C712-B264-4F83-B95B-AE554097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D38F-1505-4FC6-9C07-AE0D9C26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B331F-746F-4275-B6F4-F0E1A0BD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39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51B4-AAC1-4F79-85C4-5D07EB36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A913F-D7E3-4DFC-B309-3CE6637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FB85-BEE2-473D-839A-AF195395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ACF9-4342-4CCC-B48B-0995CA2F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5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55A5-D9D2-4454-9C6F-A55CDEB6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B1B2-F924-401F-9C78-368A9E2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811B-15CE-4DEB-9C67-FE268FC9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87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BE48-2524-4DA8-8BCA-1E6C2880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BCDD-C68C-4AAA-AE47-ACA1300A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5773-88AE-41EC-B06A-7BE5498B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BC63-506E-4CAF-8CBF-5CAB9D1B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514D-D7F5-44D4-84B2-28044B4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67E7A-81F4-425E-A88A-B392CA27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80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ADC6-BDF1-4225-827B-A8A39C2A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718D8-6EA5-4D3B-BB67-285607D0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6B85-AE35-4D50-AFCA-FF3434BF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9F8-B7AF-4469-8EF1-B3392E5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5235-BEE1-4359-93DD-E7001AF4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4CFB8-8162-4427-B230-CC9E602F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977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6F48-85FD-45D3-A835-2175D39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5134-38FC-4A7B-AD72-9F322474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CCED-37FE-460B-86A2-C9F31459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E422-C135-4E6A-9733-4513E838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9BE6-3C4F-4879-945F-E23102E1D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4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ps.googleapis.com/maps/api/js?ke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660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9095" y="3893311"/>
            <a:ext cx="58470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0" marR="5080" indent="-121348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C273 –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Advanced 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Applications 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Development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in</a:t>
            </a:r>
            <a:r>
              <a:rPr sz="3200" spc="50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569719"/>
            <a:ext cx="7772400" cy="23164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39395" rIns="0" bIns="0" rtlCol="0">
            <a:spAutoFit/>
          </a:bodyPr>
          <a:lstStyle/>
          <a:p>
            <a:pPr marL="437515" marR="432434" algn="ctr">
              <a:lnSpc>
                <a:spcPts val="5470"/>
              </a:lnSpc>
              <a:spcBef>
                <a:spcPts val="1885"/>
              </a:spcBef>
            </a:pPr>
            <a:r>
              <a:rPr sz="4800" b="1" spc="-5" dirty="0">
                <a:latin typeface="Arial"/>
                <a:cs typeface="Arial"/>
              </a:rPr>
              <a:t>HTML5 Geolocation</a:t>
            </a:r>
            <a:r>
              <a:rPr sz="4800" b="1" spc="-16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API  and </a:t>
            </a:r>
            <a:r>
              <a:rPr sz="4800" b="1" spc="-5" dirty="0">
                <a:latin typeface="Arial"/>
                <a:cs typeface="Arial"/>
              </a:rPr>
              <a:t>Google</a:t>
            </a:r>
            <a:r>
              <a:rPr sz="4800" b="1" spc="2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Maps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3445"/>
              </a:lnSpc>
            </a:pPr>
            <a:r>
              <a:rPr sz="3100" b="1" dirty="0">
                <a:latin typeface="Arial"/>
                <a:cs typeface="Arial"/>
              </a:rPr>
              <a:t>L13 – Place </a:t>
            </a:r>
            <a:r>
              <a:rPr sz="3100" b="1" spc="-5" dirty="0">
                <a:latin typeface="Arial"/>
                <a:cs typeface="Arial"/>
              </a:rPr>
              <a:t>to</a:t>
            </a:r>
            <a:r>
              <a:rPr sz="3100" b="1" spc="-45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Eat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8194" y="393191"/>
            <a:ext cx="1525523" cy="1176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352" y="284919"/>
            <a:ext cx="4514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HTML5</a:t>
            </a:r>
            <a:r>
              <a:rPr sz="4400" u="none" spc="-60" dirty="0"/>
              <a:t> </a:t>
            </a:r>
            <a:r>
              <a:rPr sz="4400" u="none" spc="-10" dirty="0"/>
              <a:t>Geolocation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90347" y="2885313"/>
            <a:ext cx="8011795" cy="1939289"/>
          </a:xfrm>
          <a:custGeom>
            <a:avLst/>
            <a:gdLst/>
            <a:ahLst/>
            <a:cxnLst/>
            <a:rect l="l" t="t" r="r" b="b"/>
            <a:pathLst>
              <a:path w="8011795" h="1939289">
                <a:moveTo>
                  <a:pt x="0" y="0"/>
                </a:moveTo>
                <a:lnTo>
                  <a:pt x="8011668" y="0"/>
                </a:lnTo>
                <a:lnTo>
                  <a:pt x="8011668" y="1939289"/>
                </a:lnTo>
                <a:lnTo>
                  <a:pt x="0" y="1939289"/>
                </a:lnTo>
                <a:lnTo>
                  <a:pt x="0" y="0"/>
                </a:lnTo>
                <a:close/>
              </a:path>
            </a:pathLst>
          </a:custGeom>
          <a:ln w="9906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958" y="1318774"/>
            <a:ext cx="7633334" cy="343725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5600" marR="454659" indent="-342900">
              <a:lnSpc>
                <a:spcPct val="98300"/>
              </a:lnSpc>
              <a:spcBef>
                <a:spcPts val="145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navigator.geolocation.getCurrentPosition() </a:t>
            </a:r>
            <a:r>
              <a:rPr sz="2400" spc="-5" dirty="0">
                <a:latin typeface="Calibri"/>
                <a:cs typeface="Calibri"/>
              </a:rPr>
              <a:t>method 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latitude, longitude and other  </a:t>
            </a:r>
            <a:r>
              <a:rPr sz="2400" spc="-10" dirty="0">
                <a:latin typeface="Calibri"/>
                <a:cs typeface="Calibri"/>
              </a:rPr>
              <a:t>properties.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Calibri"/>
              <a:cs typeface="Calibri"/>
            </a:endParaRPr>
          </a:p>
          <a:p>
            <a:pPr marL="706755" marR="567690" indent="-62865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20" dirty="0">
                <a:latin typeface="Calibri"/>
                <a:cs typeface="Calibri"/>
              </a:rPr>
              <a:t>(navigator.geolocation) </a:t>
            </a:r>
            <a:r>
              <a:rPr sz="2000" spc="-5" dirty="0">
                <a:latin typeface="Calibri"/>
                <a:cs typeface="Calibri"/>
              </a:rPr>
              <a:t>{  </a:t>
            </a:r>
            <a:r>
              <a:rPr sz="2000" spc="-15" dirty="0">
                <a:latin typeface="Calibri"/>
                <a:cs typeface="Calibri"/>
              </a:rPr>
              <a:t>navigator.geolocation.getCurrentPosition(function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1F497D"/>
                </a:solidFill>
                <a:latin typeface="Calibri"/>
                <a:cs typeface="Calibri"/>
              </a:rPr>
              <a:t>position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050290" marR="50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console.log(“Current </a:t>
            </a:r>
            <a:r>
              <a:rPr sz="2000" spc="-5" dirty="0">
                <a:latin typeface="Calibri"/>
                <a:cs typeface="Calibri"/>
              </a:rPr>
              <a:t>latitude is " + </a:t>
            </a:r>
            <a:r>
              <a:rPr sz="2000" spc="-5" dirty="0">
                <a:solidFill>
                  <a:srgbClr val="1F497D"/>
                </a:solidFill>
                <a:latin typeface="Calibri"/>
                <a:cs typeface="Calibri"/>
              </a:rPr>
              <a:t>position.coords.latitude</a:t>
            </a:r>
            <a:r>
              <a:rPr sz="2000" spc="-5" dirty="0">
                <a:latin typeface="Calibri"/>
                <a:cs typeface="Calibri"/>
              </a:rPr>
              <a:t>);  </a:t>
            </a:r>
            <a:r>
              <a:rPr sz="2000" spc="-10" dirty="0">
                <a:latin typeface="Calibri"/>
                <a:cs typeface="Calibri"/>
              </a:rPr>
              <a:t>console.log(“Current </a:t>
            </a:r>
            <a:r>
              <a:rPr sz="2000" spc="-5" dirty="0">
                <a:latin typeface="Calibri"/>
                <a:cs typeface="Calibri"/>
              </a:rPr>
              <a:t>longitude is " +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position.coords.longitude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70739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89567" y="4225283"/>
            <a:ext cx="511175" cy="1711960"/>
            <a:chOff x="6089567" y="4225283"/>
            <a:chExt cx="511175" cy="1711960"/>
          </a:xfrm>
        </p:grpSpPr>
        <p:sp>
          <p:nvSpPr>
            <p:cNvPr id="6" name="object 6"/>
            <p:cNvSpPr/>
            <p:nvPr/>
          </p:nvSpPr>
          <p:spPr>
            <a:xfrm>
              <a:off x="6587940" y="5009006"/>
              <a:ext cx="0" cy="928369"/>
            </a:xfrm>
            <a:custGeom>
              <a:avLst/>
              <a:gdLst/>
              <a:ahLst/>
              <a:cxnLst/>
              <a:rect l="l" t="t" r="r" b="b"/>
              <a:pathLst>
                <a:path h="928370">
                  <a:moveTo>
                    <a:pt x="0" y="0"/>
                  </a:moveTo>
                  <a:lnTo>
                    <a:pt x="0" y="92811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2140" y="4237856"/>
              <a:ext cx="486409" cy="945515"/>
            </a:xfrm>
            <a:custGeom>
              <a:avLst/>
              <a:gdLst/>
              <a:ahLst/>
              <a:cxnLst/>
              <a:rect l="l" t="t" r="r" b="b"/>
              <a:pathLst>
                <a:path w="486409" h="945514">
                  <a:moveTo>
                    <a:pt x="485800" y="945172"/>
                  </a:moveTo>
                  <a:lnTo>
                    <a:pt x="0" y="0"/>
                  </a:lnTo>
                </a:path>
              </a:pathLst>
            </a:custGeom>
            <a:ln w="25145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49415" y="5009007"/>
            <a:ext cx="1938020" cy="928369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422909" marR="416559" indent="10160">
              <a:lnSpc>
                <a:spcPct val="100000"/>
              </a:lnSpc>
              <a:spcBef>
                <a:spcPts val="13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Get current 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352" y="284919"/>
            <a:ext cx="4514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HTML5</a:t>
            </a:r>
            <a:r>
              <a:rPr sz="4400" u="none" spc="-60" dirty="0"/>
              <a:t> </a:t>
            </a:r>
            <a:r>
              <a:rPr sz="4400" u="none" spc="-10" dirty="0"/>
              <a:t>Geolocation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dirty="0"/>
              <a:t>Put </a:t>
            </a:r>
            <a:r>
              <a:rPr spc="-15" dirty="0"/>
              <a:t>current </a:t>
            </a:r>
            <a:r>
              <a:rPr spc="-10" dirty="0"/>
              <a:t>location </a:t>
            </a:r>
            <a:r>
              <a:rPr spc="-5" dirty="0"/>
              <a:t>on Google</a:t>
            </a:r>
            <a:r>
              <a:rPr spc="-30" dirty="0"/>
              <a:t> </a:t>
            </a:r>
            <a:r>
              <a:rPr dirty="0"/>
              <a:t>Map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640715" marR="5080" indent="-628650">
              <a:lnSpc>
                <a:spcPct val="100000"/>
              </a:lnSpc>
            </a:pPr>
            <a:r>
              <a:rPr sz="2000" spc="-5" dirty="0"/>
              <a:t>if </a:t>
            </a:r>
            <a:r>
              <a:rPr sz="2000" spc="-20" dirty="0"/>
              <a:t>(navigator.geolocation) </a:t>
            </a:r>
            <a:r>
              <a:rPr sz="2000" spc="-5" dirty="0"/>
              <a:t>{  </a:t>
            </a:r>
            <a:r>
              <a:rPr sz="2000" spc="-15" dirty="0"/>
              <a:t>navigator.geolocation.getCurrentPosition(function </a:t>
            </a:r>
            <a:r>
              <a:rPr sz="2000" spc="-5" dirty="0"/>
              <a:t>(</a:t>
            </a:r>
            <a:r>
              <a:rPr sz="2000" spc="-5" dirty="0">
                <a:solidFill>
                  <a:srgbClr val="1F497D"/>
                </a:solidFill>
              </a:rPr>
              <a:t>position</a:t>
            </a:r>
            <a:r>
              <a:rPr sz="2000" spc="-5" dirty="0"/>
              <a:t>)</a:t>
            </a:r>
            <a:r>
              <a:rPr sz="2000" spc="165" dirty="0"/>
              <a:t> </a:t>
            </a:r>
            <a:r>
              <a:rPr sz="2000" spc="-5" dirty="0"/>
              <a:t>{</a:t>
            </a:r>
            <a:endParaRPr sz="2000"/>
          </a:p>
          <a:p>
            <a:pPr marL="1383665" marR="1412875" indent="-400050">
              <a:lnSpc>
                <a:spcPct val="100000"/>
              </a:lnSpc>
            </a:pPr>
            <a:r>
              <a:rPr sz="2000" spc="-15" dirty="0"/>
              <a:t>var </a:t>
            </a:r>
            <a:r>
              <a:rPr sz="2000" spc="-10" dirty="0"/>
              <a:t>userMarker </a:t>
            </a:r>
            <a:r>
              <a:rPr sz="2000" spc="-5" dirty="0"/>
              <a:t>= </a:t>
            </a:r>
            <a:r>
              <a:rPr sz="2000" spc="-10" dirty="0"/>
              <a:t>new google.maps.Marker({  </a:t>
            </a:r>
            <a:r>
              <a:rPr sz="2000" spc="-5" dirty="0"/>
              <a:t>position: {lat:</a:t>
            </a:r>
            <a:r>
              <a:rPr sz="2000" spc="25" dirty="0"/>
              <a:t> </a:t>
            </a:r>
            <a:r>
              <a:rPr sz="2000" spc="-10" dirty="0">
                <a:solidFill>
                  <a:srgbClr val="1F497D"/>
                </a:solidFill>
              </a:rPr>
              <a:t>position.coords.latitude</a:t>
            </a:r>
            <a:r>
              <a:rPr sz="2000" spc="-10" dirty="0"/>
              <a:t>,</a:t>
            </a:r>
            <a:endParaRPr sz="2000"/>
          </a:p>
          <a:p>
            <a:pPr marL="1440815" marR="1369060" indent="971550">
              <a:lnSpc>
                <a:spcPct val="100000"/>
              </a:lnSpc>
            </a:pPr>
            <a:r>
              <a:rPr sz="2000" spc="-5" dirty="0"/>
              <a:t>lng: </a:t>
            </a:r>
            <a:r>
              <a:rPr sz="2000" spc="-10" dirty="0">
                <a:solidFill>
                  <a:srgbClr val="1F497D"/>
                </a:solidFill>
              </a:rPr>
              <a:t>position.coords.longitude</a:t>
            </a:r>
            <a:r>
              <a:rPr sz="2000" spc="-10" dirty="0"/>
              <a:t>},  </a:t>
            </a:r>
            <a:r>
              <a:rPr sz="2000" spc="-5" dirty="0"/>
              <a:t>map:</a:t>
            </a:r>
            <a:r>
              <a:rPr sz="2000" dirty="0"/>
              <a:t> </a:t>
            </a:r>
            <a:r>
              <a:rPr sz="2000" spc="-5" dirty="0"/>
              <a:t>map,</a:t>
            </a:r>
            <a:endParaRPr sz="2000"/>
          </a:p>
          <a:p>
            <a:pPr marL="1440815">
              <a:lnSpc>
                <a:spcPct val="100000"/>
              </a:lnSpc>
            </a:pPr>
            <a:r>
              <a:rPr sz="2000" spc="-5" dirty="0"/>
              <a:t>title: "My </a:t>
            </a:r>
            <a:r>
              <a:rPr sz="2000" spc="-10" dirty="0"/>
              <a:t>Current</a:t>
            </a:r>
            <a:r>
              <a:rPr sz="2000" spc="20" dirty="0"/>
              <a:t> </a:t>
            </a:r>
            <a:r>
              <a:rPr sz="2000" spc="-10" dirty="0"/>
              <a:t>Position"</a:t>
            </a:r>
            <a:endParaRPr sz="2000"/>
          </a:p>
          <a:p>
            <a:pPr marL="1097915">
              <a:lnSpc>
                <a:spcPct val="100000"/>
              </a:lnSpc>
            </a:pPr>
            <a:r>
              <a:rPr sz="2000" spc="-5" dirty="0"/>
              <a:t>});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424815" y="2203323"/>
            <a:ext cx="8011159" cy="3169920"/>
          </a:xfrm>
          <a:custGeom>
            <a:avLst/>
            <a:gdLst/>
            <a:ahLst/>
            <a:cxnLst/>
            <a:rect l="l" t="t" r="r" b="b"/>
            <a:pathLst>
              <a:path w="8011159" h="3169920">
                <a:moveTo>
                  <a:pt x="0" y="0"/>
                </a:moveTo>
                <a:lnTo>
                  <a:pt x="8010906" y="0"/>
                </a:lnTo>
                <a:lnTo>
                  <a:pt x="8010906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ln w="9906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5672" y="4657914"/>
            <a:ext cx="250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}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704" y="4962663"/>
            <a:ext cx="1054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67233" y="3761227"/>
            <a:ext cx="3666490" cy="1724660"/>
            <a:chOff x="4467233" y="3761227"/>
            <a:chExt cx="3666490" cy="1724660"/>
          </a:xfrm>
        </p:grpSpPr>
        <p:sp>
          <p:nvSpPr>
            <p:cNvPr id="8" name="object 8"/>
            <p:cNvSpPr/>
            <p:nvPr/>
          </p:nvSpPr>
          <p:spPr>
            <a:xfrm>
              <a:off x="5391530" y="4544949"/>
              <a:ext cx="2729865" cy="928369"/>
            </a:xfrm>
            <a:custGeom>
              <a:avLst/>
              <a:gdLst/>
              <a:ahLst/>
              <a:cxnLst/>
              <a:rect l="l" t="t" r="r" b="b"/>
              <a:pathLst>
                <a:path w="2729865" h="928370">
                  <a:moveTo>
                    <a:pt x="2729483" y="0"/>
                  </a:moveTo>
                  <a:lnTo>
                    <a:pt x="0" y="0"/>
                  </a:lnTo>
                  <a:lnTo>
                    <a:pt x="0" y="928116"/>
                  </a:lnTo>
                  <a:lnTo>
                    <a:pt x="2729483" y="928116"/>
                  </a:lnTo>
                  <a:lnTo>
                    <a:pt x="272948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1530" y="4544949"/>
              <a:ext cx="2729865" cy="928369"/>
            </a:xfrm>
            <a:custGeom>
              <a:avLst/>
              <a:gdLst/>
              <a:ahLst/>
              <a:cxnLst/>
              <a:rect l="l" t="t" r="r" b="b"/>
              <a:pathLst>
                <a:path w="2729865" h="928370">
                  <a:moveTo>
                    <a:pt x="0" y="0"/>
                  </a:moveTo>
                  <a:lnTo>
                    <a:pt x="2729483" y="0"/>
                  </a:lnTo>
                  <a:lnTo>
                    <a:pt x="2729483" y="928116"/>
                  </a:lnTo>
                  <a:lnTo>
                    <a:pt x="0" y="92811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4082" y="4544949"/>
              <a:ext cx="0" cy="928369"/>
            </a:xfrm>
            <a:custGeom>
              <a:avLst/>
              <a:gdLst/>
              <a:ahLst/>
              <a:cxnLst/>
              <a:rect l="l" t="t" r="r" b="b"/>
              <a:pathLst>
                <a:path h="928370">
                  <a:moveTo>
                    <a:pt x="0" y="0"/>
                  </a:moveTo>
                  <a:lnTo>
                    <a:pt x="0" y="92811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9806" y="3773800"/>
              <a:ext cx="684530" cy="945515"/>
            </a:xfrm>
            <a:custGeom>
              <a:avLst/>
              <a:gdLst/>
              <a:ahLst/>
              <a:cxnLst/>
              <a:rect l="l" t="t" r="r" b="b"/>
              <a:pathLst>
                <a:path w="684529" h="945514">
                  <a:moveTo>
                    <a:pt x="684276" y="945172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69605" y="4707229"/>
            <a:ext cx="252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Setting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lng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  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coordinates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958" y="1306582"/>
            <a:ext cx="490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Add </a:t>
            </a:r>
            <a:r>
              <a:rPr sz="2400" spc="-15" dirty="0">
                <a:latin typeface="Calibri"/>
                <a:cs typeface="Calibri"/>
              </a:rPr>
              <a:t>marker </a:t>
            </a:r>
            <a:r>
              <a:rPr sz="2400" spc="-5" dirty="0">
                <a:latin typeface="Calibri"/>
                <a:cs typeface="Calibri"/>
              </a:rPr>
              <a:t>when user </a:t>
            </a:r>
            <a:r>
              <a:rPr sz="2400" spc="-10" dirty="0">
                <a:latin typeface="Calibri"/>
                <a:cs typeface="Calibri"/>
              </a:rPr>
              <a:t>clicks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1782" y="284919"/>
            <a:ext cx="3977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Dynamic</a:t>
            </a:r>
            <a:r>
              <a:rPr sz="4400" u="none" spc="-35" dirty="0"/>
              <a:t> Markers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24815" y="2203323"/>
            <a:ext cx="8011159" cy="2246630"/>
          </a:xfrm>
          <a:prstGeom prst="rect">
            <a:avLst/>
          </a:prstGeom>
          <a:ln w="9905">
            <a:solidFill>
              <a:srgbClr val="4F81BD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605155" marR="1551305" indent="-514350">
              <a:lnSpc>
                <a:spcPct val="100000"/>
              </a:lnSpc>
              <a:spcBef>
                <a:spcPts val="225"/>
              </a:spcBef>
            </a:pPr>
            <a:r>
              <a:rPr sz="2000" spc="-10" dirty="0">
                <a:latin typeface="Calibri"/>
                <a:cs typeface="Calibri"/>
              </a:rPr>
              <a:t>google.maps.event.addListener(map, </a:t>
            </a:r>
            <a:r>
              <a:rPr sz="2000" spc="-5" dirty="0">
                <a:latin typeface="Calibri"/>
                <a:cs typeface="Calibri"/>
              </a:rPr>
              <a:t>'click', function </a:t>
            </a:r>
            <a:r>
              <a:rPr sz="2000" spc="-15" dirty="0">
                <a:latin typeface="Calibri"/>
                <a:cs typeface="Calibri"/>
              </a:rPr>
              <a:t>(event) </a:t>
            </a:r>
            <a:r>
              <a:rPr sz="2000" spc="-5" dirty="0">
                <a:latin typeface="Calibri"/>
                <a:cs typeface="Calibri"/>
              </a:rPr>
              <a:t>{  </a:t>
            </a:r>
            <a:r>
              <a:rPr sz="2000" spc="-15" dirty="0">
                <a:latin typeface="Calibri"/>
                <a:cs typeface="Calibri"/>
              </a:rPr>
              <a:t>var marker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spc="-10" dirty="0">
                <a:latin typeface="Calibri"/>
                <a:cs typeface="Calibri"/>
              </a:rPr>
              <a:t>new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google.maps.Marker({</a:t>
            </a:r>
            <a:endParaRPr sz="2000">
              <a:latin typeface="Calibri"/>
              <a:cs typeface="Calibri"/>
            </a:endParaRPr>
          </a:p>
          <a:p>
            <a:pPr marL="1061085" marR="126365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position: {lat: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event.latLng.lat()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lng: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event.latLng.lng()</a:t>
            </a:r>
            <a:r>
              <a:rPr sz="2000" spc="-10" dirty="0">
                <a:latin typeface="Calibri"/>
                <a:cs typeface="Calibri"/>
              </a:rPr>
              <a:t>},  </a:t>
            </a:r>
            <a:r>
              <a:rPr sz="2000" spc="-5" dirty="0">
                <a:latin typeface="Calibri"/>
                <a:cs typeface="Calibri"/>
              </a:rPr>
              <a:t>map: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map,</a:t>
            </a:r>
            <a:endParaRPr sz="2000">
              <a:latin typeface="Calibri"/>
              <a:cs typeface="Calibri"/>
            </a:endParaRPr>
          </a:p>
          <a:p>
            <a:pPr marL="10610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title: "I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here!"</a:t>
            </a:r>
            <a:endParaRPr sz="2000">
              <a:latin typeface="Calibri"/>
              <a:cs typeface="Calibri"/>
            </a:endParaRPr>
          </a:p>
          <a:p>
            <a:pPr marL="6038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58" y="4902854"/>
            <a:ext cx="7294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event.latLng returns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LatLng object,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thus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accessing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lat()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method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enable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you to retrieve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latitude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decimals. 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goes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lng()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813" y="284919"/>
            <a:ext cx="6546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0" dirty="0"/>
              <a:t>restaurantsMap.js </a:t>
            </a:r>
            <a:r>
              <a:rPr sz="4400" u="none" spc="-5" dirty="0"/>
              <a:t>-</a:t>
            </a:r>
            <a:r>
              <a:rPr sz="4400" u="none" dirty="0"/>
              <a:t> </a:t>
            </a:r>
            <a:r>
              <a:rPr sz="4400" u="none" spc="-15" dirty="0"/>
              <a:t>continue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146047" y="1240536"/>
            <a:ext cx="7733665" cy="5535295"/>
            <a:chOff x="1146047" y="1240536"/>
            <a:chExt cx="7733665" cy="5535295"/>
          </a:xfrm>
        </p:grpSpPr>
        <p:sp>
          <p:nvSpPr>
            <p:cNvPr id="4" name="object 4"/>
            <p:cNvSpPr/>
            <p:nvPr/>
          </p:nvSpPr>
          <p:spPr>
            <a:xfrm>
              <a:off x="1146047" y="1240536"/>
              <a:ext cx="5193029" cy="5535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3784" y="5065397"/>
              <a:ext cx="4953635" cy="935355"/>
            </a:xfrm>
            <a:custGeom>
              <a:avLst/>
              <a:gdLst/>
              <a:ahLst/>
              <a:cxnLst/>
              <a:rect l="l" t="t" r="r" b="b"/>
              <a:pathLst>
                <a:path w="4953634" h="935354">
                  <a:moveTo>
                    <a:pt x="4953228" y="779145"/>
                  </a:moveTo>
                  <a:lnTo>
                    <a:pt x="1968474" y="779145"/>
                  </a:lnTo>
                  <a:lnTo>
                    <a:pt x="1976419" y="828396"/>
                  </a:lnTo>
                  <a:lnTo>
                    <a:pt x="1998542" y="871172"/>
                  </a:lnTo>
                  <a:lnTo>
                    <a:pt x="2032275" y="904906"/>
                  </a:lnTo>
                  <a:lnTo>
                    <a:pt x="2075052" y="927029"/>
                  </a:lnTo>
                  <a:lnTo>
                    <a:pt x="2124303" y="934974"/>
                  </a:lnTo>
                  <a:lnTo>
                    <a:pt x="4797399" y="934974"/>
                  </a:lnTo>
                  <a:lnTo>
                    <a:pt x="4846651" y="927029"/>
                  </a:lnTo>
                  <a:lnTo>
                    <a:pt x="4889427" y="904906"/>
                  </a:lnTo>
                  <a:lnTo>
                    <a:pt x="4923160" y="871172"/>
                  </a:lnTo>
                  <a:lnTo>
                    <a:pt x="4945283" y="828396"/>
                  </a:lnTo>
                  <a:lnTo>
                    <a:pt x="4953228" y="779145"/>
                  </a:lnTo>
                  <a:close/>
                </a:path>
                <a:path w="4953634" h="935354">
                  <a:moveTo>
                    <a:pt x="4797399" y="0"/>
                  </a:moveTo>
                  <a:lnTo>
                    <a:pt x="2124303" y="0"/>
                  </a:lnTo>
                  <a:lnTo>
                    <a:pt x="2075052" y="7943"/>
                  </a:lnTo>
                  <a:lnTo>
                    <a:pt x="2032275" y="30064"/>
                  </a:lnTo>
                  <a:lnTo>
                    <a:pt x="1998542" y="63795"/>
                  </a:lnTo>
                  <a:lnTo>
                    <a:pt x="1976419" y="106572"/>
                  </a:lnTo>
                  <a:lnTo>
                    <a:pt x="1968474" y="155829"/>
                  </a:lnTo>
                  <a:lnTo>
                    <a:pt x="1968474" y="545401"/>
                  </a:lnTo>
                  <a:lnTo>
                    <a:pt x="0" y="899642"/>
                  </a:lnTo>
                  <a:lnTo>
                    <a:pt x="1968474" y="779145"/>
                  </a:lnTo>
                  <a:lnTo>
                    <a:pt x="4953228" y="779145"/>
                  </a:lnTo>
                  <a:lnTo>
                    <a:pt x="4953228" y="155829"/>
                  </a:lnTo>
                  <a:lnTo>
                    <a:pt x="4945283" y="106572"/>
                  </a:lnTo>
                  <a:lnTo>
                    <a:pt x="4923160" y="63795"/>
                  </a:lnTo>
                  <a:lnTo>
                    <a:pt x="4889427" y="30064"/>
                  </a:lnTo>
                  <a:lnTo>
                    <a:pt x="4846651" y="7943"/>
                  </a:lnTo>
                  <a:lnTo>
                    <a:pt x="479739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3784" y="5065397"/>
              <a:ext cx="4953635" cy="935355"/>
            </a:xfrm>
            <a:custGeom>
              <a:avLst/>
              <a:gdLst/>
              <a:ahLst/>
              <a:cxnLst/>
              <a:rect l="l" t="t" r="r" b="b"/>
              <a:pathLst>
                <a:path w="4953634" h="935354">
                  <a:moveTo>
                    <a:pt x="1968474" y="155829"/>
                  </a:moveTo>
                  <a:lnTo>
                    <a:pt x="1976419" y="106572"/>
                  </a:lnTo>
                  <a:lnTo>
                    <a:pt x="1998542" y="63795"/>
                  </a:lnTo>
                  <a:lnTo>
                    <a:pt x="2032275" y="30064"/>
                  </a:lnTo>
                  <a:lnTo>
                    <a:pt x="2075052" y="7943"/>
                  </a:lnTo>
                  <a:lnTo>
                    <a:pt x="2124303" y="0"/>
                  </a:lnTo>
                  <a:lnTo>
                    <a:pt x="2465933" y="0"/>
                  </a:lnTo>
                  <a:lnTo>
                    <a:pt x="3212122" y="0"/>
                  </a:lnTo>
                  <a:lnTo>
                    <a:pt x="4797399" y="0"/>
                  </a:lnTo>
                  <a:lnTo>
                    <a:pt x="4846651" y="7943"/>
                  </a:lnTo>
                  <a:lnTo>
                    <a:pt x="4889427" y="30064"/>
                  </a:lnTo>
                  <a:lnTo>
                    <a:pt x="4923160" y="63795"/>
                  </a:lnTo>
                  <a:lnTo>
                    <a:pt x="4945283" y="106572"/>
                  </a:lnTo>
                  <a:lnTo>
                    <a:pt x="4953228" y="155829"/>
                  </a:lnTo>
                  <a:lnTo>
                    <a:pt x="4953228" y="545401"/>
                  </a:lnTo>
                  <a:lnTo>
                    <a:pt x="4953228" y="779145"/>
                  </a:lnTo>
                  <a:lnTo>
                    <a:pt x="4945283" y="828396"/>
                  </a:lnTo>
                  <a:lnTo>
                    <a:pt x="4923160" y="871172"/>
                  </a:lnTo>
                  <a:lnTo>
                    <a:pt x="4889427" y="904906"/>
                  </a:lnTo>
                  <a:lnTo>
                    <a:pt x="4846651" y="927029"/>
                  </a:lnTo>
                  <a:lnTo>
                    <a:pt x="4797399" y="934974"/>
                  </a:lnTo>
                  <a:lnTo>
                    <a:pt x="3212122" y="934974"/>
                  </a:lnTo>
                  <a:lnTo>
                    <a:pt x="2465933" y="934974"/>
                  </a:lnTo>
                  <a:lnTo>
                    <a:pt x="2124303" y="934974"/>
                  </a:lnTo>
                  <a:lnTo>
                    <a:pt x="2075052" y="927029"/>
                  </a:lnTo>
                  <a:lnTo>
                    <a:pt x="2032275" y="904906"/>
                  </a:lnTo>
                  <a:lnTo>
                    <a:pt x="1998542" y="871172"/>
                  </a:lnTo>
                  <a:lnTo>
                    <a:pt x="1976419" y="828396"/>
                  </a:lnTo>
                  <a:lnTo>
                    <a:pt x="1968474" y="779145"/>
                  </a:lnTo>
                  <a:lnTo>
                    <a:pt x="0" y="899642"/>
                  </a:lnTo>
                  <a:lnTo>
                    <a:pt x="1968474" y="545401"/>
                  </a:lnTo>
                  <a:lnTo>
                    <a:pt x="1968474" y="155829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53667" y="5093976"/>
            <a:ext cx="24403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Reset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fields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clear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error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messages  when the modal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9881" y="1168146"/>
            <a:ext cx="7607934" cy="5459095"/>
            <a:chOff x="579881" y="1168146"/>
            <a:chExt cx="7607934" cy="5459095"/>
          </a:xfrm>
        </p:grpSpPr>
        <p:sp>
          <p:nvSpPr>
            <p:cNvPr id="3" name="object 3"/>
            <p:cNvSpPr/>
            <p:nvPr/>
          </p:nvSpPr>
          <p:spPr>
            <a:xfrm>
              <a:off x="579881" y="1168146"/>
              <a:ext cx="6845807" cy="5458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1122" y="5555361"/>
              <a:ext cx="4324350" cy="955040"/>
            </a:xfrm>
            <a:custGeom>
              <a:avLst/>
              <a:gdLst/>
              <a:ahLst/>
              <a:cxnLst/>
              <a:rect l="l" t="t" r="r" b="b"/>
              <a:pathLst>
                <a:path w="4324350" h="955040">
                  <a:moveTo>
                    <a:pt x="4323994" y="0"/>
                  </a:moveTo>
                  <a:lnTo>
                    <a:pt x="2399944" y="0"/>
                  </a:lnTo>
                  <a:lnTo>
                    <a:pt x="2399944" y="159131"/>
                  </a:lnTo>
                  <a:lnTo>
                    <a:pt x="0" y="44094"/>
                  </a:lnTo>
                  <a:lnTo>
                    <a:pt x="2399944" y="397827"/>
                  </a:lnTo>
                  <a:lnTo>
                    <a:pt x="2399944" y="954786"/>
                  </a:lnTo>
                  <a:lnTo>
                    <a:pt x="4323994" y="954786"/>
                  </a:lnTo>
                  <a:lnTo>
                    <a:pt x="432399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1122" y="5555361"/>
              <a:ext cx="4324350" cy="955040"/>
            </a:xfrm>
            <a:custGeom>
              <a:avLst/>
              <a:gdLst/>
              <a:ahLst/>
              <a:cxnLst/>
              <a:rect l="l" t="t" r="r" b="b"/>
              <a:pathLst>
                <a:path w="4324350" h="955040">
                  <a:moveTo>
                    <a:pt x="2399944" y="0"/>
                  </a:moveTo>
                  <a:lnTo>
                    <a:pt x="2720619" y="0"/>
                  </a:lnTo>
                  <a:lnTo>
                    <a:pt x="3201631" y="0"/>
                  </a:lnTo>
                  <a:lnTo>
                    <a:pt x="4323994" y="0"/>
                  </a:lnTo>
                  <a:lnTo>
                    <a:pt x="4323994" y="159131"/>
                  </a:lnTo>
                  <a:lnTo>
                    <a:pt x="4323994" y="397827"/>
                  </a:lnTo>
                  <a:lnTo>
                    <a:pt x="4323994" y="954786"/>
                  </a:lnTo>
                  <a:lnTo>
                    <a:pt x="3201631" y="954786"/>
                  </a:lnTo>
                  <a:lnTo>
                    <a:pt x="2720619" y="954786"/>
                  </a:lnTo>
                  <a:lnTo>
                    <a:pt x="2399944" y="954786"/>
                  </a:lnTo>
                  <a:lnTo>
                    <a:pt x="2399944" y="397827"/>
                  </a:lnTo>
                  <a:lnTo>
                    <a:pt x="0" y="44094"/>
                  </a:lnTo>
                  <a:lnTo>
                    <a:pt x="2399944" y="159131"/>
                  </a:lnTo>
                  <a:lnTo>
                    <a:pt x="2399944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7813" y="284919"/>
            <a:ext cx="6546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0" dirty="0"/>
              <a:t>restaurantsMap.js </a:t>
            </a:r>
            <a:r>
              <a:rPr sz="4400" u="none" spc="-5" dirty="0"/>
              <a:t>-</a:t>
            </a:r>
            <a:r>
              <a:rPr sz="4400" u="none" dirty="0"/>
              <a:t> </a:t>
            </a:r>
            <a:r>
              <a:rPr sz="4400" u="none" spc="-15" dirty="0"/>
              <a:t>continue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6338573" y="5730812"/>
            <a:ext cx="174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“this”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refers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marker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64645" y="3716273"/>
            <a:ext cx="2766695" cy="980440"/>
            <a:chOff x="5164645" y="3716273"/>
            <a:chExt cx="2766695" cy="980440"/>
          </a:xfrm>
        </p:grpSpPr>
        <p:sp>
          <p:nvSpPr>
            <p:cNvPr id="9" name="object 9"/>
            <p:cNvSpPr/>
            <p:nvPr/>
          </p:nvSpPr>
          <p:spPr>
            <a:xfrm>
              <a:off x="5177231" y="3728846"/>
              <a:ext cx="2741295" cy="955040"/>
            </a:xfrm>
            <a:custGeom>
              <a:avLst/>
              <a:gdLst/>
              <a:ahLst/>
              <a:cxnLst/>
              <a:rect l="l" t="t" r="r" b="b"/>
              <a:pathLst>
                <a:path w="2741295" h="955039">
                  <a:moveTo>
                    <a:pt x="2741091" y="0"/>
                  </a:moveTo>
                  <a:lnTo>
                    <a:pt x="817041" y="0"/>
                  </a:lnTo>
                  <a:lnTo>
                    <a:pt x="817041" y="556958"/>
                  </a:lnTo>
                  <a:lnTo>
                    <a:pt x="0" y="937729"/>
                  </a:lnTo>
                  <a:lnTo>
                    <a:pt x="817041" y="795655"/>
                  </a:lnTo>
                  <a:lnTo>
                    <a:pt x="817041" y="954786"/>
                  </a:lnTo>
                  <a:lnTo>
                    <a:pt x="2741091" y="954786"/>
                  </a:lnTo>
                  <a:lnTo>
                    <a:pt x="274109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7218" y="3728846"/>
              <a:ext cx="2741295" cy="955040"/>
            </a:xfrm>
            <a:custGeom>
              <a:avLst/>
              <a:gdLst/>
              <a:ahLst/>
              <a:cxnLst/>
              <a:rect l="l" t="t" r="r" b="b"/>
              <a:pathLst>
                <a:path w="2741295" h="955039">
                  <a:moveTo>
                    <a:pt x="817054" y="0"/>
                  </a:moveTo>
                  <a:lnTo>
                    <a:pt x="1137729" y="0"/>
                  </a:lnTo>
                  <a:lnTo>
                    <a:pt x="1618741" y="0"/>
                  </a:lnTo>
                  <a:lnTo>
                    <a:pt x="2741104" y="0"/>
                  </a:lnTo>
                  <a:lnTo>
                    <a:pt x="2741104" y="556958"/>
                  </a:lnTo>
                  <a:lnTo>
                    <a:pt x="2741104" y="795655"/>
                  </a:lnTo>
                  <a:lnTo>
                    <a:pt x="2741104" y="954786"/>
                  </a:lnTo>
                  <a:lnTo>
                    <a:pt x="1618741" y="954786"/>
                  </a:lnTo>
                  <a:lnTo>
                    <a:pt x="1137729" y="954786"/>
                  </a:lnTo>
                  <a:lnTo>
                    <a:pt x="817054" y="954786"/>
                  </a:lnTo>
                  <a:lnTo>
                    <a:pt x="817054" y="795655"/>
                  </a:lnTo>
                  <a:lnTo>
                    <a:pt x="0" y="937729"/>
                  </a:lnTo>
                  <a:lnTo>
                    <a:pt x="817054" y="556958"/>
                  </a:lnTo>
                  <a:lnTo>
                    <a:pt x="817054" y="0"/>
                  </a:lnTo>
                  <a:close/>
                </a:path>
              </a:pathLst>
            </a:custGeom>
            <a:ln w="25145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44716" y="3767127"/>
            <a:ext cx="1421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Attach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infowindow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marker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813" y="284919"/>
            <a:ext cx="6546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0" dirty="0"/>
              <a:t>restaurantsMap.js </a:t>
            </a:r>
            <a:r>
              <a:rPr sz="4400" u="none" spc="-5" dirty="0"/>
              <a:t>-</a:t>
            </a:r>
            <a:r>
              <a:rPr sz="4400" u="none" dirty="0"/>
              <a:t> </a:t>
            </a:r>
            <a:r>
              <a:rPr sz="4400" u="none" spc="-15" dirty="0"/>
              <a:t>continue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05920" y="1411936"/>
            <a:ext cx="8266316" cy="4677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813" y="284919"/>
            <a:ext cx="6546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0" dirty="0"/>
              <a:t>restaurantsMap.js </a:t>
            </a:r>
            <a:r>
              <a:rPr sz="4400" u="none" spc="-5" dirty="0"/>
              <a:t>-</a:t>
            </a:r>
            <a:r>
              <a:rPr sz="4400" u="none" dirty="0"/>
              <a:t> </a:t>
            </a:r>
            <a:r>
              <a:rPr sz="4400" u="none" spc="-15" dirty="0"/>
              <a:t>continue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290507" y="1290184"/>
            <a:ext cx="6789719" cy="4877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813" y="284919"/>
            <a:ext cx="6546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0" dirty="0"/>
              <a:t>restaurantsMap.js </a:t>
            </a:r>
            <a:r>
              <a:rPr sz="4400" u="none" spc="-5" dirty="0"/>
              <a:t>-</a:t>
            </a:r>
            <a:r>
              <a:rPr sz="4400" u="none" dirty="0"/>
              <a:t> </a:t>
            </a:r>
            <a:r>
              <a:rPr sz="4400" u="none" spc="-15" dirty="0"/>
              <a:t>continue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059941" y="1240536"/>
            <a:ext cx="4930139" cy="511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660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38"/>
            <a:ext cx="78867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lang="en-US" spc="-25" dirty="0"/>
              <a:t>Summary</a:t>
            </a:r>
            <a:r>
              <a:rPr spc="-25" dirty="0"/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143002"/>
            <a:ext cx="914400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305435" indent="-51435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Apply </a:t>
            </a:r>
            <a:r>
              <a:rPr sz="2800" spc="-10" dirty="0">
                <a:latin typeface="Calibri"/>
                <a:cs typeface="Calibri"/>
              </a:rPr>
              <a:t>Geolocation </a:t>
            </a:r>
            <a:r>
              <a:rPr sz="2800" spc="-5" dirty="0">
                <a:latin typeface="Calibri"/>
                <a:cs typeface="Calibri"/>
              </a:rPr>
              <a:t>API </a:t>
            </a:r>
            <a:r>
              <a:rPr sz="2800" spc="-20" dirty="0">
                <a:latin typeface="Calibri"/>
                <a:cs typeface="Calibri"/>
              </a:rPr>
              <a:t>to get </a:t>
            </a:r>
            <a:r>
              <a:rPr sz="2800" spc="-15" dirty="0">
                <a:latin typeface="Calibri"/>
                <a:cs typeface="Calibri"/>
              </a:rPr>
              <a:t>user’s </a:t>
            </a:r>
            <a:r>
              <a:rPr sz="2800" spc="-20" dirty="0">
                <a:latin typeface="Calibri"/>
                <a:cs typeface="Calibri"/>
              </a:rPr>
              <a:t>current  </a:t>
            </a:r>
            <a:r>
              <a:rPr sz="2800" spc="-15" dirty="0">
                <a:latin typeface="Calibri"/>
                <a:cs typeface="Calibri"/>
              </a:rPr>
              <a:t>location</a:t>
            </a:r>
            <a:endParaRPr sz="28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Setup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modify </a:t>
            </a:r>
            <a:r>
              <a:rPr sz="2800" spc="-10" dirty="0">
                <a:latin typeface="Calibri"/>
                <a:cs typeface="Calibri"/>
              </a:rPr>
              <a:t>Google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</a:t>
            </a:r>
            <a:endParaRPr sz="2800" dirty="0">
              <a:latin typeface="Calibri"/>
              <a:cs typeface="Calibri"/>
            </a:endParaRPr>
          </a:p>
          <a:p>
            <a:pPr marL="527050" marR="350520" indent="-514350">
              <a:lnSpc>
                <a:spcPct val="100000"/>
              </a:lnSpc>
              <a:spcBef>
                <a:spcPts val="76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Manipulate </a:t>
            </a:r>
            <a:r>
              <a:rPr sz="2800" spc="-5" dirty="0">
                <a:latin typeface="Calibri"/>
                <a:cs typeface="Calibri"/>
              </a:rPr>
              <a:t>GoogleMap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adding </a:t>
            </a:r>
            <a:r>
              <a:rPr sz="2800" spc="-30" dirty="0">
                <a:latin typeface="Calibri"/>
                <a:cs typeface="Calibri"/>
              </a:rPr>
              <a:t>markers 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events</a:t>
            </a:r>
            <a:endParaRPr sz="2800" dirty="0">
              <a:latin typeface="Calibri"/>
              <a:cs typeface="Calibri"/>
            </a:endParaRPr>
          </a:p>
          <a:p>
            <a:pPr marL="527050" marR="508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Display user’s </a:t>
            </a:r>
            <a:r>
              <a:rPr sz="2800" spc="-20" dirty="0">
                <a:latin typeface="Calibri"/>
                <a:cs typeface="Calibri"/>
              </a:rPr>
              <a:t>current </a:t>
            </a:r>
            <a:r>
              <a:rPr sz="2800" spc="-15" dirty="0">
                <a:latin typeface="Calibri"/>
                <a:cs typeface="Calibri"/>
              </a:rPr>
              <a:t>location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Google  </a:t>
            </a:r>
            <a:r>
              <a:rPr sz="2800" spc="-5" dirty="0">
                <a:latin typeface="Calibri"/>
                <a:cs typeface="Calibri"/>
              </a:rPr>
              <a:t>Map using </a:t>
            </a:r>
            <a:r>
              <a:rPr sz="2800" spc="-10" dirty="0">
                <a:latin typeface="Calibri"/>
                <a:cs typeface="Calibri"/>
              </a:rPr>
              <a:t>Geolocation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264" y="238347"/>
            <a:ext cx="3736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75" dirty="0"/>
              <a:t>Today's</a:t>
            </a:r>
            <a:r>
              <a:rPr sz="4400" u="none" spc="-10" dirty="0"/>
              <a:t> </a:t>
            </a:r>
            <a:r>
              <a:rPr sz="4400" u="none" spc="-2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1181" y="1164308"/>
            <a:ext cx="8096250" cy="3917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 marR="619125" indent="-35306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65125" algn="l"/>
                <a:tab pos="365760" algn="l"/>
              </a:tabLst>
            </a:pPr>
            <a:r>
              <a:rPr sz="3200" spc="-5" dirty="0">
                <a:latin typeface="Arial"/>
                <a:cs typeface="Arial"/>
              </a:rPr>
              <a:t>Create a </a:t>
            </a:r>
            <a:r>
              <a:rPr sz="3200" spc="-10" dirty="0">
                <a:latin typeface="Arial"/>
                <a:cs typeface="Arial"/>
              </a:rPr>
              <a:t>functional </a:t>
            </a:r>
            <a:r>
              <a:rPr sz="3200" spc="-5" dirty="0">
                <a:latin typeface="Arial"/>
                <a:cs typeface="Arial"/>
              </a:rPr>
              <a:t>1 </a:t>
            </a:r>
            <a:r>
              <a:rPr sz="3200" spc="-10" dirty="0">
                <a:latin typeface="Arial"/>
                <a:cs typeface="Arial"/>
              </a:rPr>
              <a:t>page </a:t>
            </a:r>
            <a:r>
              <a:rPr sz="3200" spc="-5" dirty="0">
                <a:latin typeface="Arial"/>
                <a:cs typeface="Arial"/>
              </a:rPr>
              <a:t>website </a:t>
            </a:r>
            <a:r>
              <a:rPr sz="3200" spc="-10" dirty="0">
                <a:latin typeface="Arial"/>
                <a:cs typeface="Arial"/>
              </a:rPr>
              <a:t>for  </a:t>
            </a:r>
            <a:r>
              <a:rPr sz="3200" b="1" spc="-5" dirty="0">
                <a:latin typeface="Arial"/>
                <a:cs typeface="Arial"/>
              </a:rPr>
              <a:t>Place to Eat </a:t>
            </a:r>
            <a:r>
              <a:rPr sz="3200" spc="-5" dirty="0">
                <a:latin typeface="Arial"/>
                <a:cs typeface="Arial"/>
              </a:rPr>
              <a:t>using </a:t>
            </a:r>
            <a:r>
              <a:rPr sz="3200" spc="-40" dirty="0">
                <a:latin typeface="Arial"/>
                <a:cs typeface="Arial"/>
              </a:rPr>
              <a:t>jQuery, </a:t>
            </a:r>
            <a:r>
              <a:rPr sz="3200" spc="-5" dirty="0">
                <a:latin typeface="Arial"/>
                <a:cs typeface="Arial"/>
              </a:rPr>
              <a:t>AJAX, </a:t>
            </a:r>
            <a:r>
              <a:rPr sz="3200" spc="-105" dirty="0">
                <a:latin typeface="Arial"/>
                <a:cs typeface="Arial"/>
              </a:rPr>
              <a:t>PHP,  </a:t>
            </a:r>
            <a:r>
              <a:rPr sz="3200" spc="-5" dirty="0">
                <a:latin typeface="Arial"/>
                <a:cs typeface="Arial"/>
              </a:rPr>
              <a:t>Bootstrap, HTML5 Geolocation API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and  </a:t>
            </a:r>
            <a:r>
              <a:rPr sz="3200" spc="-5" dirty="0">
                <a:latin typeface="Arial"/>
                <a:cs typeface="Arial"/>
              </a:rPr>
              <a:t>Google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Maps.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325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restaurantsMap.html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Retrieve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20" dirty="0">
                <a:latin typeface="Calibri"/>
                <a:cs typeface="Calibri"/>
              </a:rPr>
              <a:t>restaurants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displays  </a:t>
            </a:r>
            <a:r>
              <a:rPr sz="2400" spc="-5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map. Add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20" dirty="0">
                <a:latin typeface="Calibri"/>
                <a:cs typeface="Calibri"/>
              </a:rPr>
              <a:t>restaurant </a:t>
            </a:r>
            <a:r>
              <a:rPr sz="2400" spc="-10" dirty="0">
                <a:latin typeface="Calibri"/>
                <a:cs typeface="Calibri"/>
              </a:rPr>
              <a:t>information by  </a:t>
            </a:r>
            <a:r>
              <a:rPr sz="2400" spc="-5" dirty="0">
                <a:latin typeface="Calibri"/>
                <a:cs typeface="Calibri"/>
              </a:rPr>
              <a:t>allowing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select his </a:t>
            </a:r>
            <a:r>
              <a:rPr sz="2400" spc="-15" dirty="0">
                <a:latin typeface="Calibri"/>
                <a:cs typeface="Calibri"/>
              </a:rPr>
              <a:t>current </a:t>
            </a: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or click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map.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720" y="352738"/>
            <a:ext cx="777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HTML5 </a:t>
            </a:r>
            <a:r>
              <a:rPr sz="3600" u="none" spc="-10" dirty="0"/>
              <a:t>Geolocation </a:t>
            </a:r>
            <a:r>
              <a:rPr sz="3600" u="none" spc="-5" dirty="0"/>
              <a:t>API and Google</a:t>
            </a:r>
            <a:r>
              <a:rPr sz="3600" u="none" dirty="0"/>
              <a:t> </a:t>
            </a:r>
            <a:r>
              <a:rPr sz="3600" u="none" spc="-10" dirty="0"/>
              <a:t>Maps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07312"/>
            <a:ext cx="7797800" cy="3710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HTML5 </a:t>
            </a:r>
            <a:r>
              <a:rPr sz="3200" spc="-10" dirty="0">
                <a:latin typeface="Calibri"/>
                <a:cs typeface="Calibri"/>
              </a:rPr>
              <a:t>Geolocation </a:t>
            </a:r>
            <a:r>
              <a:rPr sz="3200" spc="-5" dirty="0">
                <a:latin typeface="Calibri"/>
                <a:cs typeface="Calibri"/>
              </a:rPr>
              <a:t>API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find a  </a:t>
            </a:r>
            <a:r>
              <a:rPr sz="3200" spc="-15" dirty="0">
                <a:latin typeface="Calibri"/>
                <a:cs typeface="Calibri"/>
              </a:rPr>
              <a:t>user’s geographical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location.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F81BD"/>
              </a:buClr>
              <a:buFont typeface="Wingdings 3"/>
              <a:buChar char="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Google Maps </a:t>
            </a:r>
            <a:r>
              <a:rPr sz="3200" spc="-5" dirty="0">
                <a:latin typeface="Calibri"/>
                <a:cs typeface="Calibri"/>
              </a:rPr>
              <a:t>API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used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lr>
                <a:srgbClr val="C0504D"/>
              </a:buClr>
              <a:buFont typeface="Wingdings 3"/>
              <a:buChar char="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Show </a:t>
            </a:r>
            <a:r>
              <a:rPr sz="2800" spc="-15" dirty="0">
                <a:latin typeface="Calibri"/>
                <a:cs typeface="Calibri"/>
              </a:rPr>
              <a:t>maps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lr>
                <a:srgbClr val="C0504D"/>
              </a:buClr>
              <a:buFont typeface="Wingdings 3"/>
              <a:buChar char=""/>
              <a:tabLst>
                <a:tab pos="755650" algn="l"/>
              </a:tabLst>
            </a:pPr>
            <a:r>
              <a:rPr sz="2800" spc="-20" dirty="0">
                <a:latin typeface="Calibri"/>
                <a:cs typeface="Calibri"/>
              </a:rPr>
              <a:t>Customize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C0504D"/>
              </a:buClr>
              <a:buFont typeface="Wingdings 3"/>
              <a:buChar char="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Geocoding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reverse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Geocoding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19200"/>
            <a:ext cx="9144000" cy="472308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Latitude:</a:t>
            </a:r>
            <a:endParaRPr sz="3200" dirty="0">
              <a:latin typeface="Calibri"/>
              <a:cs typeface="Calibri"/>
            </a:endParaRPr>
          </a:p>
          <a:p>
            <a:pPr marL="984250" marR="5080" lvl="1" indent="-514350">
              <a:lnSpc>
                <a:spcPts val="3020"/>
              </a:lnSpc>
              <a:spcBef>
                <a:spcPts val="75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Position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location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Earth </a:t>
            </a:r>
            <a:r>
              <a:rPr sz="2800" spc="-5" dirty="0">
                <a:latin typeface="Calibri"/>
                <a:cs typeface="Calibri"/>
              </a:rPr>
              <a:t>north or south of 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equator</a:t>
            </a:r>
            <a:endParaRPr sz="28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295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Positive </a:t>
            </a:r>
            <a:r>
              <a:rPr sz="2800" spc="-5" dirty="0">
                <a:latin typeface="Calibri"/>
                <a:cs typeface="Calibri"/>
              </a:rPr>
              <a:t>on Northern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Hemisphere</a:t>
            </a:r>
            <a:endParaRPr sz="28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335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Negative </a:t>
            </a:r>
            <a:r>
              <a:rPr sz="2800" spc="-5" dirty="0">
                <a:latin typeface="Calibri"/>
                <a:cs typeface="Calibri"/>
              </a:rPr>
              <a:t>on Southern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Hemisphere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Longitude:</a:t>
            </a:r>
            <a:endParaRPr sz="3200" dirty="0">
              <a:latin typeface="Calibri"/>
              <a:cs typeface="Calibri"/>
            </a:endParaRPr>
          </a:p>
          <a:p>
            <a:pPr marL="984250" marR="347345" lvl="1" indent="-514350">
              <a:lnSpc>
                <a:spcPts val="3020"/>
              </a:lnSpc>
              <a:spcBef>
                <a:spcPts val="75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Position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location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Earth </a:t>
            </a:r>
            <a:r>
              <a:rPr sz="2800" spc="-10" dirty="0">
                <a:latin typeface="Calibri"/>
                <a:cs typeface="Calibri"/>
              </a:rPr>
              <a:t>east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west </a:t>
            </a:r>
            <a:r>
              <a:rPr sz="2800" spc="-5" dirty="0">
                <a:latin typeface="Calibri"/>
                <a:cs typeface="Calibri"/>
              </a:rPr>
              <a:t>of  </a:t>
            </a:r>
            <a:r>
              <a:rPr sz="2800" spc="-10" dirty="0">
                <a:latin typeface="Calibri"/>
                <a:cs typeface="Calibri"/>
              </a:rPr>
              <a:t>Greenwich,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UK</a:t>
            </a:r>
          </a:p>
          <a:p>
            <a:pPr marL="984250" lvl="1" indent="-514350">
              <a:lnSpc>
                <a:spcPct val="100000"/>
              </a:lnSpc>
              <a:spcBef>
                <a:spcPts val="295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Positive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east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Greenwich</a:t>
            </a:r>
            <a:endParaRPr sz="28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335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Negative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west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Greenwich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7932" y="284919"/>
            <a:ext cx="4624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Latitude </a:t>
            </a:r>
            <a:r>
              <a:rPr sz="4400" u="none" spc="-5" dirty="0"/>
              <a:t>/</a:t>
            </a:r>
            <a:r>
              <a:rPr sz="4400" u="none" spc="-50" dirty="0"/>
              <a:t> </a:t>
            </a:r>
            <a:r>
              <a:rPr sz="4400" u="none" spc="-5" dirty="0"/>
              <a:t>Longitude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381000"/>
            <a:ext cx="8229600" cy="4981575"/>
            <a:chOff x="457200" y="124206"/>
            <a:chExt cx="8229600" cy="4981575"/>
          </a:xfrm>
        </p:grpSpPr>
        <p:sp>
          <p:nvSpPr>
            <p:cNvPr id="3" name="object 3"/>
            <p:cNvSpPr/>
            <p:nvPr/>
          </p:nvSpPr>
          <p:spPr>
            <a:xfrm>
              <a:off x="457200" y="1088897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95B3D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0" y="124206"/>
              <a:ext cx="6648449" cy="49811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62000" y="4851400"/>
            <a:ext cx="7467600" cy="371475"/>
          </a:xfrm>
          <a:custGeom>
            <a:avLst/>
            <a:gdLst/>
            <a:ahLst/>
            <a:cxnLst/>
            <a:rect l="l" t="t" r="r" b="b"/>
            <a:pathLst>
              <a:path w="7467600" h="371475">
                <a:moveTo>
                  <a:pt x="7467600" y="0"/>
                </a:moveTo>
                <a:lnTo>
                  <a:pt x="4978400" y="0"/>
                </a:lnTo>
                <a:lnTo>
                  <a:pt x="2489200" y="0"/>
                </a:lnTo>
                <a:lnTo>
                  <a:pt x="0" y="0"/>
                </a:lnTo>
                <a:lnTo>
                  <a:pt x="0" y="371475"/>
                </a:lnTo>
                <a:lnTo>
                  <a:pt x="2489200" y="371475"/>
                </a:lnTo>
                <a:lnTo>
                  <a:pt x="4978400" y="371475"/>
                </a:lnTo>
                <a:lnTo>
                  <a:pt x="7467600" y="371475"/>
                </a:lnTo>
                <a:lnTo>
                  <a:pt x="74676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7200" y="4845050"/>
          <a:ext cx="8229600" cy="185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95B3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City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Latitude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Longitude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95B3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95B3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New</a:t>
                      </a:r>
                      <a:r>
                        <a:rPr sz="1800" spc="-10" dirty="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York</a:t>
                      </a:r>
                      <a:endParaRPr sz="1800" dirty="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40.7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-74.0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95B3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95B3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Rio de</a:t>
                      </a:r>
                      <a:r>
                        <a:rPr sz="1800" spc="-10" dirty="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Janeiro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-22.9</a:t>
                      </a:r>
                      <a:endParaRPr sz="1800" dirty="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-43.2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95B3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95B3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Cape Town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-33.9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18.41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95B3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95B3D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Singapore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1.3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103.8</a:t>
                      </a:r>
                      <a:endParaRPr sz="1800">
                        <a:latin typeface="Century Schoolbook"/>
                        <a:cs typeface="Century Schoolboo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95B3D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6080"/>
            <a:ext cx="6609715" cy="16421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Defines how </a:t>
            </a:r>
            <a:r>
              <a:rPr sz="3200" spc="-25" dirty="0">
                <a:latin typeface="Calibri"/>
                <a:cs typeface="Calibri"/>
              </a:rPr>
              <a:t>far </a:t>
            </a:r>
            <a:r>
              <a:rPr sz="3200" spc="-20" dirty="0">
                <a:latin typeface="Calibri"/>
                <a:cs typeface="Calibri"/>
              </a:rPr>
              <a:t>you </a:t>
            </a:r>
            <a:r>
              <a:rPr sz="3200" spc="-25" dirty="0">
                <a:latin typeface="Calibri"/>
                <a:cs typeface="Calibri"/>
              </a:rPr>
              <a:t>zoom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map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lr>
                <a:srgbClr val="C0504D"/>
              </a:buClr>
              <a:buFont typeface="Wingdings 3"/>
              <a:buChar char="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Zoom level </a:t>
            </a:r>
            <a:r>
              <a:rPr sz="2800" dirty="0">
                <a:latin typeface="Calibri"/>
                <a:cs typeface="Calibri"/>
              </a:rPr>
              <a:t>0: </a:t>
            </a:r>
            <a:r>
              <a:rPr sz="2800" spc="-15" dirty="0">
                <a:latin typeface="Calibri"/>
                <a:cs typeface="Calibri"/>
              </a:rPr>
              <a:t>Entire </a:t>
            </a:r>
            <a:r>
              <a:rPr sz="2800" spc="-10" dirty="0">
                <a:latin typeface="Calibri"/>
                <a:cs typeface="Calibri"/>
              </a:rPr>
              <a:t>world </a:t>
            </a:r>
            <a:r>
              <a:rPr sz="2800" spc="-5" dirty="0">
                <a:latin typeface="Calibri"/>
                <a:cs typeface="Calibri"/>
              </a:rPr>
              <a:t>in one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C0504D"/>
              </a:buClr>
              <a:buFont typeface="Wingdings 3"/>
              <a:buChar char="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Zoom level </a:t>
            </a:r>
            <a:r>
              <a:rPr sz="2800" dirty="0">
                <a:latin typeface="Calibri"/>
                <a:cs typeface="Calibri"/>
              </a:rPr>
              <a:t>18: </a:t>
            </a:r>
            <a:r>
              <a:rPr sz="2800" spc="-5" dirty="0">
                <a:latin typeface="Calibri"/>
                <a:cs typeface="Calibri"/>
              </a:rPr>
              <a:t>Individual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buildings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9105" y="284919"/>
            <a:ext cx="26060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0" dirty="0"/>
              <a:t>Zoom</a:t>
            </a:r>
            <a:r>
              <a:rPr sz="4400" u="none" spc="-60" dirty="0"/>
              <a:t> </a:t>
            </a:r>
            <a:r>
              <a:rPr sz="4400" u="none" spc="-20" dirty="0"/>
              <a:t>Level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81000" y="3243071"/>
            <a:ext cx="1428749" cy="933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8190" y="4094670"/>
            <a:ext cx="884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9300" y="3214878"/>
            <a:ext cx="1409699" cy="942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0939" y="4094670"/>
            <a:ext cx="884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3243072"/>
            <a:ext cx="1428749" cy="924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41140" y="4094670"/>
            <a:ext cx="884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5466270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4539" y="5466270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4739" y="5466270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4939" y="5466270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1540" y="5466270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67706" y="3243072"/>
            <a:ext cx="1428370" cy="924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27052" y="4094670"/>
            <a:ext cx="884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5176" y="4094670"/>
            <a:ext cx="884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86956" y="3243072"/>
            <a:ext cx="1418843" cy="9334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4586096"/>
            <a:ext cx="1419224" cy="94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00250" y="4595634"/>
            <a:ext cx="1428749" cy="933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76650" y="4576571"/>
            <a:ext cx="1428749" cy="9524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3050" y="4605528"/>
            <a:ext cx="1428749" cy="9235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5056" y="4633721"/>
            <a:ext cx="1447421" cy="8953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275" y="1164716"/>
            <a:ext cx="8011159" cy="5694045"/>
          </a:xfrm>
          <a:custGeom>
            <a:avLst/>
            <a:gdLst/>
            <a:ahLst/>
            <a:cxnLst/>
            <a:rect l="l" t="t" r="r" b="b"/>
            <a:pathLst>
              <a:path w="8011159" h="5694045">
                <a:moveTo>
                  <a:pt x="0" y="0"/>
                </a:moveTo>
                <a:lnTo>
                  <a:pt x="8010906" y="0"/>
                </a:lnTo>
                <a:lnTo>
                  <a:pt x="8010906" y="5693664"/>
                </a:lnTo>
                <a:lnTo>
                  <a:pt x="0" y="5693664"/>
                </a:lnTo>
                <a:lnTo>
                  <a:pt x="0" y="0"/>
                </a:lnTo>
                <a:close/>
              </a:path>
            </a:pathLst>
          </a:custGeom>
          <a:ln w="990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4303" y="1185723"/>
            <a:ext cx="274320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&lt;!DOCTYPE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17145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&lt;title&gt;TODO supply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title&lt;/title&gt;</a:t>
            </a:r>
            <a:endParaRPr sz="14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&lt;meta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charset="UTF-8"&gt;</a:t>
            </a:r>
            <a:endParaRPr sz="14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&lt;style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type="text/css"&gt;</a:t>
            </a:r>
            <a:endParaRPr sz="1400">
              <a:latin typeface="Calibri"/>
              <a:cs typeface="Calibri"/>
            </a:endParaRPr>
          </a:p>
          <a:p>
            <a:pPr marL="647700" marR="315595" indent="-15875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html, </a:t>
            </a:r>
            <a:r>
              <a:rPr sz="1400" spc="-25" dirty="0">
                <a:latin typeface="Calibri"/>
                <a:cs typeface="Calibri"/>
              </a:rPr>
              <a:t>body, </a:t>
            </a:r>
            <a:r>
              <a:rPr sz="1400" spc="-10" dirty="0">
                <a:latin typeface="Calibri"/>
                <a:cs typeface="Calibri"/>
              </a:rPr>
              <a:t>#map_canvas </a:t>
            </a:r>
            <a:r>
              <a:rPr sz="1400" spc="-5" dirty="0">
                <a:latin typeface="Calibri"/>
                <a:cs typeface="Calibri"/>
              </a:rPr>
              <a:t>{  </a:t>
            </a:r>
            <a:r>
              <a:rPr sz="1400" spc="-10" dirty="0">
                <a:latin typeface="Calibri"/>
                <a:cs typeface="Calibri"/>
              </a:rPr>
              <a:t>margin: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647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padding: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9918" y="3106416"/>
            <a:ext cx="101726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height: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100%;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2821" y="3319826"/>
            <a:ext cx="603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</a:t>
            </a:r>
            <a:r>
              <a:rPr sz="1400" spc="-30" dirty="0">
                <a:latin typeface="Calibri"/>
                <a:cs typeface="Calibri"/>
              </a:rPr>
              <a:t>/</a:t>
            </a:r>
            <a:r>
              <a:rPr sz="1400" spc="-25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yl</a:t>
            </a:r>
            <a:r>
              <a:rPr sz="1400" spc="-5" dirty="0">
                <a:latin typeface="Calibri"/>
                <a:cs typeface="Calibri"/>
              </a:rPr>
              <a:t>e&gt;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2643" y="3746647"/>
            <a:ext cx="638238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&lt;meta </a:t>
            </a:r>
            <a:r>
              <a:rPr sz="1400" spc="-5" dirty="0">
                <a:latin typeface="Calibri"/>
                <a:cs typeface="Calibri"/>
              </a:rPr>
              <a:t>name="viewport" content="width=device-width,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initial-scale=1.0"&gt;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&lt;script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src="</a:t>
            </a:r>
            <a:r>
              <a:rPr sz="1400" spc="-10" dirty="0">
                <a:latin typeface="Calibri"/>
                <a:cs typeface="Calibri"/>
                <a:hlinkClick r:id="rId2"/>
              </a:rPr>
              <a:t>http://maps.googleapis.com/maps/api/js?key=&lt;Y</a:t>
            </a:r>
            <a:r>
              <a:rPr sz="1400" spc="-10" dirty="0">
                <a:latin typeface="Calibri"/>
                <a:cs typeface="Calibri"/>
              </a:rPr>
              <a:t>OUR_API_KEY&gt;"&gt;&lt;/script&gt;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&lt;script </a:t>
            </a:r>
            <a:r>
              <a:rPr sz="1400" spc="-5" dirty="0">
                <a:latin typeface="Calibri"/>
                <a:cs typeface="Calibri"/>
              </a:rPr>
              <a:t>src="js/jquery-1.11.1.min.js"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type="text/javascript"&gt;&lt;/script&gt;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&lt;script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type="text/javascript"&gt;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$(document).ready(function ()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385" y="5240342"/>
            <a:ext cx="488188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});</a:t>
            </a:r>
            <a:endParaRPr sz="1400">
              <a:latin typeface="Calibri"/>
              <a:cs typeface="Calibri"/>
            </a:endParaRPr>
          </a:p>
          <a:p>
            <a:pPr marL="17145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&lt;/script&gt;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7145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&lt;div </a:t>
            </a:r>
            <a:r>
              <a:rPr sz="1400" spc="-10" dirty="0">
                <a:latin typeface="Calibri"/>
                <a:cs typeface="Calibri"/>
              </a:rPr>
              <a:t>id="map_canvas" </a:t>
            </a:r>
            <a:r>
              <a:rPr sz="1400" spc="-5" dirty="0">
                <a:latin typeface="Calibri"/>
                <a:cs typeface="Calibri"/>
              </a:rPr>
              <a:t>style="width: 100%; height: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100%"&gt;&lt;/div&gt;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126" y="6307393"/>
            <a:ext cx="789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&lt;</a:t>
            </a:r>
            <a:r>
              <a:rPr sz="1400" spc="-5" dirty="0">
                <a:latin typeface="Calibri"/>
                <a:cs typeface="Calibri"/>
              </a:rPr>
              <a:t>/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61842" y="284919"/>
            <a:ext cx="3019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5" dirty="0"/>
              <a:t>My </a:t>
            </a:r>
            <a:r>
              <a:rPr sz="4400" u="none" spc="-30" dirty="0"/>
              <a:t>First</a:t>
            </a:r>
            <a:r>
              <a:rPr sz="4400" u="none" spc="-50" dirty="0"/>
              <a:t> </a:t>
            </a:r>
            <a:r>
              <a:rPr sz="4400" u="none" spc="-5" dirty="0"/>
              <a:t>Map</a:t>
            </a:r>
            <a:endParaRPr sz="4400"/>
          </a:p>
        </p:txBody>
      </p:sp>
      <p:grpSp>
        <p:nvGrpSpPr>
          <p:cNvPr id="10" name="object 10"/>
          <p:cNvGrpSpPr/>
          <p:nvPr/>
        </p:nvGrpSpPr>
        <p:grpSpPr>
          <a:xfrm>
            <a:off x="3234227" y="2239391"/>
            <a:ext cx="5608955" cy="1707514"/>
            <a:chOff x="3234227" y="2239391"/>
            <a:chExt cx="5608955" cy="1707514"/>
          </a:xfrm>
        </p:grpSpPr>
        <p:sp>
          <p:nvSpPr>
            <p:cNvPr id="11" name="object 11"/>
            <p:cNvSpPr/>
            <p:nvPr/>
          </p:nvSpPr>
          <p:spPr>
            <a:xfrm>
              <a:off x="3854394" y="2252091"/>
              <a:ext cx="0" cy="683260"/>
            </a:xfrm>
            <a:custGeom>
              <a:avLst/>
              <a:gdLst/>
              <a:ahLst/>
              <a:cxnLst/>
              <a:rect l="l" t="t" r="r" b="b"/>
              <a:pathLst>
                <a:path h="683260">
                  <a:moveTo>
                    <a:pt x="0" y="0"/>
                  </a:moveTo>
                  <a:lnTo>
                    <a:pt x="0" y="682752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6927" y="2380105"/>
              <a:ext cx="607695" cy="271780"/>
            </a:xfrm>
            <a:custGeom>
              <a:avLst/>
              <a:gdLst/>
              <a:ahLst/>
              <a:cxnLst/>
              <a:rect l="l" t="t" r="r" b="b"/>
              <a:pathLst>
                <a:path w="607695" h="271780">
                  <a:moveTo>
                    <a:pt x="607466" y="0"/>
                  </a:moveTo>
                  <a:lnTo>
                    <a:pt x="0" y="271399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408" y="3084957"/>
              <a:ext cx="2891155" cy="681990"/>
            </a:xfrm>
            <a:custGeom>
              <a:avLst/>
              <a:gdLst/>
              <a:ahLst/>
              <a:cxnLst/>
              <a:rect l="l" t="t" r="r" b="b"/>
              <a:pathLst>
                <a:path w="2891154" h="681989">
                  <a:moveTo>
                    <a:pt x="2891027" y="0"/>
                  </a:moveTo>
                  <a:lnTo>
                    <a:pt x="0" y="0"/>
                  </a:lnTo>
                  <a:lnTo>
                    <a:pt x="0" y="681989"/>
                  </a:lnTo>
                  <a:lnTo>
                    <a:pt x="2891027" y="681989"/>
                  </a:lnTo>
                  <a:lnTo>
                    <a:pt x="289102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9408" y="3084957"/>
              <a:ext cx="2891155" cy="681990"/>
            </a:xfrm>
            <a:custGeom>
              <a:avLst/>
              <a:gdLst/>
              <a:ahLst/>
              <a:cxnLst/>
              <a:rect l="l" t="t" r="r" b="b"/>
              <a:pathLst>
                <a:path w="2891154" h="681989">
                  <a:moveTo>
                    <a:pt x="0" y="0"/>
                  </a:moveTo>
                  <a:lnTo>
                    <a:pt x="2891027" y="0"/>
                  </a:lnTo>
                  <a:lnTo>
                    <a:pt x="2891027" y="681989"/>
                  </a:lnTo>
                  <a:lnTo>
                    <a:pt x="0" y="681989"/>
                  </a:lnTo>
                  <a:lnTo>
                    <a:pt x="0" y="0"/>
                  </a:lnTo>
                  <a:close/>
                </a:path>
              </a:pathLst>
            </a:custGeom>
            <a:ln w="25145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98500" y="3084957"/>
              <a:ext cx="0" cy="681990"/>
            </a:xfrm>
            <a:custGeom>
              <a:avLst/>
              <a:gdLst/>
              <a:ahLst/>
              <a:cxnLst/>
              <a:rect l="l" t="t" r="r" b="b"/>
              <a:pathLst>
                <a:path h="681989">
                  <a:moveTo>
                    <a:pt x="0" y="0"/>
                  </a:moveTo>
                  <a:lnTo>
                    <a:pt x="0" y="68199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16422" y="3212830"/>
              <a:ext cx="1082675" cy="721360"/>
            </a:xfrm>
            <a:custGeom>
              <a:avLst/>
              <a:gdLst/>
              <a:ahLst/>
              <a:cxnLst/>
              <a:rect l="l" t="t" r="r" b="b"/>
              <a:pathLst>
                <a:path w="1082675" h="721360">
                  <a:moveTo>
                    <a:pt x="1082078" y="0"/>
                  </a:moveTo>
                  <a:lnTo>
                    <a:pt x="0" y="721207"/>
                  </a:lnTo>
                </a:path>
              </a:pathLst>
            </a:custGeom>
            <a:ln w="25145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53459" y="2252091"/>
            <a:ext cx="2388870" cy="68326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4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style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3915" y="3124089"/>
            <a:ext cx="240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Google Maps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7441" y="3398409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JavaScript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jQuery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67954" y="5627751"/>
            <a:ext cx="633095" cy="683260"/>
            <a:chOff x="5367954" y="5627751"/>
            <a:chExt cx="633095" cy="683260"/>
          </a:xfrm>
        </p:grpSpPr>
        <p:sp>
          <p:nvSpPr>
            <p:cNvPr id="21" name="object 21"/>
            <p:cNvSpPr/>
            <p:nvPr/>
          </p:nvSpPr>
          <p:spPr>
            <a:xfrm>
              <a:off x="5987994" y="5627751"/>
              <a:ext cx="0" cy="683260"/>
            </a:xfrm>
            <a:custGeom>
              <a:avLst/>
              <a:gdLst/>
              <a:ahLst/>
              <a:cxnLst/>
              <a:rect l="l" t="t" r="r" b="b"/>
              <a:pathLst>
                <a:path h="683260">
                  <a:moveTo>
                    <a:pt x="0" y="0"/>
                  </a:moveTo>
                  <a:lnTo>
                    <a:pt x="0" y="682752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80527" y="5755765"/>
              <a:ext cx="607695" cy="271780"/>
            </a:xfrm>
            <a:custGeom>
              <a:avLst/>
              <a:gdLst/>
              <a:ahLst/>
              <a:cxnLst/>
              <a:rect l="l" t="t" r="r" b="b"/>
              <a:pathLst>
                <a:path w="607695" h="271779">
                  <a:moveTo>
                    <a:pt x="607466" y="0"/>
                  </a:moveTo>
                  <a:lnTo>
                    <a:pt x="0" y="271399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87059" y="5627751"/>
            <a:ext cx="2388870" cy="68326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72135" marR="100330" indent="-464184">
              <a:lnSpc>
                <a:spcPct val="100000"/>
              </a:lnSpc>
              <a:spcBef>
                <a:spcPts val="409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div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hold 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665" y="1278032"/>
            <a:ext cx="5897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Initialize </a:t>
            </a:r>
            <a:r>
              <a:rPr sz="3200" spc="-5" dirty="0">
                <a:latin typeface="Calibri"/>
                <a:cs typeface="Calibri"/>
              </a:rPr>
              <a:t>a map </a:t>
            </a:r>
            <a:r>
              <a:rPr sz="3200" spc="-15" dirty="0">
                <a:latin typeface="Calibri"/>
                <a:cs typeface="Calibri"/>
              </a:rPr>
              <a:t>by setting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261" y="2148458"/>
            <a:ext cx="8011795" cy="2555240"/>
          </a:xfrm>
          <a:prstGeom prst="rect">
            <a:avLst/>
          </a:prstGeom>
          <a:ln w="990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05155" marR="6030595" indent="-457834">
              <a:lnSpc>
                <a:spcPct val="100000"/>
              </a:lnSpc>
              <a:spcBef>
                <a:spcPts val="229"/>
              </a:spcBef>
            </a:pPr>
            <a:r>
              <a:rPr sz="2000" spc="-15" dirty="0">
                <a:latin typeface="Calibri"/>
                <a:cs typeface="Calibri"/>
              </a:rPr>
              <a:t>var </a:t>
            </a:r>
            <a:r>
              <a:rPr sz="2000" spc="-10" dirty="0">
                <a:latin typeface="Calibri"/>
                <a:cs typeface="Calibri"/>
              </a:rPr>
              <a:t>myOptions </a:t>
            </a:r>
            <a:r>
              <a:rPr sz="2000" spc="-5" dirty="0">
                <a:latin typeface="Calibri"/>
                <a:cs typeface="Calibri"/>
              </a:rPr>
              <a:t>= {  </a:t>
            </a:r>
            <a:r>
              <a:rPr sz="2000" spc="-10" dirty="0">
                <a:latin typeface="Calibri"/>
                <a:cs typeface="Calibri"/>
              </a:rPr>
              <a:t>zoom: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11,</a:t>
            </a:r>
            <a:endParaRPr sz="2000">
              <a:latin typeface="Calibri"/>
              <a:cs typeface="Calibri"/>
            </a:endParaRPr>
          </a:p>
          <a:p>
            <a:pPr marL="66230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center: </a:t>
            </a:r>
            <a:r>
              <a:rPr sz="2000" spc="-5" dirty="0">
                <a:latin typeface="Calibri"/>
                <a:cs typeface="Calibri"/>
              </a:rPr>
              <a:t>{lat:1.29,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lng:103.85},</a:t>
            </a:r>
            <a:endParaRPr sz="2000">
              <a:latin typeface="Calibri"/>
              <a:cs typeface="Calibri"/>
            </a:endParaRPr>
          </a:p>
          <a:p>
            <a:pPr marL="66230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mapTypeId: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google.maps.MapTypeId.ROADMAP</a:t>
            </a:r>
            <a:endParaRPr sz="2000">
              <a:latin typeface="Calibri"/>
              <a:cs typeface="Calibri"/>
            </a:endParaRPr>
          </a:p>
          <a:p>
            <a:pPr marL="14795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90805" marR="3048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map = </a:t>
            </a:r>
            <a:r>
              <a:rPr sz="2000" spc="-10" dirty="0">
                <a:latin typeface="Calibri"/>
                <a:cs typeface="Calibri"/>
              </a:rPr>
              <a:t>new  google.maps.Map(document.getElementById('map_canvas'),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myOptions);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1842" y="284919"/>
            <a:ext cx="3019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5" dirty="0"/>
              <a:t>My </a:t>
            </a:r>
            <a:r>
              <a:rPr sz="4400" u="none" spc="-30" dirty="0"/>
              <a:t>First</a:t>
            </a:r>
            <a:r>
              <a:rPr sz="4400" u="none" spc="-50" dirty="0"/>
              <a:t> </a:t>
            </a:r>
            <a:r>
              <a:rPr sz="4400" u="none" spc="-5" dirty="0"/>
              <a:t>Map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2305423" y="2436493"/>
            <a:ext cx="671195" cy="340995"/>
            <a:chOff x="2305423" y="2436493"/>
            <a:chExt cx="671195" cy="340995"/>
          </a:xfrm>
        </p:grpSpPr>
        <p:sp>
          <p:nvSpPr>
            <p:cNvPr id="6" name="object 6"/>
            <p:cNvSpPr/>
            <p:nvPr/>
          </p:nvSpPr>
          <p:spPr>
            <a:xfrm>
              <a:off x="2963740" y="2436493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61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7996" y="2500358"/>
              <a:ext cx="645795" cy="190500"/>
            </a:xfrm>
            <a:custGeom>
              <a:avLst/>
              <a:gdLst/>
              <a:ahLst/>
              <a:cxnLst/>
              <a:rect l="l" t="t" r="r" b="b"/>
              <a:pathLst>
                <a:path w="645794" h="190500">
                  <a:moveTo>
                    <a:pt x="645744" y="0"/>
                  </a:moveTo>
                  <a:lnTo>
                    <a:pt x="0" y="18989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03245" y="2436495"/>
            <a:ext cx="1674495" cy="340995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Zoom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2942" y="3587115"/>
            <a:ext cx="1179195" cy="340995"/>
          </a:xfrm>
          <a:custGeom>
            <a:avLst/>
            <a:gdLst/>
            <a:ahLst/>
            <a:cxnLst/>
            <a:rect l="l" t="t" r="r" b="b"/>
            <a:pathLst>
              <a:path w="1179195" h="340995">
                <a:moveTo>
                  <a:pt x="1178813" y="0"/>
                </a:moveTo>
                <a:lnTo>
                  <a:pt x="0" y="0"/>
                </a:lnTo>
                <a:lnTo>
                  <a:pt x="0" y="340613"/>
                </a:lnTo>
                <a:lnTo>
                  <a:pt x="1178813" y="340613"/>
                </a:lnTo>
                <a:lnTo>
                  <a:pt x="11788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676490" y="3078947"/>
            <a:ext cx="210820" cy="848994"/>
            <a:chOff x="2676490" y="3078947"/>
            <a:chExt cx="210820" cy="848994"/>
          </a:xfrm>
        </p:grpSpPr>
        <p:sp>
          <p:nvSpPr>
            <p:cNvPr id="11" name="object 11"/>
            <p:cNvSpPr/>
            <p:nvPr/>
          </p:nvSpPr>
          <p:spPr>
            <a:xfrm>
              <a:off x="2874712" y="3587114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5">
                  <a:moveTo>
                    <a:pt x="0" y="0"/>
                  </a:moveTo>
                  <a:lnTo>
                    <a:pt x="0" y="34061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9063" y="3091520"/>
              <a:ext cx="186055" cy="560070"/>
            </a:xfrm>
            <a:custGeom>
              <a:avLst/>
              <a:gdLst/>
              <a:ahLst/>
              <a:cxnLst/>
              <a:rect l="l" t="t" r="r" b="b"/>
              <a:pathLst>
                <a:path w="186055" h="560070">
                  <a:moveTo>
                    <a:pt x="185648" y="559460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72942" y="3587115"/>
            <a:ext cx="1179195" cy="340995"/>
          </a:xfrm>
          <a:prstGeom prst="rect">
            <a:avLst/>
          </a:prstGeom>
          <a:ln w="25146">
            <a:solidFill>
              <a:srgbClr val="385D8A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4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latitude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88516" y="3083229"/>
            <a:ext cx="907415" cy="864869"/>
            <a:chOff x="3688516" y="3083229"/>
            <a:chExt cx="907415" cy="864869"/>
          </a:xfrm>
        </p:grpSpPr>
        <p:sp>
          <p:nvSpPr>
            <p:cNvPr id="15" name="object 15"/>
            <p:cNvSpPr/>
            <p:nvPr/>
          </p:nvSpPr>
          <p:spPr>
            <a:xfrm>
              <a:off x="4583117" y="360616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37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1089" y="3095802"/>
              <a:ext cx="882650" cy="574675"/>
            </a:xfrm>
            <a:custGeom>
              <a:avLst/>
              <a:gdLst/>
              <a:ahLst/>
              <a:cxnLst/>
              <a:rect l="l" t="t" r="r" b="b"/>
              <a:pathLst>
                <a:path w="882650" h="574675">
                  <a:moveTo>
                    <a:pt x="882027" y="574370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81346" y="3606165"/>
            <a:ext cx="1179195" cy="34163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longitude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4734"/>
            <a:ext cx="7862570" cy="444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Markers </a:t>
            </a:r>
            <a:r>
              <a:rPr sz="2200" spc="-1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pasted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top </a:t>
            </a:r>
            <a:r>
              <a:rPr sz="2200" dirty="0">
                <a:latin typeface="Calibri"/>
                <a:cs typeface="Calibri"/>
              </a:rPr>
              <a:t>of 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map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InfoWindow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displayed </a:t>
            </a:r>
            <a:r>
              <a:rPr sz="2200" spc="-5" dirty="0">
                <a:latin typeface="Calibri"/>
                <a:cs typeface="Calibri"/>
              </a:rPr>
              <a:t>when each </a:t>
            </a:r>
            <a:r>
              <a:rPr sz="2200" spc="-15" dirty="0">
                <a:latin typeface="Calibri"/>
                <a:cs typeface="Calibri"/>
              </a:rPr>
              <a:t>marker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clicked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 marL="379730">
              <a:lnSpc>
                <a:spcPts val="2380"/>
              </a:lnSpc>
            </a:pPr>
            <a:r>
              <a:rPr sz="2000" spc="-15" dirty="0">
                <a:latin typeface="Calibri"/>
                <a:cs typeface="Calibri"/>
              </a:rPr>
              <a:t>Create </a:t>
            </a:r>
            <a:r>
              <a:rPr sz="2000" spc="-5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InfoWindow </a:t>
            </a:r>
            <a:r>
              <a:rPr sz="2000" spc="-5" dirty="0">
                <a:latin typeface="Calibri"/>
                <a:cs typeface="Calibri"/>
              </a:rPr>
              <a:t>with a </a:t>
            </a:r>
            <a:r>
              <a:rPr sz="2000" spc="-15" dirty="0">
                <a:latin typeface="Calibri"/>
                <a:cs typeface="Calibri"/>
              </a:rPr>
              <a:t>text </a:t>
            </a:r>
            <a:r>
              <a:rPr sz="2000" dirty="0">
                <a:latin typeface="Calibri"/>
                <a:cs typeface="Calibri"/>
              </a:rPr>
              <a:t>(e.g. </a:t>
            </a:r>
            <a:r>
              <a:rPr sz="2000" spc="-5" dirty="0">
                <a:latin typeface="Calibri"/>
                <a:cs typeface="Calibri"/>
              </a:rPr>
              <a:t>"Hello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World!“)</a:t>
            </a:r>
            <a:endParaRPr sz="2000">
              <a:latin typeface="Calibri"/>
              <a:cs typeface="Calibri"/>
            </a:endParaRPr>
          </a:p>
          <a:p>
            <a:pPr marL="379730" marR="5080">
              <a:lnSpc>
                <a:spcPts val="1920"/>
              </a:lnSpc>
              <a:spcBef>
                <a:spcPts val="445"/>
              </a:spcBef>
            </a:pPr>
            <a:r>
              <a:rPr sz="2000" i="1" spc="-5" dirty="0">
                <a:solidFill>
                  <a:srgbClr val="0070C0"/>
                </a:solidFill>
                <a:latin typeface="Courier New"/>
                <a:cs typeface="Courier New"/>
              </a:rPr>
              <a:t>var infowindow = new  google.maps.InfoWindow({content: "Hello</a:t>
            </a:r>
            <a:r>
              <a:rPr sz="2000" i="1" spc="5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Courier New"/>
                <a:cs typeface="Courier New"/>
              </a:rPr>
              <a:t>World!});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urier New"/>
              <a:cs typeface="Courier New"/>
            </a:endParaRPr>
          </a:p>
          <a:p>
            <a:pPr marL="379730">
              <a:lnSpc>
                <a:spcPts val="2380"/>
              </a:lnSpc>
            </a:pPr>
            <a:r>
              <a:rPr sz="2000" spc="-15" dirty="0">
                <a:latin typeface="Calibri"/>
                <a:cs typeface="Calibri"/>
              </a:rPr>
              <a:t>Create </a:t>
            </a:r>
            <a:r>
              <a:rPr sz="2000" spc="-5" dirty="0">
                <a:latin typeface="Calibri"/>
                <a:cs typeface="Calibri"/>
              </a:rPr>
              <a:t>and place a </a:t>
            </a:r>
            <a:r>
              <a:rPr sz="2000" spc="-10" dirty="0">
                <a:latin typeface="Calibri"/>
                <a:cs typeface="Calibri"/>
              </a:rPr>
              <a:t>new </a:t>
            </a:r>
            <a:r>
              <a:rPr sz="2000" spc="-15" dirty="0">
                <a:latin typeface="Calibri"/>
                <a:cs typeface="Calibri"/>
              </a:rPr>
              <a:t>marker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endParaRPr sz="2000">
              <a:latin typeface="Calibri"/>
              <a:cs typeface="Calibri"/>
            </a:endParaRPr>
          </a:p>
          <a:p>
            <a:pPr marL="379730">
              <a:lnSpc>
                <a:spcPts val="2140"/>
              </a:lnSpc>
            </a:pPr>
            <a:r>
              <a:rPr sz="2000" i="1" spc="-5" dirty="0">
                <a:solidFill>
                  <a:srgbClr val="0070C0"/>
                </a:solidFill>
                <a:latin typeface="Courier New"/>
                <a:cs typeface="Courier New"/>
              </a:rPr>
              <a:t>var marker = new</a:t>
            </a:r>
            <a:r>
              <a:rPr sz="2000" i="1" spc="3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Courier New"/>
                <a:cs typeface="Courier New"/>
              </a:rPr>
              <a:t>google.maps.Marker(position:</a:t>
            </a:r>
            <a:endParaRPr sz="2000">
              <a:latin typeface="Courier New"/>
              <a:cs typeface="Courier New"/>
            </a:endParaRPr>
          </a:p>
          <a:p>
            <a:pPr marL="379730" marR="1225550">
              <a:lnSpc>
                <a:spcPts val="1920"/>
              </a:lnSpc>
              <a:spcBef>
                <a:spcPts val="225"/>
              </a:spcBef>
            </a:pPr>
            <a:r>
              <a:rPr sz="2000" i="1" spc="-5" dirty="0">
                <a:solidFill>
                  <a:srgbClr val="1F497D"/>
                </a:solidFill>
                <a:latin typeface="Courier New"/>
                <a:cs typeface="Courier New"/>
              </a:rPr>
              <a:t>{lat:1.443348, lng:103.784924}</a:t>
            </a:r>
            <a:r>
              <a:rPr sz="2000" i="1" spc="-5" dirty="0">
                <a:solidFill>
                  <a:srgbClr val="0070C0"/>
                </a:solidFill>
                <a:latin typeface="Courier New"/>
                <a:cs typeface="Courier New"/>
              </a:rPr>
              <a:t>, map: map,  title:"Hello</a:t>
            </a:r>
            <a:r>
              <a:rPr sz="2000" i="1" spc="-1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Courier New"/>
                <a:cs typeface="Courier New"/>
              </a:rPr>
              <a:t>World!"});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ourier New"/>
              <a:cs typeface="Courier New"/>
            </a:endParaRPr>
          </a:p>
          <a:p>
            <a:pPr marL="379730" marR="460375">
              <a:lnSpc>
                <a:spcPct val="892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Open the </a:t>
            </a:r>
            <a:r>
              <a:rPr sz="2000" spc="-10" dirty="0">
                <a:latin typeface="Calibri"/>
                <a:cs typeface="Calibri"/>
              </a:rPr>
              <a:t>InfoWindow </a:t>
            </a:r>
            <a:r>
              <a:rPr sz="2000" spc="-5" dirty="0">
                <a:latin typeface="Calibri"/>
                <a:cs typeface="Calibri"/>
              </a:rPr>
              <a:t>when the </a:t>
            </a:r>
            <a:r>
              <a:rPr sz="2000" spc="-10" dirty="0">
                <a:latin typeface="Calibri"/>
                <a:cs typeface="Calibri"/>
              </a:rPr>
              <a:t>associated </a:t>
            </a:r>
            <a:r>
              <a:rPr sz="2000" spc="-15" dirty="0">
                <a:latin typeface="Calibri"/>
                <a:cs typeface="Calibri"/>
              </a:rPr>
              <a:t>marker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clicked  </a:t>
            </a:r>
            <a:r>
              <a:rPr sz="2000" i="1" spc="-5" dirty="0">
                <a:solidFill>
                  <a:srgbClr val="0070C0"/>
                </a:solidFill>
                <a:latin typeface="Courier New"/>
                <a:cs typeface="Courier New"/>
              </a:rPr>
              <a:t>google.maps.event.addListener(marker, 'click',  function()</a:t>
            </a:r>
            <a:r>
              <a:rPr sz="2000" i="1" spc="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Courier New"/>
                <a:cs typeface="Courier New"/>
              </a:rPr>
              <a:t>{infowindow.open(map,marker);});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7350" y="284919"/>
            <a:ext cx="53092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35" dirty="0"/>
              <a:t>Markers </a:t>
            </a:r>
            <a:r>
              <a:rPr sz="4400" u="none" spc="-5" dirty="0"/>
              <a:t>&amp;</a:t>
            </a:r>
            <a:r>
              <a:rPr sz="4400" u="none" spc="20" dirty="0"/>
              <a:t> </a:t>
            </a:r>
            <a:r>
              <a:rPr sz="4400" u="none" spc="-20" dirty="0"/>
              <a:t>InfoWindow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956</Words>
  <Application>Microsoft Office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Schoolbook</vt:lpstr>
      <vt:lpstr>Courier New</vt:lpstr>
      <vt:lpstr>Times New Roman</vt:lpstr>
      <vt:lpstr>Wingdings</vt:lpstr>
      <vt:lpstr>Wingdings 3</vt:lpstr>
      <vt:lpstr>Office Theme</vt:lpstr>
      <vt:lpstr>PowerPoint Presentation</vt:lpstr>
      <vt:lpstr>Today's problem</vt:lpstr>
      <vt:lpstr>HTML5 Geolocation API and Google Maps</vt:lpstr>
      <vt:lpstr>Latitude / Longitude</vt:lpstr>
      <vt:lpstr>PowerPoint Presentation</vt:lpstr>
      <vt:lpstr>Zoom Level</vt:lpstr>
      <vt:lpstr>My First Map</vt:lpstr>
      <vt:lpstr>My First Map</vt:lpstr>
      <vt:lpstr>Markers &amp; InfoWindow</vt:lpstr>
      <vt:lpstr>HTML5 Geolocation</vt:lpstr>
      <vt:lpstr>HTML5 Geolocation</vt:lpstr>
      <vt:lpstr>Dynamic Markers</vt:lpstr>
      <vt:lpstr>restaurantsMap.js - continue</vt:lpstr>
      <vt:lpstr>restaurantsMap.js - continue</vt:lpstr>
      <vt:lpstr>restaurantsMap.js - continue</vt:lpstr>
      <vt:lpstr>restaurantsMap.js - continue</vt:lpstr>
      <vt:lpstr>restaurantsMap.js - continue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2</cp:revision>
  <dcterms:created xsi:type="dcterms:W3CDTF">2020-10-18T08:12:04Z</dcterms:created>
  <dcterms:modified xsi:type="dcterms:W3CDTF">2020-12-12T08:49:05Z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2020-10-18T00:00:00Z</vt:filetime>
  </property>
</Properties>
</file>