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ан Домино" userId="bb916e75cf74fed1" providerId="LiveId" clId="{A5D7AF51-8260-4115-9916-58C5EC9D1BF0}"/>
    <pc:docChg chg="undo redo custSel addSld modSld">
      <pc:chgData name="Иван Домино" userId="bb916e75cf74fed1" providerId="LiveId" clId="{A5D7AF51-8260-4115-9916-58C5EC9D1BF0}" dt="2022-11-23T16:18:33.385" v="790" actId="680"/>
      <pc:docMkLst>
        <pc:docMk/>
      </pc:docMkLst>
      <pc:sldChg chg="delSp modSp new mod">
        <pc:chgData name="Иван Домино" userId="bb916e75cf74fed1" providerId="LiveId" clId="{A5D7AF51-8260-4115-9916-58C5EC9D1BF0}" dt="2022-11-23T15:50:12.084" v="85" actId="478"/>
        <pc:sldMkLst>
          <pc:docMk/>
          <pc:sldMk cId="1635843851" sldId="256"/>
        </pc:sldMkLst>
        <pc:spChg chg="mod">
          <ac:chgData name="Иван Домино" userId="bb916e75cf74fed1" providerId="LiveId" clId="{A5D7AF51-8260-4115-9916-58C5EC9D1BF0}" dt="2022-11-23T15:50:07.798" v="84" actId="20577"/>
          <ac:spMkLst>
            <pc:docMk/>
            <pc:sldMk cId="1635843851" sldId="256"/>
            <ac:spMk id="2" creationId="{8CCE7E51-F55E-EE37-7F48-B43E2697A703}"/>
          </ac:spMkLst>
        </pc:spChg>
        <pc:spChg chg="del mod">
          <ac:chgData name="Иван Домино" userId="bb916e75cf74fed1" providerId="LiveId" clId="{A5D7AF51-8260-4115-9916-58C5EC9D1BF0}" dt="2022-11-23T15:50:12.084" v="85" actId="478"/>
          <ac:spMkLst>
            <pc:docMk/>
            <pc:sldMk cId="1635843851" sldId="256"/>
            <ac:spMk id="3" creationId="{3D94C643-F963-DF31-65E1-1F1E19296A35}"/>
          </ac:spMkLst>
        </pc:spChg>
      </pc:sldChg>
      <pc:sldChg chg="addSp delSp modSp new mod">
        <pc:chgData name="Иван Домино" userId="bb916e75cf74fed1" providerId="LiveId" clId="{A5D7AF51-8260-4115-9916-58C5EC9D1BF0}" dt="2022-11-23T15:55:49.800" v="331" actId="1076"/>
        <pc:sldMkLst>
          <pc:docMk/>
          <pc:sldMk cId="3808184328" sldId="257"/>
        </pc:sldMkLst>
        <pc:spChg chg="del mod">
          <ac:chgData name="Иван Домино" userId="bb916e75cf74fed1" providerId="LiveId" clId="{A5D7AF51-8260-4115-9916-58C5EC9D1BF0}" dt="2022-11-23T15:50:38.494" v="90" actId="478"/>
          <ac:spMkLst>
            <pc:docMk/>
            <pc:sldMk cId="3808184328" sldId="257"/>
            <ac:spMk id="2" creationId="{63F8CC16-3F36-CD55-8E02-2B19866E341E}"/>
          </ac:spMkLst>
        </pc:spChg>
        <pc:spChg chg="add del mod">
          <ac:chgData name="Иван Домино" userId="bb916e75cf74fed1" providerId="LiveId" clId="{A5D7AF51-8260-4115-9916-58C5EC9D1BF0}" dt="2022-11-23T15:54:29.662" v="218" actId="1076"/>
          <ac:spMkLst>
            <pc:docMk/>
            <pc:sldMk cId="3808184328" sldId="257"/>
            <ac:spMk id="3" creationId="{AD9DFC83-B20E-466F-2AFD-9A10261E8984}"/>
          </ac:spMkLst>
        </pc:spChg>
        <pc:spChg chg="add mod">
          <ac:chgData name="Иван Домино" userId="bb916e75cf74fed1" providerId="LiveId" clId="{A5D7AF51-8260-4115-9916-58C5EC9D1BF0}" dt="2022-11-23T15:55:49.800" v="331" actId="1076"/>
          <ac:spMkLst>
            <pc:docMk/>
            <pc:sldMk cId="3808184328" sldId="257"/>
            <ac:spMk id="4" creationId="{DF3E5764-16DA-0433-0A4F-510B7680EE88}"/>
          </ac:spMkLst>
        </pc:spChg>
      </pc:sldChg>
      <pc:sldChg chg="addSp delSp modSp new mod">
        <pc:chgData name="Иван Домино" userId="bb916e75cf74fed1" providerId="LiveId" clId="{A5D7AF51-8260-4115-9916-58C5EC9D1BF0}" dt="2022-11-23T15:55:41.874" v="330" actId="1076"/>
        <pc:sldMkLst>
          <pc:docMk/>
          <pc:sldMk cId="2795963734" sldId="258"/>
        </pc:sldMkLst>
        <pc:spChg chg="del">
          <ac:chgData name="Иван Домино" userId="bb916e75cf74fed1" providerId="LiveId" clId="{A5D7AF51-8260-4115-9916-58C5EC9D1BF0}" dt="2022-11-23T15:54:56.039" v="257" actId="478"/>
          <ac:spMkLst>
            <pc:docMk/>
            <pc:sldMk cId="2795963734" sldId="258"/>
            <ac:spMk id="2" creationId="{D4EEBE5B-0B41-301E-ACA9-760911889D3E}"/>
          </ac:spMkLst>
        </pc:spChg>
        <pc:spChg chg="mod">
          <ac:chgData name="Иван Домино" userId="bb916e75cf74fed1" providerId="LiveId" clId="{A5D7AF51-8260-4115-9916-58C5EC9D1BF0}" dt="2022-11-23T15:55:09.822" v="273" actId="20577"/>
          <ac:spMkLst>
            <pc:docMk/>
            <pc:sldMk cId="2795963734" sldId="258"/>
            <ac:spMk id="3" creationId="{7EB28904-DD16-B1C7-5AED-B2C44A49BAF9}"/>
          </ac:spMkLst>
        </pc:spChg>
        <pc:spChg chg="add mod">
          <ac:chgData name="Иван Домино" userId="bb916e75cf74fed1" providerId="LiveId" clId="{A5D7AF51-8260-4115-9916-58C5EC9D1BF0}" dt="2022-11-23T15:55:41.874" v="330" actId="1076"/>
          <ac:spMkLst>
            <pc:docMk/>
            <pc:sldMk cId="2795963734" sldId="258"/>
            <ac:spMk id="4" creationId="{EA25CAE2-0630-769F-3C04-3EE67EE4604B}"/>
          </ac:spMkLst>
        </pc:spChg>
      </pc:sldChg>
      <pc:sldChg chg="modSp new mod">
        <pc:chgData name="Иван Домино" userId="bb916e75cf74fed1" providerId="LiveId" clId="{A5D7AF51-8260-4115-9916-58C5EC9D1BF0}" dt="2022-11-23T15:56:17.787" v="349" actId="1076"/>
        <pc:sldMkLst>
          <pc:docMk/>
          <pc:sldMk cId="1398541531" sldId="259"/>
        </pc:sldMkLst>
        <pc:spChg chg="mod">
          <ac:chgData name="Иван Домино" userId="bb916e75cf74fed1" providerId="LiveId" clId="{A5D7AF51-8260-4115-9916-58C5EC9D1BF0}" dt="2022-11-23T15:56:17.787" v="349" actId="1076"/>
          <ac:spMkLst>
            <pc:docMk/>
            <pc:sldMk cId="1398541531" sldId="259"/>
            <ac:spMk id="2" creationId="{91529E6E-6163-8EBE-ECE9-5CE312AE28C4}"/>
          </ac:spMkLst>
        </pc:spChg>
        <pc:spChg chg="mod">
          <ac:chgData name="Иван Домино" userId="bb916e75cf74fed1" providerId="LiveId" clId="{A5D7AF51-8260-4115-9916-58C5EC9D1BF0}" dt="2022-11-23T15:56:17.071" v="348" actId="403"/>
          <ac:spMkLst>
            <pc:docMk/>
            <pc:sldMk cId="1398541531" sldId="259"/>
            <ac:spMk id="3" creationId="{05829152-1CBF-2DD8-55F6-AF7FC5715280}"/>
          </ac:spMkLst>
        </pc:spChg>
      </pc:sldChg>
      <pc:sldChg chg="modSp new mod">
        <pc:chgData name="Иван Домино" userId="bb916e75cf74fed1" providerId="LiveId" clId="{A5D7AF51-8260-4115-9916-58C5EC9D1BF0}" dt="2022-11-23T15:58:34.133" v="410" actId="20577"/>
        <pc:sldMkLst>
          <pc:docMk/>
          <pc:sldMk cId="1183179088" sldId="260"/>
        </pc:sldMkLst>
        <pc:spChg chg="mod">
          <ac:chgData name="Иван Домино" userId="bb916e75cf74fed1" providerId="LiveId" clId="{A5D7AF51-8260-4115-9916-58C5EC9D1BF0}" dt="2022-11-23T15:58:34.133" v="410" actId="20577"/>
          <ac:spMkLst>
            <pc:docMk/>
            <pc:sldMk cId="1183179088" sldId="260"/>
            <ac:spMk id="2" creationId="{1974C9E9-F31F-51B0-4DAA-A304DB5E51EB}"/>
          </ac:spMkLst>
        </pc:spChg>
        <pc:spChg chg="mod">
          <ac:chgData name="Иван Домино" userId="bb916e75cf74fed1" providerId="LiveId" clId="{A5D7AF51-8260-4115-9916-58C5EC9D1BF0}" dt="2022-11-23T15:57:58.030" v="369" actId="403"/>
          <ac:spMkLst>
            <pc:docMk/>
            <pc:sldMk cId="1183179088" sldId="260"/>
            <ac:spMk id="3" creationId="{3D089B32-8265-85C0-39B5-F86D6E59D29A}"/>
          </ac:spMkLst>
        </pc:spChg>
      </pc:sldChg>
      <pc:sldChg chg="modSp new mod">
        <pc:chgData name="Иван Домино" userId="bb916e75cf74fed1" providerId="LiveId" clId="{A5D7AF51-8260-4115-9916-58C5EC9D1BF0}" dt="2022-11-23T15:58:44.281" v="413" actId="20577"/>
        <pc:sldMkLst>
          <pc:docMk/>
          <pc:sldMk cId="1623690486" sldId="261"/>
        </pc:sldMkLst>
        <pc:spChg chg="mod">
          <ac:chgData name="Иван Домино" userId="bb916e75cf74fed1" providerId="LiveId" clId="{A5D7AF51-8260-4115-9916-58C5EC9D1BF0}" dt="2022-11-23T15:58:30.218" v="408" actId="20577"/>
          <ac:spMkLst>
            <pc:docMk/>
            <pc:sldMk cId="1623690486" sldId="261"/>
            <ac:spMk id="2" creationId="{8232CD79-297A-7509-DF90-00DC7D7F3275}"/>
          </ac:spMkLst>
        </pc:spChg>
        <pc:spChg chg="mod">
          <ac:chgData name="Иван Домино" userId="bb916e75cf74fed1" providerId="LiveId" clId="{A5D7AF51-8260-4115-9916-58C5EC9D1BF0}" dt="2022-11-23T15:58:44.281" v="413" actId="20577"/>
          <ac:spMkLst>
            <pc:docMk/>
            <pc:sldMk cId="1623690486" sldId="261"/>
            <ac:spMk id="3" creationId="{AFE27E75-CA17-FFA6-00F8-C2A300D1B724}"/>
          </ac:spMkLst>
        </pc:spChg>
      </pc:sldChg>
      <pc:sldChg chg="modSp new mod">
        <pc:chgData name="Иван Домино" userId="bb916e75cf74fed1" providerId="LiveId" clId="{A5D7AF51-8260-4115-9916-58C5EC9D1BF0}" dt="2022-11-23T16:00:05.933" v="460" actId="1076"/>
        <pc:sldMkLst>
          <pc:docMk/>
          <pc:sldMk cId="1892239300" sldId="262"/>
        </pc:sldMkLst>
        <pc:spChg chg="mod">
          <ac:chgData name="Иван Домино" userId="bb916e75cf74fed1" providerId="LiveId" clId="{A5D7AF51-8260-4115-9916-58C5EC9D1BF0}" dt="2022-11-23T15:58:58.078" v="442" actId="20577"/>
          <ac:spMkLst>
            <pc:docMk/>
            <pc:sldMk cId="1892239300" sldId="262"/>
            <ac:spMk id="2" creationId="{A225422E-1ADB-4EBB-CB28-8A0143271D83}"/>
          </ac:spMkLst>
        </pc:spChg>
        <pc:spChg chg="mod">
          <ac:chgData name="Иван Домино" userId="bb916e75cf74fed1" providerId="LiveId" clId="{A5D7AF51-8260-4115-9916-58C5EC9D1BF0}" dt="2022-11-23T16:00:05.933" v="460" actId="1076"/>
          <ac:spMkLst>
            <pc:docMk/>
            <pc:sldMk cId="1892239300" sldId="262"/>
            <ac:spMk id="3" creationId="{E725D09B-E365-F483-10AB-AFCA7D4BEEDC}"/>
          </ac:spMkLst>
        </pc:spChg>
      </pc:sldChg>
      <pc:sldChg chg="modSp new mod">
        <pc:chgData name="Иван Домино" userId="bb916e75cf74fed1" providerId="LiveId" clId="{A5D7AF51-8260-4115-9916-58C5EC9D1BF0}" dt="2022-11-23T16:11:45.653" v="542" actId="403"/>
        <pc:sldMkLst>
          <pc:docMk/>
          <pc:sldMk cId="1941364096" sldId="263"/>
        </pc:sldMkLst>
        <pc:spChg chg="mod">
          <ac:chgData name="Иван Домино" userId="bb916e75cf74fed1" providerId="LiveId" clId="{A5D7AF51-8260-4115-9916-58C5EC9D1BF0}" dt="2022-11-23T16:11:10.334" v="524" actId="20577"/>
          <ac:spMkLst>
            <pc:docMk/>
            <pc:sldMk cId="1941364096" sldId="263"/>
            <ac:spMk id="2" creationId="{1E35E5CD-55A0-E740-7A76-BCA0B29917AA}"/>
          </ac:spMkLst>
        </pc:spChg>
        <pc:spChg chg="mod">
          <ac:chgData name="Иван Домино" userId="bb916e75cf74fed1" providerId="LiveId" clId="{A5D7AF51-8260-4115-9916-58C5EC9D1BF0}" dt="2022-11-23T16:11:45.653" v="542" actId="403"/>
          <ac:spMkLst>
            <pc:docMk/>
            <pc:sldMk cId="1941364096" sldId="263"/>
            <ac:spMk id="3" creationId="{4809062E-ACF8-489D-7A02-CBD4E7AAA0D1}"/>
          </ac:spMkLst>
        </pc:spChg>
      </pc:sldChg>
      <pc:sldChg chg="modSp new mod">
        <pc:chgData name="Иван Домино" userId="bb916e75cf74fed1" providerId="LiveId" clId="{A5D7AF51-8260-4115-9916-58C5EC9D1BF0}" dt="2022-11-23T16:15:42.145" v="703" actId="2711"/>
        <pc:sldMkLst>
          <pc:docMk/>
          <pc:sldMk cId="2650711428" sldId="264"/>
        </pc:sldMkLst>
        <pc:spChg chg="mod">
          <ac:chgData name="Иван Домино" userId="bb916e75cf74fed1" providerId="LiveId" clId="{A5D7AF51-8260-4115-9916-58C5EC9D1BF0}" dt="2022-11-23T16:12:03.425" v="595" actId="20577"/>
          <ac:spMkLst>
            <pc:docMk/>
            <pc:sldMk cId="2650711428" sldId="264"/>
            <ac:spMk id="2" creationId="{582F44C7-FDF1-DD56-9AD8-EAE972A37392}"/>
          </ac:spMkLst>
        </pc:spChg>
        <pc:spChg chg="mod">
          <ac:chgData name="Иван Домино" userId="bb916e75cf74fed1" providerId="LiveId" clId="{A5D7AF51-8260-4115-9916-58C5EC9D1BF0}" dt="2022-11-23T16:15:42.145" v="703" actId="2711"/>
          <ac:spMkLst>
            <pc:docMk/>
            <pc:sldMk cId="2650711428" sldId="264"/>
            <ac:spMk id="3" creationId="{8471D9E9-0FA1-943B-47B4-340D1602A316}"/>
          </ac:spMkLst>
        </pc:spChg>
      </pc:sldChg>
      <pc:sldChg chg="modSp new mod">
        <pc:chgData name="Иван Домино" userId="bb916e75cf74fed1" providerId="LiveId" clId="{A5D7AF51-8260-4115-9916-58C5EC9D1BF0}" dt="2022-11-23T16:15:33.004" v="702" actId="27636"/>
        <pc:sldMkLst>
          <pc:docMk/>
          <pc:sldMk cId="2467100448" sldId="265"/>
        </pc:sldMkLst>
        <pc:spChg chg="mod">
          <ac:chgData name="Иван Домино" userId="bb916e75cf74fed1" providerId="LiveId" clId="{A5D7AF51-8260-4115-9916-58C5EC9D1BF0}" dt="2022-11-23T16:12:49.904" v="649" actId="20577"/>
          <ac:spMkLst>
            <pc:docMk/>
            <pc:sldMk cId="2467100448" sldId="265"/>
            <ac:spMk id="2" creationId="{99ABFC07-7B32-92DB-CAB3-1AE9184A8EB4}"/>
          </ac:spMkLst>
        </pc:spChg>
        <pc:spChg chg="mod">
          <ac:chgData name="Иван Домино" userId="bb916e75cf74fed1" providerId="LiveId" clId="{A5D7AF51-8260-4115-9916-58C5EC9D1BF0}" dt="2022-11-23T16:15:33.004" v="702" actId="27636"/>
          <ac:spMkLst>
            <pc:docMk/>
            <pc:sldMk cId="2467100448" sldId="265"/>
            <ac:spMk id="3" creationId="{C9CF5E56-812C-A8ED-CE8D-EB8E10007468}"/>
          </ac:spMkLst>
        </pc:spChg>
      </pc:sldChg>
      <pc:sldChg chg="modSp new mod">
        <pc:chgData name="Иван Домино" userId="bb916e75cf74fed1" providerId="LiveId" clId="{A5D7AF51-8260-4115-9916-58C5EC9D1BF0}" dt="2022-11-23T16:15:19.532" v="699" actId="27636"/>
        <pc:sldMkLst>
          <pc:docMk/>
          <pc:sldMk cId="10583328" sldId="266"/>
        </pc:sldMkLst>
        <pc:spChg chg="mod">
          <ac:chgData name="Иван Домино" userId="bb916e75cf74fed1" providerId="LiveId" clId="{A5D7AF51-8260-4115-9916-58C5EC9D1BF0}" dt="2022-11-23T16:15:01.504" v="694" actId="20577"/>
          <ac:spMkLst>
            <pc:docMk/>
            <pc:sldMk cId="10583328" sldId="266"/>
            <ac:spMk id="2" creationId="{687F384E-95A3-E40F-82C4-B429D436CA52}"/>
          </ac:spMkLst>
        </pc:spChg>
        <pc:spChg chg="mod">
          <ac:chgData name="Иван Домино" userId="bb916e75cf74fed1" providerId="LiveId" clId="{A5D7AF51-8260-4115-9916-58C5EC9D1BF0}" dt="2022-11-23T16:15:19.532" v="699" actId="27636"/>
          <ac:spMkLst>
            <pc:docMk/>
            <pc:sldMk cId="10583328" sldId="266"/>
            <ac:spMk id="3" creationId="{4011BA31-3A5B-8EB4-D059-754AE6265CA1}"/>
          </ac:spMkLst>
        </pc:spChg>
      </pc:sldChg>
      <pc:sldChg chg="modSp new mod">
        <pc:chgData name="Иван Домино" userId="bb916e75cf74fed1" providerId="LiveId" clId="{A5D7AF51-8260-4115-9916-58C5EC9D1BF0}" dt="2022-11-23T16:17:28.360" v="752" actId="14100"/>
        <pc:sldMkLst>
          <pc:docMk/>
          <pc:sldMk cId="2234892458" sldId="267"/>
        </pc:sldMkLst>
        <pc:spChg chg="mod">
          <ac:chgData name="Иван Домино" userId="bb916e75cf74fed1" providerId="LiveId" clId="{A5D7AF51-8260-4115-9916-58C5EC9D1BF0}" dt="2022-11-23T16:15:58.413" v="723" actId="20577"/>
          <ac:spMkLst>
            <pc:docMk/>
            <pc:sldMk cId="2234892458" sldId="267"/>
            <ac:spMk id="2" creationId="{5D22E38D-33EA-F782-04D2-94C02E845F18}"/>
          </ac:spMkLst>
        </pc:spChg>
        <pc:spChg chg="mod">
          <ac:chgData name="Иван Домино" userId="bb916e75cf74fed1" providerId="LiveId" clId="{A5D7AF51-8260-4115-9916-58C5EC9D1BF0}" dt="2022-11-23T16:17:28.360" v="752" actId="14100"/>
          <ac:spMkLst>
            <pc:docMk/>
            <pc:sldMk cId="2234892458" sldId="267"/>
            <ac:spMk id="3" creationId="{2AAC247A-7C42-9624-C5E6-AC840EEC2854}"/>
          </ac:spMkLst>
        </pc:spChg>
      </pc:sldChg>
      <pc:sldChg chg="modSp new mod">
        <pc:chgData name="Иван Домино" userId="bb916e75cf74fed1" providerId="LiveId" clId="{A5D7AF51-8260-4115-9916-58C5EC9D1BF0}" dt="2022-11-23T16:18:29.112" v="789" actId="20577"/>
        <pc:sldMkLst>
          <pc:docMk/>
          <pc:sldMk cId="175475070" sldId="268"/>
        </pc:sldMkLst>
        <pc:spChg chg="mod">
          <ac:chgData name="Иван Домино" userId="bb916e75cf74fed1" providerId="LiveId" clId="{A5D7AF51-8260-4115-9916-58C5EC9D1BF0}" dt="2022-11-23T16:18:29.112" v="789" actId="20577"/>
          <ac:spMkLst>
            <pc:docMk/>
            <pc:sldMk cId="175475070" sldId="268"/>
            <ac:spMk id="2" creationId="{3E401E63-C447-75B1-439A-4142AFB3F76E}"/>
          </ac:spMkLst>
        </pc:spChg>
        <pc:spChg chg="mod">
          <ac:chgData name="Иван Домино" userId="bb916e75cf74fed1" providerId="LiveId" clId="{A5D7AF51-8260-4115-9916-58C5EC9D1BF0}" dt="2022-11-23T16:18:24.798" v="767" actId="1076"/>
          <ac:spMkLst>
            <pc:docMk/>
            <pc:sldMk cId="175475070" sldId="268"/>
            <ac:spMk id="3" creationId="{B9E406C3-F5C1-A8DF-B618-EAF3CA1B36E2}"/>
          </ac:spMkLst>
        </pc:spChg>
      </pc:sldChg>
      <pc:sldChg chg="new">
        <pc:chgData name="Иван Домино" userId="bb916e75cf74fed1" providerId="LiveId" clId="{A5D7AF51-8260-4115-9916-58C5EC9D1BF0}" dt="2022-11-23T16:18:33.385" v="790" actId="680"/>
        <pc:sldMkLst>
          <pc:docMk/>
          <pc:sldMk cId="1736786816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37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22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310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7644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357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202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530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40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94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00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65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74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05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61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74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77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13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8F7AF6-6BAF-42BE-981F-B95E6DD39716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839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E7E51-F55E-EE37-7F48-B43E2697A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825551" cy="3329581"/>
          </a:xfrm>
        </p:spPr>
        <p:txBody>
          <a:bodyPr/>
          <a:lstStyle/>
          <a:p>
            <a:r>
              <a:rPr lang="ru-RU" dirty="0"/>
              <a:t>Динамически  загружаемые библиотеки.</a:t>
            </a:r>
          </a:p>
        </p:txBody>
      </p:sp>
    </p:spTree>
    <p:extLst>
      <p:ext uri="{BB962C8B-B14F-4D97-AF65-F5344CB8AC3E}">
        <p14:creationId xmlns:p14="http://schemas.microsoft.com/office/powerpoint/2010/main" val="1635843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BFC07-7B32-92DB-CAB3-1AE9184A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Неявное связывание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CF5E56-812C-A8ED-CE8D-EB8E1000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152983"/>
            <a:ext cx="8946541" cy="5397107"/>
          </a:xfrm>
        </p:spPr>
        <p:txBody>
          <a:bodyPr>
            <a:normAutofit fontScale="92500"/>
          </a:bodyPr>
          <a:lstStyle/>
          <a:p>
            <a:pPr algn="l"/>
            <a:r>
              <a:rPr lang="ru-RU" b="0" i="0" dirty="0">
                <a:solidFill>
                  <a:srgbClr val="E6E6E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Неявное связывание происходит в момент, когда из кода приложения вызывается экспортированная функция библиотеки DLL. При компиляции или сборке исходного кода вызывающего исполняемого файла для вызова функции DLL в коде объекта создается ссылка на внешнюю функцию. Для разрешения этой внешней ссылки приложение должно связаться с библиотекой импорта (LIB-файл), которая предоставляется разработчиком библиотеки DLL.</a:t>
            </a:r>
          </a:p>
          <a:p>
            <a:pPr algn="l"/>
            <a:r>
              <a:rPr lang="ru-RU" b="0" i="0" dirty="0">
                <a:solidFill>
                  <a:srgbClr val="E6E6E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Библиотека импорта содержит только код для загрузки библиотеки DLL и реализации вызовов ее функций. При поиске внешней функции в библиотеке импорта компоновщик определяет, что код этой функции находится в библиотеке DLL. Для разрешения внешних ссылок на библиотеки DLL компоновщик просто добавляет в исполняемый файл сведения, на основании которых система определяет, где следует искать код DLL при запуске процесса.</a:t>
            </a:r>
          </a:p>
          <a:p>
            <a:pPr algn="l"/>
            <a:r>
              <a:rPr lang="ru-RU" b="0" i="0" dirty="0">
                <a:solidFill>
                  <a:srgbClr val="E6E6E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При запуске программы, которая содержит динамически связываемые ссылки, система использует сведения из исполняемого файла для поиска необходимых библиотек DLL. Если найти библиотеку DLL не удается, система завершает процесс и отображает диалоговое окно с сообщением об ошибке. В противном случае система сопоставляет модули DLL в адресном пространстве процесса.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0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F384E-95A3-E40F-82C4-B429D436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Неявное связывание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11BA31-3A5B-8EB4-D059-754AE6265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152982"/>
            <a:ext cx="8946541" cy="5252299"/>
          </a:xfrm>
        </p:spPr>
        <p:txBody>
          <a:bodyPr>
            <a:normAutofit lnSpcReduction="10000"/>
          </a:bodyPr>
          <a:lstStyle/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Если любая из библиотек DLL содержит функцию точки входа для инициализации и завершения кода, например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DllMain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операционная система вызывает эту функцию. С помощью одного из параметров, передаваемого в функцию точки входа, задается код, который указывает на связывание библиотеки DLL с процессом. Если функция точки входа не возвращает значение TRUE, система завершает процесс и возвращает ошибку.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Наконец, система изменяет код исполняемого файла процесса и предоставляет функциям DLL начальные адреса.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Как и в случае с остальном кодом программы, загрузчик сопоставляет код DLL в адресном пространстве процесса при запуске процесса. Операционная система загружает его в память только при необходимости. В связи с этим атрибуты кода PRELOAD и LOADONCALL, которые использовались DEF-файлами для управления загрузкой в предыдущих версиях Windows, более не имеют смысла. 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3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2E38D-33EA-F782-04D2-94C02E84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связывание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C247A-7C42-9624-C5E6-AC840EEC2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75658"/>
            <a:ext cx="10056100" cy="5682342"/>
          </a:xfrm>
        </p:spPr>
        <p:txBody>
          <a:bodyPr>
            <a:no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большинстве приложений используется более простой способ неявного связывания. Тем не менее иногда явное связывание необходимо. Такой подход может требоваться в следующих случаях: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Имя библиотеки DLL, которую необходимо загружать, становится известно приложению только во время выполнения. Например, приложение может получать имя библиотеки DLL и экспортированные функции из файла конфигурации во время запуска.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Если при запуске не удается найти нужную библиотеку DLL, процесс, в котором используется неявное связывание, завершается операционной системой. Процесс с явным связыванием в таких ситуациях не завершается и может попытаться восстановиться после ошибки. Например, процесс может уведомить пользователя об ошибке и запросить указать другой путь к библиотеке DLL.</a:t>
            </a: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892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01E63-C447-75B1-439A-4142AFB3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связывание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E406C3-F5C1-A8DF-B618-EAF3CA1B3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55" y="1853248"/>
            <a:ext cx="11084767" cy="4665123"/>
          </a:xfrm>
        </p:spPr>
        <p:txBody>
          <a:bodyPr>
            <a:no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Процесс с неявным связыванием также завершается, если в любой из связанных библиотек DLL функция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DllMain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завершается сбоем. Процесс с явным связыванием в таких ситуациях не завершается.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Приложение, в котором применяется неявное связывание с множеством библиотек DLL, может долго запускаться, поскольку операционная система Windows при загрузке приложения загружает все библиотеки DLL. Чтобы ускорить процесс запуска приложения, можно выполнять неявное связывание только с теми библиотеками DLL, которые необходимы непосредственно после загрузки. Другие библиотеки DLL могут загружаться позднее по мере необходимости посредством явного связывания.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 явном связывании приложению не требуется библиотека импорта. Если из-за изменений в библиотеке DLL изменяются порядковые номера экспорта, приложениям не нужно будет повторно выполнять связывание, если для вызова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GetProcAddress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них используется имя функции, а не ее порядковый номер. Если приложение использует неявное связывание, в случае изменений в библиотеке импорта им потребуется выполнить связывание повторно.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75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225B3-9545-0E85-624B-0B42A7D2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862189-EB1A-82CE-D79E-DDDEC5460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78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D9DFC83-B20E-466F-2AFD-9A10261E8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95" y="2052919"/>
            <a:ext cx="8946541" cy="2304478"/>
          </a:xfrm>
        </p:spPr>
        <p:txBody>
          <a:bodyPr>
            <a:norm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Библиотека — сборник подпрограмм или объектов, используемых для разработки программного обеспечения (ПО).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Её можно назвать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«сборником» кода, который можно многократно использовать в самых разных программах. </a:t>
            </a:r>
          </a:p>
          <a:p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Библиотеки делятся на два типа, статические и динамические</a:t>
            </a:r>
            <a:endParaRPr lang="ru-R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E5764-16DA-0433-0A4F-510B7680EE88}"/>
              </a:ext>
            </a:extLst>
          </p:cNvPr>
          <p:cNvSpPr txBox="1"/>
          <p:nvPr/>
        </p:nvSpPr>
        <p:spPr>
          <a:xfrm>
            <a:off x="702095" y="746449"/>
            <a:ext cx="6718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Что такое библиотека?</a:t>
            </a:r>
          </a:p>
        </p:txBody>
      </p:sp>
    </p:spTree>
    <p:extLst>
      <p:ext uri="{BB962C8B-B14F-4D97-AF65-F5344CB8AC3E}">
        <p14:creationId xmlns:p14="http://schemas.microsoft.com/office/powerpoint/2010/main" val="380818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EB28904-DD16-B1C7-5AED-B2C44A49B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2249"/>
            <a:ext cx="8946541" cy="4195481"/>
          </a:xfrm>
        </p:spPr>
        <p:txBody>
          <a:bodyPr>
            <a:norm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Статические библиотеки состоят из подпрограмм, которые компилируются и линкуются непосредственно с Вашей программой. При компиляции программы использует статическую библиотеку, весь функционал статической библиотеки становится частью исполняемого файла. 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5CAE2-0630-769F-3C04-3EE67EE4604B}"/>
              </a:ext>
            </a:extLst>
          </p:cNvPr>
          <p:cNvSpPr txBox="1"/>
          <p:nvPr/>
        </p:nvSpPr>
        <p:spPr>
          <a:xfrm>
            <a:off x="1103312" y="755780"/>
            <a:ext cx="6718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Статические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279596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529E6E-6163-8EBE-ECE9-5CE312AE2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43387"/>
            <a:ext cx="9404723" cy="1400530"/>
          </a:xfrm>
        </p:spPr>
        <p:txBody>
          <a:bodyPr/>
          <a:lstStyle/>
          <a:p>
            <a:r>
              <a:rPr lang="ru-RU" dirty="0"/>
              <a:t>Динамические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29152-1CBF-2DD8-55F6-AF7FC571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Динамические библиотеки состоят из подпрограмм, которые подгружаются в вашу программу во время её выполнения. При компиляции программы, которая использует динамическую библиотеку, эта библиотека не становится частью вашего исполняемого файла —она ​​так и остается отдельным модулем.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имеют формат .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dll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Dynamic link library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на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unix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-подобных системах аналоги это так называемые разделяемые объекты (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shared objects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на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.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dylib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9854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4C9E9-F31F-51B0-4DAA-A304DB5E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43388"/>
            <a:ext cx="9404723" cy="1400530"/>
          </a:xfrm>
        </p:spPr>
        <p:txBody>
          <a:bodyPr/>
          <a:lstStyle/>
          <a:p>
            <a:r>
              <a:rPr lang="ru-RU" dirty="0"/>
              <a:t>Преимущества динамической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089B32-8265-85C0-39B5-F86D6E59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Динамическая компоновка экономит место на диске и пропускную способность. </a:t>
            </a: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Простота обслуживания, обновления или поддержки приложения</a:t>
            </a: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помощью явной компоновки можно обнаруживать и загружать библиотеки DLL во время выполнения</a:t>
            </a: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Динамическая компоновка упрощает поддержку приложений, написанных на разных языках программирования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317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2CD79-297A-7509-DF90-00DC7D7F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Недостаток динамических библиотек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E27E75-CA17-FFA6-00F8-C2A300D1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Программы, использующие динамические библиотеки, должны явно подключать и взаимодействовать с динамической библиотекой. Этот механизм может затруднить взаимодействие с динамической библиотекой. Для упрощения этого процесса используют библиотеки импорта.</a:t>
            </a:r>
          </a:p>
        </p:txBody>
      </p:sp>
    </p:spTree>
    <p:extLst>
      <p:ext uri="{BB962C8B-B14F-4D97-AF65-F5344CB8AC3E}">
        <p14:creationId xmlns:p14="http://schemas.microsoft.com/office/powerpoint/2010/main" val="162369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5422E-1ADB-4EBB-CB28-8A014327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импорта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25D09B-E365-F483-10AB-AFCA7D4BE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18254"/>
            <a:ext cx="11215396" cy="5374432"/>
          </a:xfrm>
        </p:spPr>
        <p:txBody>
          <a:bodyPr>
            <a:normAutofit/>
          </a:bodyPr>
          <a:lstStyle/>
          <a:p>
            <a:r>
              <a:rPr lang="ru-RU" sz="2400" dirty="0"/>
              <a:t>Библиотека импорта — это библиотека, которая автоматизирует процесс подключения и использования динамической библиотеки. В Windows это обычно делается через небольшую статическую библиотеку (.</a:t>
            </a:r>
            <a:r>
              <a:rPr lang="ru-RU" sz="2400" dirty="0" err="1"/>
              <a:t>lib</a:t>
            </a:r>
            <a:r>
              <a:rPr lang="ru-RU" sz="2400" dirty="0"/>
              <a:t>) с тем же именем, что и у динамической библиотеки (.</a:t>
            </a:r>
            <a:r>
              <a:rPr lang="ru-RU" sz="2400" dirty="0" err="1"/>
              <a:t>dll</a:t>
            </a:r>
            <a:r>
              <a:rPr lang="ru-RU" sz="2400" dirty="0"/>
              <a:t>). Статическая библиотека линкуется с вашей программой во время компиляции, и тогда функционал динамической библиотеки может эффективно использоваться в вашей программе, как если бы это была обычная статическая библиотека. В Linux общий объектный файл (с расширением .</a:t>
            </a:r>
            <a:r>
              <a:rPr lang="ru-RU" sz="2400" dirty="0" err="1"/>
              <a:t>so</a:t>
            </a:r>
            <a:r>
              <a:rPr lang="ru-RU" sz="2400" dirty="0"/>
              <a:t>) дублируется сразу как динамическая библиотека и библиотека импорта. Большинство линкеров при создании динамической библиотеки автоматически создают к ней библиотеку импорта.</a:t>
            </a:r>
          </a:p>
        </p:txBody>
      </p:sp>
    </p:spTree>
    <p:extLst>
      <p:ext uri="{BB962C8B-B14F-4D97-AF65-F5344CB8AC3E}">
        <p14:creationId xmlns:p14="http://schemas.microsoft.com/office/powerpoint/2010/main" val="189223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5E5CD-55A0-E740-7A76-BCA0B299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исполняемого файла с 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ru-RU" dirty="0"/>
              <a:t>библиотекой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09062E-ACF8-489D-7A02-CBD4E7AAA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связывания с одной и той же библиотекой DLL исполняемый файл может использовать любой из этих способов. Кроме того, они не являются взаимоисключающими, то есть два разных исполняемых файла могут связываться с одной библиотекой DLL разными способами. Решение о применении неявного или явного связывания принимается на уровне архитектуры приложения. Каждый из этих способов имеет свои преимущества и недостатки.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4136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F44C7-FDF1-DD56-9AD8-EAE972A3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Неявный и явный способы связывания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71D9E9-0FA1-943B-47B4-340D1602A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10485308" cy="4855462"/>
          </a:xfrm>
        </p:spPr>
        <p:txBody>
          <a:bodyPr>
            <a:norm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Неявное связывание — операционная система загружает библиотеку DLL в тот момент, когда она используется исполняемым файлом. Исполняемый файл клиента вызывает экспортированные функции библиотеки DLL так же, как статически скомпонованные и включенные в состав самого исполняемого файла функции. Процесс неявного связывания также иногда называют статической загрузкой или динамической компоновкой времени загрузки.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Динамическая компоновка упрощает поддержку приложений, написанных на разных языках программирования. Программы, написанные на разных языках программирования, могут вызывать одну и ту же функцию в библиотеке DLL при условии соблюдения соглашения о ее вызове. Программы и функция в библиотеке DLL должны отвечать следующим требованиям к совместимости: ожидаемый функцией порядок передачи аргументов в стек; выполнение очистки стека функцией или приложением; передача аргументов в регистрах.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11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989</TotalTime>
  <Words>1133</Words>
  <Application>Microsoft Office PowerPoint</Application>
  <PresentationFormat>Широкоэкранный</PresentationFormat>
  <Paragraphs>39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Ион</vt:lpstr>
      <vt:lpstr>Динамически  загружаемые библиотеки.</vt:lpstr>
      <vt:lpstr>Презентация PowerPoint</vt:lpstr>
      <vt:lpstr>Презентация PowerPoint</vt:lpstr>
      <vt:lpstr>Динамические библиотеки</vt:lpstr>
      <vt:lpstr>Преимущества динамической библиотеки</vt:lpstr>
      <vt:lpstr>Недостаток динамических библиотек</vt:lpstr>
      <vt:lpstr>Библиотека импорта</vt:lpstr>
      <vt:lpstr>Связывание исполняемого файла с dll библиотекой</vt:lpstr>
      <vt:lpstr>Неявный и явный способы связывания</vt:lpstr>
      <vt:lpstr>Неявное связывание</vt:lpstr>
      <vt:lpstr>Неявное связывание</vt:lpstr>
      <vt:lpstr>Явное связывание</vt:lpstr>
      <vt:lpstr>Явное связывание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Динамически  загружаемые библиотеки.</dc:title>
  <dc:creator>Иван Домино</dc:creator>
  <cp:lastModifiedBy>Иван Домино</cp:lastModifiedBy>
  <cp:revision>1</cp:revision>
  <dcterms:created xsi:type="dcterms:W3CDTF">2022-11-23T15:49:20Z</dcterms:created>
  <dcterms:modified xsi:type="dcterms:W3CDTF">2022-11-24T08:19:02Z</dcterms:modified>
</cp:coreProperties>
</file>