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452" r:id="rId2"/>
    <p:sldId id="478" r:id="rId3"/>
    <p:sldId id="477" r:id="rId4"/>
    <p:sldId id="480" r:id="rId5"/>
    <p:sldId id="479" r:id="rId6"/>
    <p:sldId id="455" r:id="rId7"/>
    <p:sldId id="475" r:id="rId8"/>
  </p:sldIdLst>
  <p:sldSz cx="12192000" cy="6858000"/>
  <p:notesSz cx="6997700" cy="92837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3C00"/>
    <a:srgbClr val="AA6900"/>
    <a:srgbClr val="826C00"/>
    <a:srgbClr val="00A000"/>
    <a:srgbClr val="007B00"/>
    <a:srgbClr val="287B00"/>
    <a:srgbClr val="D6009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9417C-1D6D-4D2F-9861-B274B0B369E6}" v="25" dt="2025-06-26T11:14:49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4549" autoAdjust="0"/>
  </p:normalViewPr>
  <p:slideViewPr>
    <p:cSldViewPr>
      <p:cViewPr varScale="1">
        <p:scale>
          <a:sx n="63" d="100"/>
          <a:sy n="63" d="100"/>
        </p:scale>
        <p:origin x="56" y="2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Pineda" userId="9b619adb-0c73-4cb5-baff-a282844f9efa" providerId="ADAL" clId="{0EC9417C-1D6D-4D2F-9861-B274B0B369E6}"/>
    <pc:docChg chg="custSel addSld delSld modSld sldOrd">
      <pc:chgData name="Angel Pineda" userId="9b619adb-0c73-4cb5-baff-a282844f9efa" providerId="ADAL" clId="{0EC9417C-1D6D-4D2F-9861-B274B0B369E6}" dt="2025-06-26T11:20:36.637" v="1914" actId="207"/>
      <pc:docMkLst>
        <pc:docMk/>
      </pc:docMkLst>
      <pc:sldChg chg="addSp delSp modSp mod">
        <pc:chgData name="Angel Pineda" userId="9b619adb-0c73-4cb5-baff-a282844f9efa" providerId="ADAL" clId="{0EC9417C-1D6D-4D2F-9861-B274B0B369E6}" dt="2025-06-25T23:55:09.434" v="466" actId="947"/>
        <pc:sldMkLst>
          <pc:docMk/>
          <pc:sldMk cId="0" sldId="452"/>
        </pc:sldMkLst>
        <pc:spChg chg="mod">
          <ac:chgData name="Angel Pineda" userId="9b619adb-0c73-4cb5-baff-a282844f9efa" providerId="ADAL" clId="{0EC9417C-1D6D-4D2F-9861-B274B0B369E6}" dt="2025-06-25T23:55:09.434" v="466" actId="947"/>
          <ac:spMkLst>
            <pc:docMk/>
            <pc:sldMk cId="0" sldId="452"/>
            <ac:spMk id="7" creationId="{83001597-692C-A91E-68EC-4E57A861230A}"/>
          </ac:spMkLst>
        </pc:spChg>
        <pc:spChg chg="del mod">
          <ac:chgData name="Angel Pineda" userId="9b619adb-0c73-4cb5-baff-a282844f9efa" providerId="ADAL" clId="{0EC9417C-1D6D-4D2F-9861-B274B0B369E6}" dt="2025-06-25T23:49:23.701" v="230" actId="478"/>
          <ac:spMkLst>
            <pc:docMk/>
            <pc:sldMk cId="0" sldId="452"/>
            <ac:spMk id="8" creationId="{9CAC75A1-7B14-5E21-1FEA-699918D01E7C}"/>
          </ac:spMkLst>
        </pc:spChg>
        <pc:spChg chg="mod">
          <ac:chgData name="Angel Pineda" userId="9b619adb-0c73-4cb5-baff-a282844f9efa" providerId="ADAL" clId="{0EC9417C-1D6D-4D2F-9861-B274B0B369E6}" dt="2025-06-25T23:50:44.907" v="314" actId="20577"/>
          <ac:spMkLst>
            <pc:docMk/>
            <pc:sldMk cId="0" sldId="452"/>
            <ac:spMk id="2052" creationId="{00000000-0000-0000-0000-000000000000}"/>
          </ac:spMkLst>
        </pc:spChg>
        <pc:picChg chg="add mod">
          <ac:chgData name="Angel Pineda" userId="9b619adb-0c73-4cb5-baff-a282844f9efa" providerId="ADAL" clId="{0EC9417C-1D6D-4D2F-9861-B274B0B369E6}" dt="2025-06-25T23:50:12.582" v="237" actId="14100"/>
          <ac:picMkLst>
            <pc:docMk/>
            <pc:sldMk cId="0" sldId="452"/>
            <ac:picMk id="2" creationId="{05B0CAA1-4911-D48F-98D1-9629F771334C}"/>
          </ac:picMkLst>
        </pc:picChg>
        <pc:picChg chg="del">
          <ac:chgData name="Angel Pineda" userId="9b619adb-0c73-4cb5-baff-a282844f9efa" providerId="ADAL" clId="{0EC9417C-1D6D-4D2F-9861-B274B0B369E6}" dt="2025-06-25T23:37:37.195" v="1" actId="478"/>
          <ac:picMkLst>
            <pc:docMk/>
            <pc:sldMk cId="0" sldId="452"/>
            <ac:picMk id="3" creationId="{88E3462F-2169-BD1D-2E28-0397A1F74469}"/>
          </ac:picMkLst>
        </pc:picChg>
        <pc:picChg chg="del">
          <ac:chgData name="Angel Pineda" userId="9b619adb-0c73-4cb5-baff-a282844f9efa" providerId="ADAL" clId="{0EC9417C-1D6D-4D2F-9861-B274B0B369E6}" dt="2025-06-25T23:37:39.769" v="2" actId="478"/>
          <ac:picMkLst>
            <pc:docMk/>
            <pc:sldMk cId="0" sldId="452"/>
            <ac:picMk id="4" creationId="{EAFFEC11-6C21-265E-B614-4D148F9A6410}"/>
          </ac:picMkLst>
        </pc:picChg>
        <pc:picChg chg="del">
          <ac:chgData name="Angel Pineda" userId="9b619adb-0c73-4cb5-baff-a282844f9efa" providerId="ADAL" clId="{0EC9417C-1D6D-4D2F-9861-B274B0B369E6}" dt="2025-06-25T23:37:34.864" v="0" actId="478"/>
          <ac:picMkLst>
            <pc:docMk/>
            <pc:sldMk cId="0" sldId="452"/>
            <ac:picMk id="6" creationId="{7576DA07-D4FE-BA3D-BB85-947674BC98D2}"/>
          </ac:picMkLst>
        </pc:picChg>
        <pc:picChg chg="del">
          <ac:chgData name="Angel Pineda" userId="9b619adb-0c73-4cb5-baff-a282844f9efa" providerId="ADAL" clId="{0EC9417C-1D6D-4D2F-9861-B274B0B369E6}" dt="2025-06-25T23:49:13.076" v="226" actId="478"/>
          <ac:picMkLst>
            <pc:docMk/>
            <pc:sldMk cId="0" sldId="452"/>
            <ac:picMk id="12" creationId="{DFD6557A-B619-6760-BF74-EF8973579CE0}"/>
          </ac:picMkLst>
        </pc:picChg>
        <pc:picChg chg="del">
          <ac:chgData name="Angel Pineda" userId="9b619adb-0c73-4cb5-baff-a282844f9efa" providerId="ADAL" clId="{0EC9417C-1D6D-4D2F-9861-B274B0B369E6}" dt="2025-06-25T23:49:17.009" v="228" actId="478"/>
          <ac:picMkLst>
            <pc:docMk/>
            <pc:sldMk cId="0" sldId="452"/>
            <ac:picMk id="14" creationId="{2A5BAAAE-8A45-2D7F-F3E5-B4B830E0AE93}"/>
          </ac:picMkLst>
        </pc:picChg>
        <pc:picChg chg="del">
          <ac:chgData name="Angel Pineda" userId="9b619adb-0c73-4cb5-baff-a282844f9efa" providerId="ADAL" clId="{0EC9417C-1D6D-4D2F-9861-B274B0B369E6}" dt="2025-06-25T23:49:18.875" v="229" actId="478"/>
          <ac:picMkLst>
            <pc:docMk/>
            <pc:sldMk cId="0" sldId="452"/>
            <ac:picMk id="16" creationId="{61D6132B-6AFE-AE8E-C0EC-B99734365885}"/>
          </ac:picMkLst>
        </pc:picChg>
        <pc:picChg chg="del">
          <ac:chgData name="Angel Pineda" userId="9b619adb-0c73-4cb5-baff-a282844f9efa" providerId="ADAL" clId="{0EC9417C-1D6D-4D2F-9861-B274B0B369E6}" dt="2025-06-25T23:49:14.838" v="227" actId="478"/>
          <ac:picMkLst>
            <pc:docMk/>
            <pc:sldMk cId="0" sldId="452"/>
            <ac:picMk id="18" creationId="{30425D41-7B28-9B38-3881-52BB44E2B906}"/>
          </ac:picMkLst>
        </pc:picChg>
      </pc:sldChg>
      <pc:sldChg chg="del">
        <pc:chgData name="Angel Pineda" userId="9b619adb-0c73-4cb5-baff-a282844f9efa" providerId="ADAL" clId="{0EC9417C-1D6D-4D2F-9861-B274B0B369E6}" dt="2025-06-26T10:39:02.233" v="618" actId="47"/>
        <pc:sldMkLst>
          <pc:docMk/>
          <pc:sldMk cId="1015175782" sldId="453"/>
        </pc:sldMkLst>
      </pc:sldChg>
      <pc:sldChg chg="del">
        <pc:chgData name="Angel Pineda" userId="9b619adb-0c73-4cb5-baff-a282844f9efa" providerId="ADAL" clId="{0EC9417C-1D6D-4D2F-9861-B274B0B369E6}" dt="2025-06-26T10:38:53.455" v="616" actId="47"/>
        <pc:sldMkLst>
          <pc:docMk/>
          <pc:sldMk cId="979170739" sldId="454"/>
        </pc:sldMkLst>
      </pc:sldChg>
      <pc:sldChg chg="addSp delSp modSp mod ord">
        <pc:chgData name="Angel Pineda" userId="9b619adb-0c73-4cb5-baff-a282844f9efa" providerId="ADAL" clId="{0EC9417C-1D6D-4D2F-9861-B274B0B369E6}" dt="2025-06-26T11:12:56.602" v="1761" actId="255"/>
        <pc:sldMkLst>
          <pc:docMk/>
          <pc:sldMk cId="2060267100" sldId="455"/>
        </pc:sldMkLst>
        <pc:spChg chg="mod">
          <ac:chgData name="Angel Pineda" userId="9b619adb-0c73-4cb5-baff-a282844f9efa" providerId="ADAL" clId="{0EC9417C-1D6D-4D2F-9861-B274B0B369E6}" dt="2025-06-26T11:03:31.251" v="1074" actId="313"/>
          <ac:spMkLst>
            <pc:docMk/>
            <pc:sldMk cId="2060267100" sldId="455"/>
            <ac:spMk id="2" creationId="{923C9E06-012E-FB02-14C9-8C9EC2016B90}"/>
          </ac:spMkLst>
        </pc:spChg>
        <pc:spChg chg="add mod">
          <ac:chgData name="Angel Pineda" userId="9b619adb-0c73-4cb5-baff-a282844f9efa" providerId="ADAL" clId="{0EC9417C-1D6D-4D2F-9861-B274B0B369E6}" dt="2025-06-26T11:12:56.602" v="1761" actId="255"/>
          <ac:spMkLst>
            <pc:docMk/>
            <pc:sldMk cId="2060267100" sldId="455"/>
            <ac:spMk id="3" creationId="{5E480FD2-5042-B4BF-DD9C-FDEA16BBEEE3}"/>
          </ac:spMkLst>
        </pc:spChg>
        <pc:spChg chg="del mod">
          <ac:chgData name="Angel Pineda" userId="9b619adb-0c73-4cb5-baff-a282844f9efa" providerId="ADAL" clId="{0EC9417C-1D6D-4D2F-9861-B274B0B369E6}" dt="2025-06-26T10:43:48.824" v="778" actId="478"/>
          <ac:spMkLst>
            <pc:docMk/>
            <pc:sldMk cId="2060267100" sldId="455"/>
            <ac:spMk id="10" creationId="{37323EFA-D9D7-B309-A78E-001EC273CED6}"/>
          </ac:spMkLst>
        </pc:spChg>
        <pc:spChg chg="del">
          <ac:chgData name="Angel Pineda" userId="9b619adb-0c73-4cb5-baff-a282844f9efa" providerId="ADAL" clId="{0EC9417C-1D6D-4D2F-9861-B274B0B369E6}" dt="2025-06-25T23:47:46.842" v="158" actId="478"/>
          <ac:spMkLst>
            <pc:docMk/>
            <pc:sldMk cId="2060267100" sldId="455"/>
            <ac:spMk id="11" creationId="{C4ACFF5B-6448-12E5-4DD6-46B173788A14}"/>
          </ac:spMkLst>
        </pc:spChg>
        <pc:spChg chg="del">
          <ac:chgData name="Angel Pineda" userId="9b619adb-0c73-4cb5-baff-a282844f9efa" providerId="ADAL" clId="{0EC9417C-1D6D-4D2F-9861-B274B0B369E6}" dt="2025-06-25T23:47:49.844" v="159" actId="478"/>
          <ac:spMkLst>
            <pc:docMk/>
            <pc:sldMk cId="2060267100" sldId="455"/>
            <ac:spMk id="12" creationId="{DF393A49-FB5F-C2B3-18C2-DB16B9A0B93E}"/>
          </ac:spMkLst>
        </pc:spChg>
        <pc:picChg chg="del">
          <ac:chgData name="Angel Pineda" userId="9b619adb-0c73-4cb5-baff-a282844f9efa" providerId="ADAL" clId="{0EC9417C-1D6D-4D2F-9861-B274B0B369E6}" dt="2025-06-25T23:47:38.779" v="156" actId="478"/>
          <ac:picMkLst>
            <pc:docMk/>
            <pc:sldMk cId="2060267100" sldId="455"/>
            <ac:picMk id="5" creationId="{C9CF370E-D9ED-65DC-ADAF-ABBA82614A32}"/>
          </ac:picMkLst>
        </pc:picChg>
        <pc:picChg chg="del">
          <ac:chgData name="Angel Pineda" userId="9b619adb-0c73-4cb5-baff-a282844f9efa" providerId="ADAL" clId="{0EC9417C-1D6D-4D2F-9861-B274B0B369E6}" dt="2025-06-25T23:47:37.047" v="155" actId="478"/>
          <ac:picMkLst>
            <pc:docMk/>
            <pc:sldMk cId="2060267100" sldId="455"/>
            <ac:picMk id="7" creationId="{405380FC-C6EC-1192-C8C7-0EC2F4B07AE2}"/>
          </ac:picMkLst>
        </pc:picChg>
        <pc:picChg chg="del">
          <ac:chgData name="Angel Pineda" userId="9b619adb-0c73-4cb5-baff-a282844f9efa" providerId="ADAL" clId="{0EC9417C-1D6D-4D2F-9861-B274B0B369E6}" dt="2025-06-25T23:47:40.701" v="157" actId="478"/>
          <ac:picMkLst>
            <pc:docMk/>
            <pc:sldMk cId="2060267100" sldId="455"/>
            <ac:picMk id="9" creationId="{1CB8BBD5-C45C-B90F-4588-341697045CA2}"/>
          </ac:picMkLst>
        </pc:picChg>
      </pc:sldChg>
      <pc:sldChg chg="del">
        <pc:chgData name="Angel Pineda" userId="9b619adb-0c73-4cb5-baff-a282844f9efa" providerId="ADAL" clId="{0EC9417C-1D6D-4D2F-9861-B274B0B369E6}" dt="2025-06-26T10:39:04.961" v="620" actId="47"/>
        <pc:sldMkLst>
          <pc:docMk/>
          <pc:sldMk cId="1708899437" sldId="456"/>
        </pc:sldMkLst>
      </pc:sldChg>
      <pc:sldChg chg="del">
        <pc:chgData name="Angel Pineda" userId="9b619adb-0c73-4cb5-baff-a282844f9efa" providerId="ADAL" clId="{0EC9417C-1D6D-4D2F-9861-B274B0B369E6}" dt="2025-06-26T10:39:10.929" v="623" actId="47"/>
        <pc:sldMkLst>
          <pc:docMk/>
          <pc:sldMk cId="2649014630" sldId="459"/>
        </pc:sldMkLst>
      </pc:sldChg>
      <pc:sldChg chg="del">
        <pc:chgData name="Angel Pineda" userId="9b619adb-0c73-4cb5-baff-a282844f9efa" providerId="ADAL" clId="{0EC9417C-1D6D-4D2F-9861-B274B0B369E6}" dt="2025-06-26T10:39:03.649" v="619" actId="47"/>
        <pc:sldMkLst>
          <pc:docMk/>
          <pc:sldMk cId="531825458" sldId="460"/>
        </pc:sldMkLst>
      </pc:sldChg>
      <pc:sldChg chg="del">
        <pc:chgData name="Angel Pineda" userId="9b619adb-0c73-4cb5-baff-a282844f9efa" providerId="ADAL" clId="{0EC9417C-1D6D-4D2F-9861-B274B0B369E6}" dt="2025-06-26T10:39:23.398" v="630" actId="47"/>
        <pc:sldMkLst>
          <pc:docMk/>
          <pc:sldMk cId="2232219828" sldId="461"/>
        </pc:sldMkLst>
      </pc:sldChg>
      <pc:sldChg chg="del">
        <pc:chgData name="Angel Pineda" userId="9b619adb-0c73-4cb5-baff-a282844f9efa" providerId="ADAL" clId="{0EC9417C-1D6D-4D2F-9861-B274B0B369E6}" dt="2025-06-25T23:47:53.027" v="160" actId="47"/>
        <pc:sldMkLst>
          <pc:docMk/>
          <pc:sldMk cId="1703740170" sldId="464"/>
        </pc:sldMkLst>
      </pc:sldChg>
      <pc:sldChg chg="delSp modSp del mod">
        <pc:chgData name="Angel Pineda" userId="9b619adb-0c73-4cb5-baff-a282844f9efa" providerId="ADAL" clId="{0EC9417C-1D6D-4D2F-9861-B274B0B369E6}" dt="2025-06-26T11:01:14.643" v="1028" actId="47"/>
        <pc:sldMkLst>
          <pc:docMk/>
          <pc:sldMk cId="2266338602" sldId="465"/>
        </pc:sldMkLst>
        <pc:spChg chg="mod">
          <ac:chgData name="Angel Pineda" userId="9b619adb-0c73-4cb5-baff-a282844f9efa" providerId="ADAL" clId="{0EC9417C-1D6D-4D2F-9861-B274B0B369E6}" dt="2025-06-26T10:44:59.733" v="781" actId="313"/>
          <ac:spMkLst>
            <pc:docMk/>
            <pc:sldMk cId="2266338602" sldId="465"/>
            <ac:spMk id="2" creationId="{5C6BD6CD-1EFF-A1E0-4CC5-BEEB350B456C}"/>
          </ac:spMkLst>
        </pc:spChg>
        <pc:picChg chg="del">
          <ac:chgData name="Angel Pineda" userId="9b619adb-0c73-4cb5-baff-a282844f9efa" providerId="ADAL" clId="{0EC9417C-1D6D-4D2F-9861-B274B0B369E6}" dt="2025-06-25T23:47:56.931" v="161" actId="478"/>
          <ac:picMkLst>
            <pc:docMk/>
            <pc:sldMk cId="2266338602" sldId="465"/>
            <ac:picMk id="4" creationId="{62391FC5-D223-61F3-C5EC-CDB296C40EF9}"/>
          </ac:picMkLst>
        </pc:picChg>
      </pc:sldChg>
      <pc:sldChg chg="del">
        <pc:chgData name="Angel Pineda" userId="9b619adb-0c73-4cb5-baff-a282844f9efa" providerId="ADAL" clId="{0EC9417C-1D6D-4D2F-9861-B274B0B369E6}" dt="2025-06-26T10:39:08.015" v="621" actId="47"/>
        <pc:sldMkLst>
          <pc:docMk/>
          <pc:sldMk cId="4197149577" sldId="466"/>
        </pc:sldMkLst>
      </pc:sldChg>
      <pc:sldChg chg="del">
        <pc:chgData name="Angel Pineda" userId="9b619adb-0c73-4cb5-baff-a282844f9efa" providerId="ADAL" clId="{0EC9417C-1D6D-4D2F-9861-B274B0B369E6}" dt="2025-06-26T10:39:09.308" v="622" actId="47"/>
        <pc:sldMkLst>
          <pc:docMk/>
          <pc:sldMk cId="2889583433" sldId="467"/>
        </pc:sldMkLst>
      </pc:sldChg>
      <pc:sldChg chg="del">
        <pc:chgData name="Angel Pineda" userId="9b619adb-0c73-4cb5-baff-a282844f9efa" providerId="ADAL" clId="{0EC9417C-1D6D-4D2F-9861-B274B0B369E6}" dt="2025-06-26T10:39:12.223" v="624" actId="47"/>
        <pc:sldMkLst>
          <pc:docMk/>
          <pc:sldMk cId="1738438188" sldId="469"/>
        </pc:sldMkLst>
      </pc:sldChg>
      <pc:sldChg chg="del">
        <pc:chgData name="Angel Pineda" userId="9b619adb-0c73-4cb5-baff-a282844f9efa" providerId="ADAL" clId="{0EC9417C-1D6D-4D2F-9861-B274B0B369E6}" dt="2025-06-26T10:39:15.883" v="625" actId="47"/>
        <pc:sldMkLst>
          <pc:docMk/>
          <pc:sldMk cId="1793099940" sldId="470"/>
        </pc:sldMkLst>
      </pc:sldChg>
      <pc:sldChg chg="del">
        <pc:chgData name="Angel Pineda" userId="9b619adb-0c73-4cb5-baff-a282844f9efa" providerId="ADAL" clId="{0EC9417C-1D6D-4D2F-9861-B274B0B369E6}" dt="2025-06-26T10:39:17.580" v="626" actId="47"/>
        <pc:sldMkLst>
          <pc:docMk/>
          <pc:sldMk cId="2573379793" sldId="471"/>
        </pc:sldMkLst>
      </pc:sldChg>
      <pc:sldChg chg="del">
        <pc:chgData name="Angel Pineda" userId="9b619adb-0c73-4cb5-baff-a282844f9efa" providerId="ADAL" clId="{0EC9417C-1D6D-4D2F-9861-B274B0B369E6}" dt="2025-06-26T10:39:19.220" v="627" actId="47"/>
        <pc:sldMkLst>
          <pc:docMk/>
          <pc:sldMk cId="1928867995" sldId="472"/>
        </pc:sldMkLst>
      </pc:sldChg>
      <pc:sldChg chg="del">
        <pc:chgData name="Angel Pineda" userId="9b619adb-0c73-4cb5-baff-a282844f9efa" providerId="ADAL" clId="{0EC9417C-1D6D-4D2F-9861-B274B0B369E6}" dt="2025-06-26T10:39:20.983" v="628" actId="47"/>
        <pc:sldMkLst>
          <pc:docMk/>
          <pc:sldMk cId="2241822232" sldId="473"/>
        </pc:sldMkLst>
      </pc:sldChg>
      <pc:sldChg chg="del">
        <pc:chgData name="Angel Pineda" userId="9b619adb-0c73-4cb5-baff-a282844f9efa" providerId="ADAL" clId="{0EC9417C-1D6D-4D2F-9861-B274B0B369E6}" dt="2025-06-26T10:39:22.250" v="629" actId="47"/>
        <pc:sldMkLst>
          <pc:docMk/>
          <pc:sldMk cId="1535999281" sldId="474"/>
        </pc:sldMkLst>
      </pc:sldChg>
      <pc:sldChg chg="addSp delSp modSp mod">
        <pc:chgData name="Angel Pineda" userId="9b619adb-0c73-4cb5-baff-a282844f9efa" providerId="ADAL" clId="{0EC9417C-1D6D-4D2F-9861-B274B0B369E6}" dt="2025-06-26T10:46:38.215" v="787" actId="1076"/>
        <pc:sldMkLst>
          <pc:docMk/>
          <pc:sldMk cId="1469857258" sldId="475"/>
        </pc:sldMkLst>
        <pc:picChg chg="del">
          <ac:chgData name="Angel Pineda" userId="9b619adb-0c73-4cb5-baff-a282844f9efa" providerId="ADAL" clId="{0EC9417C-1D6D-4D2F-9861-B274B0B369E6}" dt="2025-06-26T10:46:11.550" v="782" actId="478"/>
          <ac:picMkLst>
            <pc:docMk/>
            <pc:sldMk cId="1469857258" sldId="475"/>
            <ac:picMk id="4" creationId="{A8D1E3AB-F386-865F-416C-BE81FB6F5AE4}"/>
          </ac:picMkLst>
        </pc:picChg>
        <pc:picChg chg="add mod">
          <ac:chgData name="Angel Pineda" userId="9b619adb-0c73-4cb5-baff-a282844f9efa" providerId="ADAL" clId="{0EC9417C-1D6D-4D2F-9861-B274B0B369E6}" dt="2025-06-26T10:46:38.215" v="787" actId="1076"/>
          <ac:picMkLst>
            <pc:docMk/>
            <pc:sldMk cId="1469857258" sldId="475"/>
            <ac:picMk id="5" creationId="{00EF4B64-A41F-7F32-044B-57D3E62C2059}"/>
          </ac:picMkLst>
        </pc:picChg>
      </pc:sldChg>
      <pc:sldChg chg="del">
        <pc:chgData name="Angel Pineda" userId="9b619adb-0c73-4cb5-baff-a282844f9efa" providerId="ADAL" clId="{0EC9417C-1D6D-4D2F-9861-B274B0B369E6}" dt="2025-06-26T10:39:00.196" v="617" actId="47"/>
        <pc:sldMkLst>
          <pc:docMk/>
          <pc:sldMk cId="3322465531" sldId="476"/>
        </pc:sldMkLst>
      </pc:sldChg>
      <pc:sldChg chg="addSp delSp modSp add mod">
        <pc:chgData name="Angel Pineda" userId="9b619adb-0c73-4cb5-baff-a282844f9efa" providerId="ADAL" clId="{0EC9417C-1D6D-4D2F-9861-B274B0B369E6}" dt="2025-06-26T11:20:21.530" v="1912" actId="207"/>
        <pc:sldMkLst>
          <pc:docMk/>
          <pc:sldMk cId="540057015" sldId="477"/>
        </pc:sldMkLst>
        <pc:spChg chg="mod">
          <ac:chgData name="Angel Pineda" userId="9b619adb-0c73-4cb5-baff-a282844f9efa" providerId="ADAL" clId="{0EC9417C-1D6D-4D2F-9861-B274B0B369E6}" dt="2025-06-26T10:57:29.453" v="903" actId="20577"/>
          <ac:spMkLst>
            <pc:docMk/>
            <pc:sldMk cId="540057015" sldId="477"/>
            <ac:spMk id="2" creationId="{8091E4DC-EC35-FC70-D879-401AFBE5CBF5}"/>
          </ac:spMkLst>
        </pc:spChg>
        <pc:spChg chg="add del mod">
          <ac:chgData name="Angel Pineda" userId="9b619adb-0c73-4cb5-baff-a282844f9efa" providerId="ADAL" clId="{0EC9417C-1D6D-4D2F-9861-B274B0B369E6}" dt="2025-06-25T23:57:16.656" v="505"/>
          <ac:spMkLst>
            <pc:docMk/>
            <pc:sldMk cId="540057015" sldId="477"/>
            <ac:spMk id="3" creationId="{F3B12184-0F77-5C20-DB4F-86F9E60A4484}"/>
          </ac:spMkLst>
        </pc:spChg>
        <pc:spChg chg="add">
          <ac:chgData name="Angel Pineda" userId="9b619adb-0c73-4cb5-baff-a282844f9efa" providerId="ADAL" clId="{0EC9417C-1D6D-4D2F-9861-B274B0B369E6}" dt="2025-06-25T23:56:47.871" v="503"/>
          <ac:spMkLst>
            <pc:docMk/>
            <pc:sldMk cId="540057015" sldId="477"/>
            <ac:spMk id="4" creationId="{D6B75103-F1F6-14EE-C1D6-493E904DB01B}"/>
          </ac:spMkLst>
        </pc:spChg>
        <pc:spChg chg="add mod">
          <ac:chgData name="Angel Pineda" userId="9b619adb-0c73-4cb5-baff-a282844f9efa" providerId="ADAL" clId="{0EC9417C-1D6D-4D2F-9861-B274B0B369E6}" dt="2025-06-26T11:20:21.530" v="1912" actId="207"/>
          <ac:spMkLst>
            <pc:docMk/>
            <pc:sldMk cId="540057015" sldId="477"/>
            <ac:spMk id="5" creationId="{8D0AA010-56AC-4922-B962-091AABD0C248}"/>
          </ac:spMkLst>
        </pc:spChg>
      </pc:sldChg>
      <pc:sldChg chg="addSp delSp modSp new mod">
        <pc:chgData name="Angel Pineda" userId="9b619adb-0c73-4cb5-baff-a282844f9efa" providerId="ADAL" clId="{0EC9417C-1D6D-4D2F-9861-B274B0B369E6}" dt="2025-06-26T11:01:09.740" v="1027" actId="207"/>
        <pc:sldMkLst>
          <pc:docMk/>
          <pc:sldMk cId="352009693" sldId="478"/>
        </pc:sldMkLst>
        <pc:spChg chg="mod">
          <ac:chgData name="Angel Pineda" userId="9b619adb-0c73-4cb5-baff-a282844f9efa" providerId="ADAL" clId="{0EC9417C-1D6D-4D2F-9861-B274B0B369E6}" dt="2025-06-26T10:44:23.239" v="779" actId="790"/>
          <ac:spMkLst>
            <pc:docMk/>
            <pc:sldMk cId="352009693" sldId="478"/>
            <ac:spMk id="2" creationId="{CC2AAAE7-7091-84AB-3D01-CBBAA177BE1F}"/>
          </ac:spMkLst>
        </pc:spChg>
        <pc:spChg chg="add mod">
          <ac:chgData name="Angel Pineda" userId="9b619adb-0c73-4cb5-baff-a282844f9efa" providerId="ADAL" clId="{0EC9417C-1D6D-4D2F-9861-B274B0B369E6}" dt="2025-06-26T10:51:16.525" v="799" actId="1076"/>
          <ac:spMkLst>
            <pc:docMk/>
            <pc:sldMk cId="352009693" sldId="478"/>
            <ac:spMk id="7" creationId="{39C5ED73-60D6-24DA-7B54-D408B93D50E4}"/>
          </ac:spMkLst>
        </pc:spChg>
        <pc:spChg chg="add mod">
          <ac:chgData name="Angel Pineda" userId="9b619adb-0c73-4cb5-baff-a282844f9efa" providerId="ADAL" clId="{0EC9417C-1D6D-4D2F-9861-B274B0B369E6}" dt="2025-06-26T11:01:09.740" v="1027" actId="207"/>
          <ac:spMkLst>
            <pc:docMk/>
            <pc:sldMk cId="352009693" sldId="478"/>
            <ac:spMk id="8" creationId="{9E4E5181-47E4-8104-9EE6-979048CFE5A2}"/>
          </ac:spMkLst>
        </pc:spChg>
        <pc:picChg chg="add del">
          <ac:chgData name="Angel Pineda" userId="9b619adb-0c73-4cb5-baff-a282844f9efa" providerId="ADAL" clId="{0EC9417C-1D6D-4D2F-9861-B274B0B369E6}" dt="2025-06-26T10:50:36.690" v="789" actId="478"/>
          <ac:picMkLst>
            <pc:docMk/>
            <pc:sldMk cId="352009693" sldId="478"/>
            <ac:picMk id="4" creationId="{A0DA5F61-0793-CEBA-529C-357825DFB2D8}"/>
          </ac:picMkLst>
        </pc:picChg>
        <pc:picChg chg="add mod">
          <ac:chgData name="Angel Pineda" userId="9b619adb-0c73-4cb5-baff-a282844f9efa" providerId="ADAL" clId="{0EC9417C-1D6D-4D2F-9861-B274B0B369E6}" dt="2025-06-26T11:00:02.751" v="1022" actId="1076"/>
          <ac:picMkLst>
            <pc:docMk/>
            <pc:sldMk cId="352009693" sldId="478"/>
            <ac:picMk id="6" creationId="{D35F2C25-8A99-DA13-D7FB-C370F35F9A4D}"/>
          </ac:picMkLst>
        </pc:picChg>
      </pc:sldChg>
      <pc:sldChg chg="modSp add del mod">
        <pc:chgData name="Angel Pineda" userId="9b619adb-0c73-4cb5-baff-a282844f9efa" providerId="ADAL" clId="{0EC9417C-1D6D-4D2F-9861-B274B0B369E6}" dt="2025-06-25T23:55:17.917" v="467" actId="47"/>
        <pc:sldMkLst>
          <pc:docMk/>
          <pc:sldMk cId="1462481197" sldId="478"/>
        </pc:sldMkLst>
        <pc:picChg chg="mod">
          <ac:chgData name="Angel Pineda" userId="9b619adb-0c73-4cb5-baff-a282844f9efa" providerId="ADAL" clId="{0EC9417C-1D6D-4D2F-9861-B274B0B369E6}" dt="2025-06-25T23:49:43.609" v="232" actId="1076"/>
          <ac:picMkLst>
            <pc:docMk/>
            <pc:sldMk cId="1462481197" sldId="478"/>
            <ac:picMk id="4" creationId="{F5C1501F-312C-7B66-D947-140E3A7E1A3F}"/>
          </ac:picMkLst>
        </pc:picChg>
      </pc:sldChg>
      <pc:sldChg chg="addSp modSp add mod">
        <pc:chgData name="Angel Pineda" userId="9b619adb-0c73-4cb5-baff-a282844f9efa" providerId="ADAL" clId="{0EC9417C-1D6D-4D2F-9861-B274B0B369E6}" dt="2025-06-26T11:20:36.637" v="1914" actId="207"/>
        <pc:sldMkLst>
          <pc:docMk/>
          <pc:sldMk cId="3699839827" sldId="479"/>
        </pc:sldMkLst>
        <pc:spChg chg="mod">
          <ac:chgData name="Angel Pineda" userId="9b619adb-0c73-4cb5-baff-a282844f9efa" providerId="ADAL" clId="{0EC9417C-1D6D-4D2F-9861-B274B0B369E6}" dt="2025-06-26T10:57:36.527" v="904" actId="20577"/>
          <ac:spMkLst>
            <pc:docMk/>
            <pc:sldMk cId="3699839827" sldId="479"/>
            <ac:spMk id="2" creationId="{58A38540-7B65-AB58-0D42-C20A6CA33E52}"/>
          </ac:spMkLst>
        </pc:spChg>
        <pc:spChg chg="add">
          <ac:chgData name="Angel Pineda" userId="9b619adb-0c73-4cb5-baff-a282844f9efa" providerId="ADAL" clId="{0EC9417C-1D6D-4D2F-9861-B274B0B369E6}" dt="2025-06-26T10:56:52.840" v="890"/>
          <ac:spMkLst>
            <pc:docMk/>
            <pc:sldMk cId="3699839827" sldId="479"/>
            <ac:spMk id="3" creationId="{08B9E684-1031-5EC2-A1FE-F1393100E880}"/>
          </ac:spMkLst>
        </pc:spChg>
        <pc:spChg chg="mod">
          <ac:chgData name="Angel Pineda" userId="9b619adb-0c73-4cb5-baff-a282844f9efa" providerId="ADAL" clId="{0EC9417C-1D6D-4D2F-9861-B274B0B369E6}" dt="2025-06-26T11:20:36.637" v="1914" actId="207"/>
          <ac:spMkLst>
            <pc:docMk/>
            <pc:sldMk cId="3699839827" sldId="479"/>
            <ac:spMk id="5" creationId="{53E4DB05-E44D-FC85-1465-232B86BACAD6}"/>
          </ac:spMkLst>
        </pc:spChg>
      </pc:sldChg>
      <pc:sldChg chg="modSp add mod">
        <pc:chgData name="Angel Pineda" userId="9b619adb-0c73-4cb5-baff-a282844f9efa" providerId="ADAL" clId="{0EC9417C-1D6D-4D2F-9861-B274B0B369E6}" dt="2025-06-26T11:20:29.327" v="1913" actId="207"/>
        <pc:sldMkLst>
          <pc:docMk/>
          <pc:sldMk cId="2106109685" sldId="480"/>
        </pc:sldMkLst>
        <pc:spChg chg="mod">
          <ac:chgData name="Angel Pineda" userId="9b619adb-0c73-4cb5-baff-a282844f9efa" providerId="ADAL" clId="{0EC9417C-1D6D-4D2F-9861-B274B0B369E6}" dt="2025-06-26T11:15:51.161" v="1780" actId="20577"/>
          <ac:spMkLst>
            <pc:docMk/>
            <pc:sldMk cId="2106109685" sldId="480"/>
            <ac:spMk id="2" creationId="{B508C34F-726F-B612-C11F-B3CFF27E4EF2}"/>
          </ac:spMkLst>
        </pc:spChg>
        <pc:spChg chg="mod">
          <ac:chgData name="Angel Pineda" userId="9b619adb-0c73-4cb5-baff-a282844f9efa" providerId="ADAL" clId="{0EC9417C-1D6D-4D2F-9861-B274B0B369E6}" dt="2025-06-26T11:20:29.327" v="1913" actId="207"/>
          <ac:spMkLst>
            <pc:docMk/>
            <pc:sldMk cId="2106109685" sldId="480"/>
            <ac:spMk id="5" creationId="{912CAAF7-15EC-F900-51B0-DF868FAA767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97" tIns="43998" rIns="87997" bIns="43998" numCol="1" anchor="t" anchorCtr="0" compatLnSpc="1">
            <a:prstTxWarp prst="textNoShape">
              <a:avLst/>
            </a:prstTxWarp>
          </a:bodyPr>
          <a:lstStyle>
            <a:lvl1pPr defTabSz="879475" eaLnBrk="1" hangingPunct="1"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97" tIns="43998" rIns="87997" bIns="43998" numCol="1" anchor="t" anchorCtr="0" compatLnSpc="1">
            <a:prstTxWarp prst="textNoShape">
              <a:avLst/>
            </a:prstTxWarp>
          </a:bodyPr>
          <a:lstStyle>
            <a:lvl1pPr algn="r" defTabSz="879475" eaLnBrk="1" hangingPunct="1"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42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97" tIns="43998" rIns="87997" bIns="43998" numCol="1" anchor="b" anchorCtr="0" compatLnSpc="1">
            <a:prstTxWarp prst="textNoShape">
              <a:avLst/>
            </a:prstTxWarp>
          </a:bodyPr>
          <a:lstStyle>
            <a:lvl1pPr defTabSz="879475" eaLnBrk="1" hangingPunct="1"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97" tIns="43998" rIns="87997" bIns="43998" numCol="1" anchor="b" anchorCtr="0" compatLnSpc="1">
            <a:prstTxWarp prst="textNoShape">
              <a:avLst/>
            </a:prstTxWarp>
          </a:bodyPr>
          <a:lstStyle>
            <a:lvl1pPr algn="r" defTabSz="879475" eaLnBrk="1" hangingPunct="1">
              <a:defRPr sz="1200"/>
            </a:lvl1pPr>
          </a:lstStyle>
          <a:p>
            <a:pPr>
              <a:defRPr/>
            </a:pPr>
            <a:fld id="{FB64EEAD-0363-49FB-8874-D84B4825D5A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003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97" tIns="43998" rIns="87997" bIns="43998" numCol="1" anchor="t" anchorCtr="0" compatLnSpc="1">
            <a:prstTxWarp prst="textNoShape">
              <a:avLst/>
            </a:prstTxWarp>
          </a:bodyPr>
          <a:lstStyle>
            <a:lvl1pPr defTabSz="879475" eaLnBrk="1" hangingPunct="1"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97" tIns="43998" rIns="87997" bIns="43998" numCol="1" anchor="t" anchorCtr="0" compatLnSpc="1">
            <a:prstTxWarp prst="textNoShape">
              <a:avLst/>
            </a:prstTxWarp>
          </a:bodyPr>
          <a:lstStyle>
            <a:lvl1pPr algn="r" defTabSz="879475" eaLnBrk="1" hangingPunct="1"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3397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97" tIns="43998" rIns="87997" bIns="439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97" tIns="43998" rIns="87997" bIns="43998" numCol="1" anchor="b" anchorCtr="0" compatLnSpc="1">
            <a:prstTxWarp prst="textNoShape">
              <a:avLst/>
            </a:prstTxWarp>
          </a:bodyPr>
          <a:lstStyle>
            <a:lvl1pPr defTabSz="879475" eaLnBrk="1" hangingPunct="1">
              <a:defRPr sz="1200"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997" tIns="43998" rIns="87997" bIns="43998" numCol="1" anchor="b" anchorCtr="0" compatLnSpc="1">
            <a:prstTxWarp prst="textNoShape">
              <a:avLst/>
            </a:prstTxWarp>
          </a:bodyPr>
          <a:lstStyle>
            <a:lvl1pPr algn="r" defTabSz="879475" eaLnBrk="1" hangingPunct="1">
              <a:defRPr sz="1200"/>
            </a:lvl1pPr>
          </a:lstStyle>
          <a:p>
            <a:pPr>
              <a:defRPr/>
            </a:pPr>
            <a:fld id="{A7AA9167-A83E-4FF8-A171-70E401C479C0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88977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893B3-F28A-44F3-87DF-73C0FDA8AC42}" type="slidenum">
              <a:rPr lang="en-CA" smtClean="0"/>
              <a:pPr/>
              <a:t>1</a:t>
            </a:fld>
            <a:endParaRPr lang="en-CA" dirty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6913"/>
            <a:ext cx="6183312" cy="34798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7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FA981-3BC5-4693-B5E1-6FFA5F7B0DDD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D5BC7-0140-406E-A8AA-53BD04291F4C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0"/>
            <a:ext cx="29972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" y="0"/>
            <a:ext cx="87884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B0759-A013-4B93-8DC3-D6BD4E673D8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A12D-1537-4BB6-9EEF-D78AF83E9813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C91B0-8217-4726-8622-E524FC2172F0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524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5240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CC440-7075-4C9C-8AB7-6F6404C2858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AF03DD-F89A-4FC0-A7A9-C39DA4D445A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E9E66-A3CC-42BA-9F84-478499FDEA78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EC71D-4258-4682-B8C7-3DABEC955E05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5EEA9-FE12-4EF5-8E73-A4AAB084006D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1600" y="0"/>
            <a:ext cx="11988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5240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406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406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406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0800" y="6553200"/>
            <a:ext cx="71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itchFamily="1" charset="0"/>
              </a:defRPr>
            </a:lvl1pPr>
          </a:lstStyle>
          <a:p>
            <a:pPr>
              <a:defRPr/>
            </a:pPr>
            <a:fld id="{E2551ABF-FB4B-4653-A701-E88A41727CA4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  <p:sp>
        <p:nvSpPr>
          <p:cNvPr id="406535" name="Line 7"/>
          <p:cNvSpPr>
            <a:spLocks noChangeShapeType="1"/>
          </p:cNvSpPr>
          <p:nvPr/>
        </p:nvSpPr>
        <p:spPr bwMode="auto">
          <a:xfrm>
            <a:off x="304800" y="914400"/>
            <a:ext cx="11582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06536" name="Line 8"/>
          <p:cNvSpPr>
            <a:spLocks noChangeShapeType="1"/>
          </p:cNvSpPr>
          <p:nvPr userDrawn="1"/>
        </p:nvSpPr>
        <p:spPr bwMode="auto">
          <a:xfrm>
            <a:off x="304800" y="914400"/>
            <a:ext cx="115824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7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7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7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7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7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7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7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7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7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>
          <a:xfrm>
            <a:off x="119336" y="0"/>
            <a:ext cx="11953328" cy="1413288"/>
          </a:xfrm>
        </p:spPr>
        <p:txBody>
          <a:bodyPr/>
          <a:lstStyle/>
          <a:p>
            <a:pPr eaLnBrk="1" hangingPunct="1"/>
            <a:r>
              <a:rPr lang="es-HN" dirty="0">
                <a:latin typeface="Helvetica" pitchFamily="34" charset="0"/>
              </a:rPr>
              <a:t>D</a:t>
            </a:r>
            <a:r>
              <a:rPr lang="es-HN" noProof="0" dirty="0" err="1">
                <a:latin typeface="Helvetica" pitchFamily="34" charset="0"/>
              </a:rPr>
              <a:t>ependencia</a:t>
            </a:r>
            <a:r>
              <a:rPr lang="es-HN" noProof="0" dirty="0">
                <a:latin typeface="Helvetica" pitchFamily="34" charset="0"/>
              </a:rPr>
              <a:t> de selección de variables en el numero de pliegues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001597-692C-A91E-68EC-4E57A861230A}"/>
              </a:ext>
            </a:extLst>
          </p:cNvPr>
          <p:cNvSpPr txBox="1"/>
          <p:nvPr/>
        </p:nvSpPr>
        <p:spPr>
          <a:xfrm>
            <a:off x="1649615" y="2564904"/>
            <a:ext cx="8448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HN" sz="2400" noProof="0" dirty="0"/>
              <a:t>Angel R. Pineda</a:t>
            </a:r>
            <a:r>
              <a:rPr lang="es-HN" sz="2400" baseline="30000" noProof="0" dirty="0"/>
              <a:t>1</a:t>
            </a:r>
            <a:r>
              <a:rPr lang="es-HN" sz="2400" noProof="0" dirty="0"/>
              <a:t>, Marcela N. Pineda</a:t>
            </a:r>
            <a:r>
              <a:rPr lang="es-HN" sz="2400" baseline="30000" noProof="0" dirty="0"/>
              <a:t>2</a:t>
            </a:r>
          </a:p>
          <a:p>
            <a:pPr algn="ctr"/>
            <a:r>
              <a:rPr lang="es-HN" sz="2400" baseline="30000" noProof="0" dirty="0"/>
              <a:t>1</a:t>
            </a:r>
            <a:r>
              <a:rPr lang="es-HN" sz="2400" noProof="0" dirty="0"/>
              <a:t>Departamento de Matemáticas, </a:t>
            </a:r>
            <a:r>
              <a:rPr lang="es-HN" sz="2400" noProof="0" dirty="0" err="1"/>
              <a:t>Hofstra</a:t>
            </a:r>
            <a:r>
              <a:rPr lang="es-HN" sz="2400" noProof="0" dirty="0"/>
              <a:t> </a:t>
            </a:r>
            <a:r>
              <a:rPr lang="es-HN" sz="2400" noProof="0" dirty="0" err="1"/>
              <a:t>University</a:t>
            </a:r>
            <a:r>
              <a:rPr lang="es-HN" sz="2400" noProof="0" dirty="0"/>
              <a:t>, NY, USA</a:t>
            </a:r>
          </a:p>
          <a:p>
            <a:pPr algn="ctr"/>
            <a:r>
              <a:rPr lang="es-HN" sz="2400" baseline="30000" dirty="0"/>
              <a:t>2</a:t>
            </a:r>
            <a:r>
              <a:rPr lang="es-HN" sz="2400" dirty="0"/>
              <a:t>Departmento de Medicina, UNAH, HN</a:t>
            </a:r>
            <a:endParaRPr lang="es-HN" sz="2400" noProof="0" dirty="0"/>
          </a:p>
        </p:txBody>
      </p:sp>
      <p:pic>
        <p:nvPicPr>
          <p:cNvPr id="2" name="Picture 1" descr="A white text on a blue background&#10;&#10;AI-generated content may be incorrect.">
            <a:extLst>
              <a:ext uri="{FF2B5EF4-FFF2-40B4-BE49-F238E27FC236}">
                <a16:creationId xmlns:a16="http://schemas.microsoft.com/office/drawing/2014/main" id="{05B0CAA1-4911-D48F-98D1-9629F7713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916848"/>
            <a:ext cx="11953328" cy="1803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AAE7-7091-84AB-3D01-CBBAA177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noProof="0" dirty="0"/>
              <a:t>Validación cruzada</a:t>
            </a:r>
          </a:p>
        </p:txBody>
      </p:sp>
      <p:pic>
        <p:nvPicPr>
          <p:cNvPr id="6" name="Picture 5" descr="A diagram of a cross validation&#10;&#10;AI-generated content may be incorrect.">
            <a:extLst>
              <a:ext uri="{FF2B5EF4-FFF2-40B4-BE49-F238E27FC236}">
                <a16:creationId xmlns:a16="http://schemas.microsoft.com/office/drawing/2014/main" id="{D35F2C25-8A99-DA13-D7FB-C370F35F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4" y="908720"/>
            <a:ext cx="4968552" cy="4150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C5ED73-60D6-24DA-7B54-D408B93D50E4}"/>
              </a:ext>
            </a:extLst>
          </p:cNvPr>
          <p:cNvSpPr txBox="1"/>
          <p:nvPr/>
        </p:nvSpPr>
        <p:spPr>
          <a:xfrm>
            <a:off x="335360" y="630932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https://dataaspirant.com/cross-validation/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E5181-47E4-8104-9EE6-979048CFE5A2}"/>
              </a:ext>
            </a:extLst>
          </p:cNvPr>
          <p:cNvSpPr txBox="1"/>
          <p:nvPr/>
        </p:nvSpPr>
        <p:spPr>
          <a:xfrm>
            <a:off x="911424" y="5453598"/>
            <a:ext cx="10144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lasso_model</a:t>
            </a:r>
            <a:r>
              <a:rPr lang="en-US" sz="2400" dirty="0"/>
              <a:t> &lt;- </a:t>
            </a:r>
            <a:r>
              <a:rPr lang="en-US" sz="2400" dirty="0" err="1"/>
              <a:t>cv.glmnet</a:t>
            </a:r>
            <a:r>
              <a:rPr lang="en-US" sz="2400" dirty="0"/>
              <a:t>(x, y, alpha = 1, family = "binomial", </a:t>
            </a:r>
            <a:r>
              <a:rPr lang="en-US" sz="2400" dirty="0" err="1">
                <a:solidFill>
                  <a:srgbClr val="FFFF00"/>
                </a:solidFill>
              </a:rPr>
              <a:t>nfolds</a:t>
            </a:r>
            <a:r>
              <a:rPr lang="en-US" sz="2400" dirty="0">
                <a:solidFill>
                  <a:srgbClr val="FFFF00"/>
                </a:solidFill>
              </a:rPr>
              <a:t> = 20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00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9EA0D-E210-B272-74A2-AF55B3D73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E4DC-EC35-FC70-D879-401AFBE5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1988800" cy="1143000"/>
          </a:xfrm>
        </p:spPr>
        <p:txBody>
          <a:bodyPr wrap="square" anchor="t">
            <a:normAutofit/>
          </a:bodyPr>
          <a:lstStyle/>
          <a:p>
            <a:r>
              <a:rPr lang="es-HN" noProof="0" dirty="0" err="1"/>
              <a:t>Resul</a:t>
            </a:r>
            <a:r>
              <a:rPr lang="es-HN" dirty="0" err="1"/>
              <a:t>tados</a:t>
            </a:r>
            <a:r>
              <a:rPr lang="es-HN" dirty="0"/>
              <a:t> (K=5, lambda: 0.010)</a:t>
            </a:r>
            <a:endParaRPr lang="es-HN" noProof="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4AB23F6-5C86-57E4-14C8-8BFA8A7F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C13AA12D-1537-4BB6-9EEF-D78AF83E9813}" type="slidenum">
              <a:rPr lang="es-HN" noProof="0" smtClean="0"/>
              <a:pPr>
                <a:spcAft>
                  <a:spcPts val="600"/>
                </a:spcAft>
                <a:defRPr/>
              </a:pPr>
              <a:t>3</a:t>
            </a:fld>
            <a:endParaRPr lang="es-HN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0AA010-56AC-4922-B962-091AABD0C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700808"/>
            <a:ext cx="8622553" cy="41203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1.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Active.Medications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 				0.0436155999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2.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Primary.Care.Encounter.Count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			0.0331391084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3.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Patient.Appointment.No.Show.Rate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.. 		0.0144250320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4.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SDOH.Assessment.Count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			0.0132571909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5.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Patient.HCC.Risk.Total.Risk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			-0.0083625122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5.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Depression.Screening.Count.Past.Yr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		0.0078430936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7.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eGFR.Result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					0.0064913582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8.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Most.Recent.BMI.Value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				0.0034572519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9.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UDS.Qualifying.Encounter.Count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		0.0029837985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10.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Fasting.Glucose.Test.Result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			-0.0005206621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11.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COVID.19.Immunization.Code 		-0.0003986920 </a:t>
            </a:r>
          </a:p>
        </p:txBody>
      </p:sp>
    </p:spTree>
    <p:extLst>
      <p:ext uri="{BB962C8B-B14F-4D97-AF65-F5344CB8AC3E}">
        <p14:creationId xmlns:p14="http://schemas.microsoft.com/office/powerpoint/2010/main" val="54005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3F7A3-774F-191E-F6A9-2A0BB498B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C34F-726F-B612-C11F-B3CFF27E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1988800" cy="1143000"/>
          </a:xfrm>
        </p:spPr>
        <p:txBody>
          <a:bodyPr wrap="square" anchor="t">
            <a:normAutofit/>
          </a:bodyPr>
          <a:lstStyle/>
          <a:p>
            <a:r>
              <a:rPr lang="es-HN" noProof="0" dirty="0" err="1"/>
              <a:t>Resul</a:t>
            </a:r>
            <a:r>
              <a:rPr lang="es-HN" dirty="0" err="1"/>
              <a:t>tados</a:t>
            </a:r>
            <a:r>
              <a:rPr lang="es-HN" dirty="0"/>
              <a:t> (K=10, lambda: 0.0099)</a:t>
            </a:r>
            <a:endParaRPr lang="es-HN" noProof="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E9FA6C9-B1A9-90E3-230F-9FA17FC1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C13AA12D-1537-4BB6-9EEF-D78AF83E9813}" type="slidenum">
              <a:rPr lang="es-HN" noProof="0" smtClean="0"/>
              <a:pPr>
                <a:spcAft>
                  <a:spcPts val="600"/>
                </a:spcAft>
                <a:defRPr/>
              </a:pPr>
              <a:t>4</a:t>
            </a:fld>
            <a:endParaRPr lang="es-HN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2CAAF7-15EC-F900-51B0-DF868FAA7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628800"/>
            <a:ext cx="8537594" cy="41203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1.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Patient.HCC.Risk.Total.Risk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        		-0.0446898215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2.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Active.Medications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   			0.0443919593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3.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Primary.Care.Encounter.Count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		0.0331995417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4.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SDOH.Assessment.Count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		0.0146984831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5.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Patient.Appointment.No.Show.Rate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..  	0.0146875578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6.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Depression.Screening.Count.Past.Yr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	0.0086325980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7.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eGFR.Result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          			0.0067602679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8.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Most.Recent.BMI.Value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		0.0037749693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9.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UDS.Qualifying.Encounter.Count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		0.0032103970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10.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COVID.19.Immunization.Code         		-0.0006886961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11.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Fasting.Glucose.Test.Result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		-0.0006487510</a:t>
            </a:r>
          </a:p>
        </p:txBody>
      </p:sp>
    </p:spTree>
    <p:extLst>
      <p:ext uri="{BB962C8B-B14F-4D97-AF65-F5344CB8AC3E}">
        <p14:creationId xmlns:p14="http://schemas.microsoft.com/office/powerpoint/2010/main" val="210610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BA2A1-3034-C019-82B7-50E0A37FB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8540-7B65-AB58-0D42-C20A6CA3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1988800" cy="1143000"/>
          </a:xfrm>
        </p:spPr>
        <p:txBody>
          <a:bodyPr wrap="square" anchor="t">
            <a:normAutofit/>
          </a:bodyPr>
          <a:lstStyle/>
          <a:p>
            <a:r>
              <a:rPr lang="es-HN" noProof="0" dirty="0" err="1"/>
              <a:t>Resul</a:t>
            </a:r>
            <a:r>
              <a:rPr lang="es-HN" dirty="0" err="1"/>
              <a:t>tados</a:t>
            </a:r>
            <a:r>
              <a:rPr lang="es-HN" dirty="0"/>
              <a:t> (K=20, lambda: 0.009)</a:t>
            </a:r>
            <a:endParaRPr lang="es-HN" noProof="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1BF1404-3844-4EE3-E3C9-E3E3373C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553200"/>
            <a:ext cx="7112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C13AA12D-1537-4BB6-9EEF-D78AF83E9813}" type="slidenum">
              <a:rPr lang="es-HN" noProof="0" smtClean="0"/>
              <a:pPr>
                <a:spcAft>
                  <a:spcPts val="600"/>
                </a:spcAft>
                <a:defRPr/>
              </a:pPr>
              <a:t>5</a:t>
            </a:fld>
            <a:endParaRPr lang="es-HN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E4DB05-E44D-FC85-1465-232B86BAC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52" y="1700809"/>
            <a:ext cx="8537594" cy="41203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1.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Patient.HCC.Risk.Total.Risk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+mn-lt"/>
              </a:rPr>
              <a:t>                		-0.0780906094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2.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Active.Medications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                		0.0451098228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3.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Primary.Care.Encounter.Count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		0.0332492881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4.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SDOH.Assessment.Count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    		0.0160126710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5.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Patient.Appointment.No.Show.Rate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..  		0.0149286476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6.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Depression.Screening.Count.Past.Yr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	0.0093860944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7.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eGFR.Result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                         		0.0070061643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8.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Most.Recent.BMI.Value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         		0.0040648469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9.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UDS.Qualifying.Encounter.Count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		0.0034118986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10.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COVID.19.Immunization.Code          		-0.0009548082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n-lt"/>
              </a:rPr>
              <a:t>11.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Fasting.Glucose.Test.Result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             		-0.0007672083</a:t>
            </a:r>
          </a:p>
        </p:txBody>
      </p:sp>
    </p:spTree>
    <p:extLst>
      <p:ext uri="{BB962C8B-B14F-4D97-AF65-F5344CB8AC3E}">
        <p14:creationId xmlns:p14="http://schemas.microsoft.com/office/powerpoint/2010/main" val="3699839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9E06-012E-FB02-14C9-8C9EC2016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Discusión</a:t>
            </a:r>
            <a:endParaRPr lang="es-HN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80FD2-5042-B4BF-DD9C-FDEA16BBEEE3}"/>
              </a:ext>
            </a:extLst>
          </p:cNvPr>
          <p:cNvSpPr txBox="1"/>
          <p:nvPr/>
        </p:nvSpPr>
        <p:spPr>
          <a:xfrm>
            <a:off x="1991544" y="1844824"/>
            <a:ext cx="79111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HN" sz="2400" noProof="0" dirty="0"/>
              <a:t>El parámetro optimo lambda cambia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HN" sz="2400" noProof="0" dirty="0"/>
              <a:t>El orden variables importantes cambia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HN" sz="2400" noProof="0" dirty="0"/>
              <a:t>Los coeficientes de los variables importantes cambian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HN" sz="2400" noProof="0" dirty="0"/>
              <a:t>Los variables importantes se mantienen constantes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HN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HN" sz="2400" noProof="0" dirty="0"/>
              <a:t>Posibles razones:  </a:t>
            </a:r>
          </a:p>
          <a:p>
            <a:pPr marL="342900" indent="-342900">
              <a:buFontTx/>
              <a:buChar char="-"/>
            </a:pPr>
            <a:r>
              <a:rPr lang="es-HN" sz="2400" noProof="0" dirty="0"/>
              <a:t>naturaleza aleatoria de como se escogen los pliegos</a:t>
            </a:r>
          </a:p>
          <a:p>
            <a:pPr marL="285750" indent="-285750">
              <a:buFontTx/>
              <a:buChar char="-"/>
            </a:pPr>
            <a:endParaRPr lang="es-HN" sz="2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HN" sz="2400" noProof="0" dirty="0"/>
              <a:t>Trabajo futuro:</a:t>
            </a:r>
          </a:p>
          <a:p>
            <a:r>
              <a:rPr lang="es-HN" sz="2400" noProof="0" dirty="0"/>
              <a:t>- Estudiar que bien funcionan ambos modelos  </a:t>
            </a:r>
          </a:p>
        </p:txBody>
      </p:sp>
    </p:spTree>
    <p:extLst>
      <p:ext uri="{BB962C8B-B14F-4D97-AF65-F5344CB8AC3E}">
        <p14:creationId xmlns:p14="http://schemas.microsoft.com/office/powerpoint/2010/main" val="206026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0DD1-759D-7386-255A-F8F3DDB1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noProof="0" dirty="0"/>
              <a:t>Gracias por su atención</a:t>
            </a:r>
          </a:p>
        </p:txBody>
      </p:sp>
      <p:pic>
        <p:nvPicPr>
          <p:cNvPr id="5" name="Picture 4" descr="A group of people posing for a picture&#10;&#10;AI-generated content may be incorrect.">
            <a:extLst>
              <a:ext uri="{FF2B5EF4-FFF2-40B4-BE49-F238E27FC236}">
                <a16:creationId xmlns:a16="http://schemas.microsoft.com/office/drawing/2014/main" id="{00EF4B64-A41F-7F32-044B-57D3E62C2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980728"/>
            <a:ext cx="7372890" cy="55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572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99"/>
      </a:dk2>
      <a:lt2>
        <a:srgbClr val="FFFFFF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000099"/>
      </a:hlink>
      <a:folHlink>
        <a:srgbClr val="96969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FF"/>
        </a:dk2>
        <a:lt2>
          <a:srgbClr val="FFFFFF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99"/>
        </a:dk2>
        <a:lt2>
          <a:srgbClr val="FFFFFF"/>
        </a:lt2>
        <a:accent1>
          <a:srgbClr val="FF9900"/>
        </a:accent1>
        <a:accent2>
          <a:srgbClr val="00FFFF"/>
        </a:accent2>
        <a:accent3>
          <a:srgbClr val="AAAACA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000099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24029</TotalTime>
  <Words>560</Words>
  <Application>Microsoft Office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Helvetica</vt:lpstr>
      <vt:lpstr>Times New Roman</vt:lpstr>
      <vt:lpstr>Default Design</vt:lpstr>
      <vt:lpstr>Dependencia de selección de variables en el numero de pliegues </vt:lpstr>
      <vt:lpstr>Validación cruzada</vt:lpstr>
      <vt:lpstr>Resultados (K=5, lambda: 0.010)</vt:lpstr>
      <vt:lpstr>Resultados (K=10, lambda: 0.0099)</vt:lpstr>
      <vt:lpstr>Resultados (K=20, lambda: 0.009)</vt:lpstr>
      <vt:lpstr>Discusión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Angel Pineda</dc:creator>
  <cp:lastModifiedBy>Angel Pineda</cp:lastModifiedBy>
  <cp:revision>490</cp:revision>
  <dcterms:created xsi:type="dcterms:W3CDTF">2001-02-03T18:56:09Z</dcterms:created>
  <dcterms:modified xsi:type="dcterms:W3CDTF">2025-06-26T11:20:39Z</dcterms:modified>
</cp:coreProperties>
</file>