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632848" cy="475252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她是法国波兰科学家；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她一生两度获诺贝尔奖；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她是成功女性的先驱和模范；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她研究放射性现象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发现镭和钋两种放射性元素；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她就是</a:t>
            </a:r>
            <a:r>
              <a:rPr lang="en-US" altLang="zh-CN" sz="2400" dirty="0" smtClean="0"/>
              <a:t>Marie Curie      </a:t>
            </a:r>
            <a:r>
              <a:rPr lang="zh-CN" altLang="en-US" sz="2400" dirty="0" smtClean="0"/>
              <a:t>玛丽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居里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专心读书，认真学习</a:t>
            </a:r>
            <a:r>
              <a:rPr lang="en-US" altLang="zh-CN" sz="3600" dirty="0" smtClean="0">
                <a:solidFill>
                  <a:srgbClr val="00B050"/>
                </a:solidFill>
              </a:rPr>
              <a:t/>
            </a:r>
            <a:br>
              <a:rPr lang="en-US" altLang="zh-CN" sz="3600" dirty="0" smtClean="0">
                <a:solidFill>
                  <a:srgbClr val="00B050"/>
                </a:solidFill>
              </a:rPr>
            </a:b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居里夫人不管周围怎么吵闹，都分散不了她的注意力。 </a:t>
            </a:r>
            <a:br>
              <a:rPr lang="zh-CN" altLang="en-US" dirty="0" smtClean="0"/>
            </a:br>
            <a:r>
              <a:rPr lang="zh-CN" altLang="en-US" dirty="0" smtClean="0"/>
              <a:t>一次，她在做功课，她姐姐和同学在她面前唱歌，跳舞，做游戏。居里夫人就像没看见一样，在一旁专心地看书。 </a:t>
            </a:r>
            <a:br>
              <a:rPr lang="zh-CN" altLang="en-US" dirty="0" smtClean="0"/>
            </a:br>
            <a:r>
              <a:rPr lang="zh-CN" altLang="en-US" dirty="0" smtClean="0"/>
              <a:t>姐姐和同学想试探她一下。她们悄悄地在居里夫人身后搭起几张凳子，只要她一动，凳子就会倒下来。时间一分一秒地过去了，居里夫人读完了一本书，凳子仍然竖在那儿。 </a:t>
            </a:r>
            <a:br>
              <a:rPr lang="zh-CN" altLang="en-US" dirty="0" smtClean="0"/>
            </a:br>
            <a:r>
              <a:rPr lang="zh-CN" altLang="en-US" dirty="0" smtClean="0"/>
              <a:t>从此姐姐和同学再也不逗她了，而且像居里夫人一样专心读书，认真学习。</a:t>
            </a:r>
            <a:endParaRPr lang="en-US" altLang="zh-CN" dirty="0" smtClean="0"/>
          </a:p>
          <a:p>
            <a:r>
              <a:rPr lang="zh-CN" altLang="en-US" dirty="0" smtClean="0"/>
              <a:t> 古往今来，无数仁人志士都是通过学习以磨炼自身，从而取得成绩，提升高度。正是因为居里夫人的励志求学和刻苦钻研的心，为她奠定了理论基础，从而发现镭和钋。试想她不去专心读书，她就会被埋没于世人中，也不可能成为唯一一位在两个不同学科领域、两次获得诺贝尔奖的著名科学家。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弱者坐待时机，强者制造时机。</a:t>
            </a:r>
            <a:endParaRPr lang="en-US" altLang="zh-CN" sz="2800" dirty="0" smtClean="0"/>
          </a:p>
          <a:p>
            <a:r>
              <a:rPr lang="zh-CN" altLang="en-US" sz="2800" dirty="0" smtClean="0"/>
              <a:t>少关心别人的逸闻私事，多留意别人的思路观点。</a:t>
            </a:r>
            <a:endParaRPr lang="en-US" altLang="zh-CN" sz="2800" dirty="0" smtClean="0"/>
          </a:p>
          <a:p>
            <a:r>
              <a:rPr lang="zh-CN" altLang="en-US" sz="2800" dirty="0" smtClean="0"/>
              <a:t>如果能追随理想而生活，本着正直自由的精神、勇往直前的毅力、诚实不自欺的思想而行，则定能臻于至美至善的境地。</a:t>
            </a:r>
            <a:endParaRPr lang="en-US" altLang="zh-CN" sz="2800" dirty="0" smtClean="0"/>
          </a:p>
          <a:p>
            <a:r>
              <a:rPr lang="zh-CN" altLang="en-US" sz="2800" dirty="0" smtClean="0"/>
              <a:t>我们应该不虚度一生，应该能够说：“我已经做了我能做的事。”</a:t>
            </a:r>
            <a:endParaRPr lang="en-US" altLang="zh-CN" sz="2800" dirty="0" smtClean="0"/>
          </a:p>
          <a:p>
            <a:r>
              <a:rPr lang="zh-CN" altLang="en-US" sz="2800" dirty="0" smtClean="0"/>
              <a:t>我丝毫不为自己的生活简陋而难过。使我感到难过的是一天太短了，而且流逝得如此之快。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淡泊名利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居里夫人天下闻名，但她既不求名也不求利。她全不在意各种名誉头衔，有一天，她的一位朋友来她家做客，忽然看见她的小女儿正在玩英国皇家学会刚刚颁发给她的金质奖章，朋友对这种看淡荣誉的态度感到不解。居里夫人笑了笑说：“我是想让孩子从小就知道，荣誉就像玩具，只能玩玩而已，绝不能看得太重，否则就将一事无成。” </a:t>
            </a:r>
            <a:endParaRPr lang="en-US" altLang="zh-CN" sz="2400" dirty="0" smtClean="0"/>
          </a:p>
          <a:p>
            <a:r>
              <a:rPr lang="zh-CN" altLang="en-US" sz="2400" dirty="0" smtClean="0"/>
              <a:t>淡泊与名利，是做人的崇高境界。</a:t>
            </a:r>
          </a:p>
          <a:p>
            <a:r>
              <a:rPr lang="zh-CN" altLang="en-US" sz="2400" dirty="0" smtClean="0"/>
              <a:t>淡泊以明志，宁静以致远，多少年来，这句话成为无数人修身养性立世持家一贯坚守的经典训诫。</a:t>
            </a:r>
          </a:p>
          <a:p>
            <a:r>
              <a:rPr lang="zh-CN" altLang="en-US" sz="2400" dirty="0" smtClean="0"/>
              <a:t>居里夫人的淡泊名利，使她能成大器，攀上人生的高峰。天下熙熙皆为利来，天下攘攘皆为利往。淡泊，是一种明悟的感觉；淡泊，是一份明悟的感觉；淡泊，是一种屏蔽欲望的清澈心智。居里夫人这样连最高荣誉都能看淡的品质，更是丰富了她身为科学家的魅力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solidFill>
              <a:srgbClr val="00B050"/>
            </a:solidFill>
          </a:ln>
        </p:spPr>
        <p:txBody>
          <a:bodyPr/>
          <a:lstStyle/>
          <a:p>
            <a:r>
              <a:rPr lang="zh-CN" altLang="en-US" dirty="0" smtClean="0"/>
              <a:t>教子有方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居里夫人把她千辛万苦提炼出的镭（价值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万以上法郎）赠送给了研究治癌的实验室。有人劝她把这些财产留给两个女儿，但是她希望女儿长大自己谋生，居里夫人只留给女儿精神财富，把她们引上正确的生活道路，而绝不给她们留金钱。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421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她是法国波兰科学家； 她一生两度获诺贝尔奖； 她是成功女性的先驱和模范； 她研究放射性现象 发现镭和钋两种放射性元素；  她就是Marie Curie      玛丽·居里    </vt:lpstr>
      <vt:lpstr>专心读书，认真学习 </vt:lpstr>
      <vt:lpstr>幻灯片 3</vt:lpstr>
      <vt:lpstr>淡泊名利</vt:lpstr>
      <vt:lpstr>教子有方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她是法国籍波兰科学家； 她一生两度获诺贝尔奖； 她是成功女性的先驱和模范； 研究放射性现</dc:title>
  <dc:creator>Administrator</dc:creator>
  <cp:lastModifiedBy>admin</cp:lastModifiedBy>
  <cp:revision>12</cp:revision>
  <dcterms:created xsi:type="dcterms:W3CDTF">2018-12-22T07:44:52Z</dcterms:created>
  <dcterms:modified xsi:type="dcterms:W3CDTF">2018-12-31T08:27:30Z</dcterms:modified>
</cp:coreProperties>
</file>