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5" r:id="rId4"/>
    <p:sldId id="264" r:id="rId5"/>
    <p:sldId id="270" r:id="rId6"/>
    <p:sldId id="266" r:id="rId7"/>
    <p:sldId id="267" r:id="rId8"/>
    <p:sldId id="268" r:id="rId9"/>
    <p:sldId id="271" r:id="rId10"/>
    <p:sldId id="269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51" autoAdjust="0"/>
  </p:normalViewPr>
  <p:slideViewPr>
    <p:cSldViewPr snapToGrid="0">
      <p:cViewPr>
        <p:scale>
          <a:sx n="75" d="100"/>
          <a:sy n="75" d="100"/>
        </p:scale>
        <p:origin x="1950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B092A-973E-496E-9703-CD50208247F3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7AC0D-91BB-4D4B-A5D4-90E4654EB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6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7AC0D-91BB-4D4B-A5D4-90E4654EB62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34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2923-4477-488C-8B3D-0DA64C933061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663-7C3F-4287-BCDB-F64A36DE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2923-4477-488C-8B3D-0DA64C933061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663-7C3F-4287-BCDB-F64A36DE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8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2923-4477-488C-8B3D-0DA64C933061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663-7C3F-4287-BCDB-F64A36DE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2923-4477-488C-8B3D-0DA64C933061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663-7C3F-4287-BCDB-F64A36DE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25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2923-4477-488C-8B3D-0DA64C933061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663-7C3F-4287-BCDB-F64A36DE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5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2923-4477-488C-8B3D-0DA64C933061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663-7C3F-4287-BCDB-F64A36DE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1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2923-4477-488C-8B3D-0DA64C933061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663-7C3F-4287-BCDB-F64A36DE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28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2923-4477-488C-8B3D-0DA64C933061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663-7C3F-4287-BCDB-F64A36DE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59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2923-4477-488C-8B3D-0DA64C933061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663-7C3F-4287-BCDB-F64A36DE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38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2923-4477-488C-8B3D-0DA64C933061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663-7C3F-4287-BCDB-F64A36DE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5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2923-4477-488C-8B3D-0DA64C933061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5663-7C3F-4287-BCDB-F64A36DE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2923-4477-488C-8B3D-0DA64C933061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5663-7C3F-4287-BCDB-F64A36DEF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9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5167" y="1631705"/>
            <a:ext cx="9196754" cy="1610825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Петухов Алексей Евгеньевич</a:t>
            </a:r>
            <a:br>
              <a:rPr lang="ru-RU" sz="4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С</a:t>
            </a: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/C++</a:t>
            </a:r>
            <a:endParaRPr lang="ru-RU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2897" y="3539637"/>
            <a:ext cx="8522677" cy="13276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bedded – </a:t>
            </a: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встроенные системы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12.userapi.com/impg/e9Y4QBWI5ixXEIfVfKFWcGtRzlB9yHyrzQN0vQ/TJh-4QwPVIM.jpg?size=1097x539&amp;quality=96&amp;sign=2c907fe263d9a77dfc7a47d4d27d6b0b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30300"/>
            <a:ext cx="10448925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qrcoder.ru/code/?https%3A%2F%2Fgithub.com%2FCrYoZiK%2FSumerSchoolOrionInnovationProject.git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519" y="1620752"/>
            <a:ext cx="3761294" cy="376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1289" y="861157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2740" y="5268619"/>
            <a:ext cx="11779260" cy="614363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https://github.com/CrYoZiK/SumerSchoolOrionInnovationProject.git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9" y="-96838"/>
            <a:ext cx="10386753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Embedded –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встроенные системы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228725"/>
            <a:ext cx="10668000" cy="4948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Данный проект посвящен разработки прошивок для микроконтроллеров двух типов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ru-RU" sz="3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Считывание данных с датчиков и отправка данных (</a:t>
            </a:r>
            <a:r>
              <a:rPr lang="en-US" sz="3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UDP,Bluetooth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US" sz="3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WiFi</a:t>
            </a: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client</a:t>
            </a:r>
            <a:endParaRPr lang="ru-RU" sz="3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ru-RU" sz="3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Прием и запись полученных данных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а также отправка 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http </a:t>
            </a: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ответа (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UDP, http) </a:t>
            </a:r>
            <a:r>
              <a:rPr lang="en-US" sz="3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WiFi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-AP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96838"/>
            <a:ext cx="98298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Цели 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задачи проекта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228725"/>
            <a:ext cx="10668000" cy="4948238"/>
          </a:xfrm>
        </p:spPr>
        <p:txBody>
          <a:bodyPr>
            <a:normAutofit lnSpcReduction="10000"/>
          </a:bodyPr>
          <a:lstStyle/>
          <a:p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Создать </a:t>
            </a: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динамически расширяемую систему из 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микроконтроллеров по сбору данных с датчиков</a:t>
            </a:r>
          </a:p>
          <a:p>
            <a:pPr marL="0" indent="0">
              <a:buNone/>
            </a:pPr>
            <a:endParaRPr lang="ru-RU" sz="3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Считывание 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показаний с датчиков</a:t>
            </a:r>
          </a:p>
          <a:p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Передача данных между микроконтроллерами</a:t>
            </a:r>
          </a:p>
          <a:p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Просмотр показаний датчиков с </a:t>
            </a: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телефона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планшета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компьютера</a:t>
            </a:r>
          </a:p>
          <a:p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Динамическое расширение </a:t>
            </a: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сети из микроконтроллеров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991989"/>
            <a:ext cx="5820190" cy="52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10.userapi.com/impg/ogbNReRHjUIqHIxji4d66Jp2-zBXsKXClmcKpg/G16S96yMr7Y.jpg?size=810x1080&amp;quality=96&amp;sign=be9cac300fe94c2ed18736679cf2521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20865" y="171249"/>
            <a:ext cx="5199461" cy="693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1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96838"/>
            <a:ext cx="98298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228725"/>
            <a:ext cx="10668000" cy="4948238"/>
          </a:xfrm>
        </p:spPr>
        <p:txBody>
          <a:bodyPr numCol="1">
            <a:normAutofit lnSpcReduction="10000"/>
          </a:bodyPr>
          <a:lstStyle/>
          <a:p>
            <a:endParaRPr lang="ru-RU" sz="3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IDE –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PlatformIO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(VS code)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59676"/>
              </p:ext>
            </p:extLst>
          </p:nvPr>
        </p:nvGraphicFramePr>
        <p:xfrm>
          <a:off x="685800" y="1228725"/>
          <a:ext cx="968692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43463">
                  <a:extLst>
                    <a:ext uri="{9D8B030D-6E8A-4147-A177-3AD203B41FA5}">
                      <a16:colId xmlns:a16="http://schemas.microsoft.com/office/drawing/2014/main" val="2698357086"/>
                    </a:ext>
                  </a:extLst>
                </a:gridCol>
                <a:gridCol w="4843463">
                  <a:extLst>
                    <a:ext uri="{9D8B030D-6E8A-4147-A177-3AD203B41FA5}">
                      <a16:colId xmlns:a16="http://schemas.microsoft.com/office/drawing/2014/main" val="3677278876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&lt;Arduino&gt;</a:t>
                      </a:r>
                      <a:endParaRPr lang="en-US" sz="32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ru-RU" sz="3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</a:t>
                      </a:r>
                      <a:r>
                        <a:rPr lang="en-US" sz="3200" b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WiFi</a:t>
                      </a: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35445"/>
                  </a:ext>
                </a:extLst>
              </a:tr>
              <a:tr h="103822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&lt;DHT&gt;</a:t>
                      </a:r>
                      <a:endParaRPr lang="en-US" sz="32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ru-RU" sz="3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</a:t>
                      </a:r>
                      <a:r>
                        <a:rPr lang="en-US" sz="3200" b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WiFiAP</a:t>
                      </a: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</a:t>
                      </a:r>
                      <a:endParaRPr lang="en-US" sz="32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ru-RU" sz="3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417924"/>
                  </a:ext>
                </a:extLst>
              </a:tr>
              <a:tr h="103822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</a:t>
                      </a:r>
                      <a:r>
                        <a:rPr lang="en-US" sz="3200" b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BluetoothSerial</a:t>
                      </a: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</a:t>
                      </a:r>
                      <a:endParaRPr lang="en-US" sz="32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ru-RU" sz="3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</a:t>
                      </a:r>
                      <a:r>
                        <a:rPr lang="en-US" sz="3200" b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WiFiUdp</a:t>
                      </a: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</a:t>
                      </a:r>
                      <a:endParaRPr lang="en-US" sz="32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ru-RU" sz="3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5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7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96838"/>
            <a:ext cx="98298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Успехи и неудачи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228725"/>
            <a:ext cx="10668000" cy="494823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Считывание показаний датчиков</a:t>
            </a:r>
          </a:p>
          <a:p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Передача показаний по 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UDP 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протоколу</a:t>
            </a:r>
          </a:p>
          <a:p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Создание сети из более чем двух датчиков</a:t>
            </a:r>
          </a:p>
          <a:p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Получение показаний по 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http 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запросу</a:t>
            </a:r>
          </a:p>
          <a:p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Трансляция показаний датчиков микроконтроллера по 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Bluetooth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96838"/>
            <a:ext cx="98298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Интересные 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228725"/>
            <a:ext cx="10668000" cy="494823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Создание списка подключенных микроконтроллеров</a:t>
            </a:r>
          </a:p>
          <a:p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Сортировка списка по времени последнего пакета</a:t>
            </a:r>
          </a:p>
        </p:txBody>
      </p:sp>
    </p:spTree>
    <p:extLst>
      <p:ext uri="{BB962C8B-B14F-4D97-AF65-F5344CB8AC3E}">
        <p14:creationId xmlns:p14="http://schemas.microsoft.com/office/powerpoint/2010/main" val="41503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9-82.userapi.com/impg/4h2wyka88cH-PIht1Pb7vusDGUwqA2DjrtyP3g/iPdnURBNAXs.jpg?size=540x1080&amp;quality=96&amp;sign=975070e111912fe2375f37fdf2ff653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054" y="142853"/>
            <a:ext cx="3255448" cy="614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64" y="976468"/>
            <a:ext cx="7606035" cy="53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EDACB93C-CF1E-48B9-B957-A9AC1B169724}" vid="{809C5DCB-7CE8-4F50-A8E5-00A8CEABBA1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571</TotalTime>
  <Words>163</Words>
  <Application>Microsoft Office PowerPoint</Application>
  <PresentationFormat>Широкоэкранный</PresentationFormat>
  <Paragraphs>43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Тема2</vt:lpstr>
      <vt:lpstr>Петухов Алексей Евгеньевич С/C++</vt:lpstr>
      <vt:lpstr>Embedded – встроенные системы</vt:lpstr>
      <vt:lpstr>Цели и задачи проекта</vt:lpstr>
      <vt:lpstr>Презентация PowerPoint</vt:lpstr>
      <vt:lpstr>Презентация PowerPoint</vt:lpstr>
      <vt:lpstr>Используемые технологии</vt:lpstr>
      <vt:lpstr>Успехи и неудачи</vt:lpstr>
      <vt:lpstr>Интересные моменты</vt:lpstr>
      <vt:lpstr>Презентация PowerPoint</vt:lpstr>
      <vt:lpstr>Презентация PowerPoint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33</cp:revision>
  <dcterms:created xsi:type="dcterms:W3CDTF">2021-07-20T07:36:27Z</dcterms:created>
  <dcterms:modified xsi:type="dcterms:W3CDTF">2021-07-22T03:48:38Z</dcterms:modified>
</cp:coreProperties>
</file>