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6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540385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D.Y.M API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540385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1577200" y="31009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540385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Delivery Yandex.Map API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2397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Избавиться от рутинной работы;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Получение необходимой информации для расчета доставки;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Ускорение работы пользователей программы.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Пользователи программы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990050"/>
            <a:ext cx="3256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Менеджеры компании ООО”АртМеталл”:</a:t>
            </a: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225" y="1990050"/>
            <a:ext cx="2650150" cy="24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303800" y="598575"/>
            <a:ext cx="49728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Программная часть проекта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359863" y="1528575"/>
            <a:ext cx="33852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Данная программа реализована с помощью: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Картинки по запросу html"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75" y="2891187"/>
            <a:ext cx="1492825" cy="1492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js" id="299" name="Shape 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075" y="2844162"/>
            <a:ext cx="2513737" cy="158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js" id="300" name="Shape 3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4225" y="2844162"/>
            <a:ext cx="1586851" cy="158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ки по запросу yandex api" id="301" name="Shape 3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8726" y="2755475"/>
            <a:ext cx="2498775" cy="17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/>
          <p:nvPr/>
        </p:nvSpPr>
        <p:spPr>
          <a:xfrm>
            <a:off x="7783100" y="3719000"/>
            <a:ext cx="977100" cy="285000"/>
          </a:xfrm>
          <a:prstGeom prst="rect">
            <a:avLst/>
          </a:prstGeom>
          <a:solidFill>
            <a:srgbClr val="F6CC23"/>
          </a:solidFill>
          <a:ln cap="flat" cmpd="sng" w="9525">
            <a:solidFill>
              <a:srgbClr val="F6CC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Достоинства и недостатки</a:t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581150" y="1519500"/>
            <a:ext cx="7866900" cy="21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