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40385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D.Y.M API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40385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577200" y="3100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40385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Yandex.Map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2397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Избавиться от рутинной работы;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Получение необходимой информации для расчета доставки;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Ускорение работы пользователей программы.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Пользователи программы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325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Менеджеры компании ООО”АртМеталл”: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25" y="1990050"/>
            <a:ext cx="2650150" cy="24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4972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часть проекта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359863" y="1528575"/>
            <a:ext cx="3385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программа реализована с помощью: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html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" y="2891187"/>
            <a:ext cx="1492825" cy="149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js"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75" y="2844162"/>
            <a:ext cx="2513737" cy="158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js"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225" y="2844162"/>
            <a:ext cx="1586851" cy="158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yandex api"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8726" y="2755475"/>
            <a:ext cx="2498775" cy="17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7783100" y="3719000"/>
            <a:ext cx="977100" cy="285000"/>
          </a:xfrm>
          <a:prstGeom prst="rect">
            <a:avLst/>
          </a:prstGeom>
          <a:solidFill>
            <a:srgbClr val="F6CC23"/>
          </a:solidFill>
          <a:ln cap="flat" cmpd="sng" w="9525">
            <a:solidFill>
              <a:srgbClr val="F6CC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и недостатки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581150" y="1519500"/>
            <a:ext cx="78669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