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27"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2018/6/26</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en-US" altLang="zh-CN" dirty="0" err="1" smtClean="0"/>
              <a:t>Medivh</a:t>
            </a:r>
            <a:r>
              <a:rPr lang="en-US" altLang="zh-CN" dirty="0" smtClean="0"/>
              <a:t> He</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724297"/>
            <a:ext cx="8596668" cy="4563292"/>
          </a:xfrm>
        </p:spPr>
        <p:txBody>
          <a:bodyPr>
            <a:normAutofit/>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474"/>
          </a:xfrm>
        </p:spPr>
        <p:txBody>
          <a:bodyPr/>
          <a:lstStyle/>
          <a:p>
            <a:r>
              <a:rPr lang="en-US" altLang="zh-CN" dirty="0" smtClean="0"/>
              <a:t>HTTP</a:t>
            </a:r>
            <a:r>
              <a:rPr lang="zh-CN" altLang="en-US" dirty="0" smtClean="0"/>
              <a:t> </a:t>
            </a:r>
            <a:r>
              <a:rPr lang="en-US" altLang="zh-CN" dirty="0" smtClean="0"/>
              <a:t>Request Method</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3" y="1544129"/>
            <a:ext cx="8754049"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679510"/>
            <a:ext cx="8596668" cy="4203705"/>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a:t>
            </a:r>
            <a:r>
              <a:rPr lang="en-US" altLang="zh-CN" dirty="0" smtClean="0">
                <a:solidFill>
                  <a:schemeClr val="bg1">
                    <a:lumMod val="50000"/>
                  </a:schemeClr>
                </a:solidFill>
                <a:latin typeface="Bahnschrift" panose="020B0502040204020203" pitchFamily="34" charset="0"/>
                <a:ea typeface="黑体" panose="02010609060101010101" pitchFamily="49" charset="-122"/>
              </a:rPr>
              <a:t>GMT</a:t>
            </a:r>
            <a:endParaRPr lang="en-US" altLang="zh-CN"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a:latin typeface="Bahnschrift" panose="020B0502040204020203" pitchFamily="34" charset="0"/>
                <a:ea typeface="黑体" panose="02010609060101010101" pitchFamily="49" charset="-122"/>
              </a:rPr>
              <a:t>X-Rate-Limit-Reset:</a:t>
            </a:r>
            <a:r>
              <a:rPr lang="zh-CN" altLang="en-US" dirty="0">
                <a:latin typeface="Bahnschrift" panose="020B0502040204020203" pitchFamily="34" charset="0"/>
                <a:ea typeface="黑体" panose="02010609060101010101" pitchFamily="49" charset="-122"/>
              </a:rPr>
              <a:t>当前时间段剩余秒数</a:t>
            </a: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
        <p:nvSpPr>
          <p:cNvPr id="4" name="文本框 3"/>
          <p:cNvSpPr txBox="1"/>
          <p:nvPr/>
        </p:nvSpPr>
        <p:spPr>
          <a:xfrm>
            <a:off x="677334" y="5964964"/>
            <a:ext cx="6375162" cy="461665"/>
          </a:xfrm>
          <a:prstGeom prst="rect">
            <a:avLst/>
          </a:prstGeom>
          <a:noFill/>
        </p:spPr>
        <p:txBody>
          <a:bodyPr wrap="square" rtlCol="0">
            <a:spAutoFit/>
          </a:bodyPr>
          <a:lstStyle/>
          <a:p>
            <a:r>
              <a:rPr lang="en-US" altLang="zh-CN" sz="2400" dirty="0">
                <a:hlinkClick r:id="rId2"/>
              </a:rPr>
              <a:t>https://developer.github.com/v3/</a:t>
            </a:r>
            <a:endParaRPr lang="zh-CN" altLang="en-US" sz="2400" dirty="0"/>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hlinkClick r:id="rId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hlinkClick r:id="rId2"/>
              </a:rPr>
              <a:t>://github.com/swagger-api</a:t>
            </a:r>
            <a:endParaRPr lang="en-US" altLang="zh-CN" sz="2400" dirty="0">
              <a:solidFill>
                <a:schemeClr val="accent1">
                  <a:lumMod val="7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a:xfrm>
            <a:off x="677334" y="1699405"/>
            <a:ext cx="8596668" cy="4341958"/>
          </a:xfrm>
        </p:spPr>
        <p:txBody>
          <a:bodyPr/>
          <a:lstStyle/>
          <a:p>
            <a:r>
              <a:rPr lang="en-US" altLang="zh-CN" dirty="0" smtClean="0">
                <a:latin typeface="Bahnschrift" panose="020B0502040204020203" pitchFamily="34" charset="0"/>
                <a:ea typeface="黑体" panose="02010609060101010101" pitchFamily="49" charset="-122"/>
              </a:rPr>
              <a:t>1. </a:t>
            </a:r>
            <a:r>
              <a:rPr lang="zh-CN" altLang="en-US" dirty="0" smtClean="0">
                <a:latin typeface="Bahnschrift" panose="020B0502040204020203" pitchFamily="34" charset="0"/>
                <a:ea typeface="黑体" panose="02010609060101010101" pitchFamily="49" charset="-122"/>
              </a:rPr>
              <a:t>配置</a:t>
            </a:r>
            <a:r>
              <a:rPr lang="en-US" altLang="zh-CN" dirty="0" err="1" smtClean="0">
                <a:latin typeface="Bahnschrift" panose="020B0502040204020203" pitchFamily="34" charset="0"/>
                <a:ea typeface="黑体" panose="02010609060101010101" pitchFamily="49" charset="-122"/>
              </a:rPr>
              <a:t>AsciiDoc</a:t>
            </a:r>
            <a:r>
              <a:rPr lang="zh-CN" altLang="en-US" dirty="0" smtClean="0">
                <a:latin typeface="Bahnschrift" panose="020B0502040204020203" pitchFamily="34" charset="0"/>
                <a:ea typeface="黑体" panose="02010609060101010101" pitchFamily="49" charset="-122"/>
              </a:rPr>
              <a:t>模板</a:t>
            </a:r>
            <a:endParaRPr lang="en-US" altLang="zh-CN" dirty="0" smtClean="0">
              <a:latin typeface="Bahnschrift" panose="020B0502040204020203" pitchFamily="34" charset="0"/>
              <a:ea typeface="黑体" panose="02010609060101010101" pitchFamily="49" charset="-122"/>
            </a:endParaRPr>
          </a:p>
          <a:p>
            <a:r>
              <a:rPr lang="en-US" altLang="zh-CN" dirty="0" smtClean="0">
                <a:latin typeface="Bahnschrift" panose="020B0502040204020203" pitchFamily="34" charset="0"/>
                <a:ea typeface="黑体" panose="02010609060101010101" pitchFamily="49" charset="-122"/>
              </a:rPr>
              <a:t>2. </a:t>
            </a:r>
            <a:r>
              <a:rPr lang="zh-CN" altLang="en-US" dirty="0" smtClean="0">
                <a:latin typeface="Bahnschrift" panose="020B0502040204020203" pitchFamily="34" charset="0"/>
                <a:ea typeface="黑体" panose="02010609060101010101" pitchFamily="49" charset="-122"/>
              </a:rPr>
              <a:t>配置</a:t>
            </a:r>
            <a:r>
              <a:rPr lang="en-US" altLang="zh-CN" dirty="0" smtClean="0">
                <a:latin typeface="Bahnschrift" panose="020B0502040204020203" pitchFamily="34" charset="0"/>
                <a:ea typeface="黑体" panose="02010609060101010101" pitchFamily="49" charset="-122"/>
              </a:rPr>
              <a:t>Maven Plugin</a:t>
            </a:r>
          </a:p>
          <a:p>
            <a:r>
              <a:rPr lang="en-US" altLang="zh-CN" dirty="0" smtClean="0">
                <a:latin typeface="Bahnschrift" panose="020B0502040204020203" pitchFamily="34" charset="0"/>
                <a:ea typeface="黑体" panose="02010609060101010101" pitchFamily="49" charset="-122"/>
              </a:rPr>
              <a:t>3. </a:t>
            </a:r>
            <a:r>
              <a:rPr lang="zh-CN" altLang="en-US" dirty="0" smtClean="0">
                <a:latin typeface="Bahnschrift" panose="020B0502040204020203" pitchFamily="34" charset="0"/>
                <a:ea typeface="黑体" panose="02010609060101010101" pitchFamily="49" charset="-122"/>
              </a:rPr>
              <a:t>生成</a:t>
            </a:r>
            <a:r>
              <a:rPr lang="en-US" altLang="zh-CN" dirty="0" smtClean="0">
                <a:latin typeface="Bahnschrift" panose="020B0502040204020203" pitchFamily="34" charset="0"/>
                <a:ea typeface="黑体" panose="02010609060101010101" pitchFamily="49" charset="-122"/>
              </a:rPr>
              <a:t>HTML/DPF</a:t>
            </a:r>
            <a:r>
              <a:rPr lang="zh-CN" altLang="en-US" dirty="0" smtClean="0">
                <a:latin typeface="Bahnschrift" panose="020B0502040204020203" pitchFamily="34" charset="0"/>
                <a:ea typeface="黑体" panose="02010609060101010101" pitchFamily="49" charset="-122"/>
              </a:rPr>
              <a:t>静态接口文档</a:t>
            </a:r>
            <a:endParaRPr lang="zh-CN" altLang="en-US" dirty="0">
              <a:latin typeface="Bahnschrift" panose="020B0502040204020203"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630393"/>
            <a:ext cx="8596668" cy="4410970"/>
          </a:xfrm>
        </p:spPr>
        <p:txBody>
          <a:bodyPr/>
          <a:lstStyle/>
          <a:p>
            <a:r>
              <a:rPr lang="zh-CN" altLang="en-US" sz="3200" dirty="0" smtClean="0">
                <a:latin typeface="黑体" panose="02010609060101010101" pitchFamily="49" charset="-122"/>
                <a:ea typeface="黑体" panose="02010609060101010101" pitchFamily="49" charset="-122"/>
              </a:rPr>
              <a:t>项目实践中的问题</a:t>
            </a:r>
            <a:endParaRPr lang="en-US" altLang="zh-CN" sz="32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a:t>
            </a:r>
            <a:r>
              <a:rPr lang="zh-CN" altLang="en-US" sz="2000" dirty="0" smtClean="0">
                <a:latin typeface="Bahnschrift" panose="020B0502040204020203" pitchFamily="34" charset="0"/>
                <a:ea typeface="黑体" panose="02010609060101010101" pitchFamily="49" charset="-122"/>
              </a:rPr>
              <a:t>错误处理不完善，返回的错误信息不全面</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5.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a:t>
            </a:r>
            <a:r>
              <a:rPr lang="zh-CN" altLang="en-US" sz="2000" dirty="0" smtClean="0">
                <a:latin typeface="Bahnschrift" panose="020B0502040204020203" pitchFamily="34" charset="0"/>
                <a:ea typeface="黑体" panose="02010609060101010101" pitchFamily="49" charset="-122"/>
              </a:rPr>
              <a:t>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6. </a:t>
            </a:r>
            <a:r>
              <a:rPr lang="zh-CN" altLang="en-US" sz="2000" dirty="0" smtClean="0">
                <a:latin typeface="Bahnschrift" panose="020B0502040204020203" pitchFamily="34" charset="0"/>
                <a:ea typeface="黑体" panose="02010609060101010101" pitchFamily="49" charset="-122"/>
              </a:rPr>
              <a:t>没有</a:t>
            </a:r>
            <a:r>
              <a:rPr lang="en-US" altLang="zh-CN" sz="2000" dirty="0" smtClean="0">
                <a:latin typeface="Bahnschrift" panose="020B0502040204020203" pitchFamily="34" charset="0"/>
                <a:ea typeface="黑体" panose="02010609060101010101" pitchFamily="49" charset="-122"/>
              </a:rPr>
              <a:t>HTTP</a:t>
            </a:r>
            <a:r>
              <a:rPr lang="zh-CN" altLang="en-US" sz="2000" dirty="0" smtClean="0">
                <a:latin typeface="Bahnschrift" panose="020B0502040204020203" pitchFamily="34" charset="0"/>
                <a:ea typeface="黑体" panose="02010609060101010101" pitchFamily="49" charset="-122"/>
              </a:rPr>
              <a:t>缓存及限速</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7. </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a:t>
            </a:r>
            <a:r>
              <a:rPr lang="zh-CN" altLang="en-US" dirty="0" smtClean="0">
                <a:latin typeface="Bahnschrift" panose="020B0502040204020203" pitchFamily="34" charset="0"/>
                <a:ea typeface="黑体" panose="02010609060101010101" pitchFamily="49" charset="-122"/>
              </a:rPr>
              <a:t>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a:t>
            </a:r>
            <a:r>
              <a:rPr lang="zh-CN" altLang="en-US" dirty="0" smtClean="0">
                <a:latin typeface="Bahnschrift" panose="020B0502040204020203" pitchFamily="34" charset="0"/>
                <a:ea typeface="黑体" panose="02010609060101010101" pitchFamily="49" charset="-122"/>
              </a:rPr>
              <a:t>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latin typeface="Bahnschrift" panose="020B0502040204020203" pitchFamily="34" charset="0"/>
                <a:ea typeface="黑体" panose="02010609060101010101" pitchFamily="49" charset="-122"/>
              </a:rPr>
              <a:t>3. </a:t>
            </a:r>
            <a:r>
              <a:rPr lang="zh-CN" altLang="en-US" sz="2400" dirty="0">
                <a:latin typeface="Bahnschrift" panose="020B0502040204020203" pitchFamily="34" charset="0"/>
                <a:ea typeface="黑体" panose="02010609060101010101" pitchFamily="49" charset="-122"/>
              </a:rPr>
              <a:t>使用小写，用 </a:t>
            </a:r>
            <a:r>
              <a:rPr lang="en-US" altLang="zh-CN" sz="2400" dirty="0">
                <a:latin typeface="Bahnschrift" panose="020B0502040204020203" pitchFamily="34" charset="0"/>
                <a:ea typeface="黑体" panose="02010609060101010101" pitchFamily="49" charset="-122"/>
              </a:rPr>
              <a:t>– </a:t>
            </a:r>
            <a:r>
              <a:rPr lang="zh-CN" altLang="en-US" sz="2400" dirty="0">
                <a:latin typeface="Bahnschrift" panose="020B0502040204020203" pitchFamily="34" charset="0"/>
                <a:ea typeface="黑体" panose="02010609060101010101" pitchFamily="49" charset="-122"/>
              </a:rPr>
              <a:t>做词连接，而不用 </a:t>
            </a:r>
            <a:r>
              <a:rPr lang="en-US" altLang="zh-CN" sz="2400" dirty="0" smtClean="0">
                <a:latin typeface="Bahnschrift" panose="020B0502040204020203" pitchFamily="34" charset="0"/>
                <a:ea typeface="黑体" panose="02010609060101010101" pitchFamily="49" charset="-122"/>
              </a:rPr>
              <a:t>_</a:t>
            </a:r>
            <a:endParaRPr lang="en-US" altLang="zh-CN" sz="24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rPr>
              <a:t>Accept-Encoding: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en-US" altLang="zh-CN" sz="2400" dirty="0" smtClean="0">
                <a:solidFill>
                  <a:schemeClr val="bg1">
                    <a:lumMod val="50000"/>
                  </a:schemeClr>
                </a:solidFill>
                <a:latin typeface="Bahnschrift" panose="020B0502040204020203" pitchFamily="34" charset="0"/>
                <a:ea typeface="黑体" panose="02010609060101010101" pitchFamily="49" charset="-122"/>
              </a:rPr>
              <a:t>,</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指明</a:t>
            </a:r>
            <a:r>
              <a:rPr lang="zh-CN" altLang="en-US" sz="2400" dirty="0">
                <a:solidFill>
                  <a:schemeClr val="bg1">
                    <a:lumMod val="50000"/>
                  </a:schemeClr>
                </a:solidFill>
                <a:latin typeface="Bahnschrift" panose="020B0502040204020203" pitchFamily="34" charset="0"/>
                <a:ea typeface="黑体" panose="02010609060101010101" pitchFamily="49" charset="-122"/>
              </a:rPr>
              <a:t>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508</TotalTime>
  <Words>1430</Words>
  <Application>Microsoft Office PowerPoint</Application>
  <PresentationFormat>宽屏</PresentationFormat>
  <Paragraphs>235</Paragraphs>
  <Slides>23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HTTP Request Method</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86</cp:revision>
  <dcterms:created xsi:type="dcterms:W3CDTF">2018-06-04T14:57:13Z</dcterms:created>
  <dcterms:modified xsi:type="dcterms:W3CDTF">2018-06-26T15:24:58Z</dcterms:modified>
</cp:coreProperties>
</file>