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4"/>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63" autoAdjust="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2018/6/20</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84961"/>
            <a:ext cx="8596668" cy="4456402"/>
          </a:xfrm>
        </p:spPr>
        <p:txBody>
          <a:bodyPr>
            <a:normAutofit lnSpcReduction="10000"/>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134584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4" y="1544129"/>
            <a:ext cx="8596668"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337094"/>
            <a:ext cx="8596668" cy="4546121"/>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GMT</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828801"/>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a:latin typeface="Bahnschrift" panose="020B0502040204020203" pitchFamily="34" charset="0"/>
                <a:ea typeface="黑体" panose="02010609060101010101" pitchFamily="49" charset="-122"/>
              </a:rPr>
              <a:t>X-Rate-Limit-Reset:</a:t>
            </a:r>
            <a:r>
              <a:rPr lang="zh-CN" altLang="en-US" dirty="0">
                <a:latin typeface="Bahnschrift" panose="020B0502040204020203" pitchFamily="34" charset="0"/>
                <a:ea typeface="黑体" panose="02010609060101010101" pitchFamily="49" charset="-122"/>
              </a:rPr>
              <a:t>当前时间段剩余秒数</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rPr>
              <a:t>://github.com/swagger-api</a:t>
            </a: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t>
            </a:r>
            <a:r>
              <a:rPr lang="en-US" altLang="zh-CN" sz="2800" b="1" dirty="0" smtClean="0">
                <a:latin typeface="Bahnschrift" panose="020B0502040204020203" pitchFamily="34" charset="0"/>
                <a:ea typeface="黑体" panose="02010609060101010101" pitchFamily="49" charset="-122"/>
              </a:rPr>
              <a:t>&amp;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latin typeface="Bahnschrift" panose="020B0502040204020203" pitchFamily="34" charset="0"/>
              </a:rPr>
              <a:t>1. </a:t>
            </a:r>
            <a:r>
              <a:rPr lang="zh-CN" altLang="en-US" dirty="0" smtClean="0">
                <a:latin typeface="Bahnschrift" panose="020B0502040204020203" pitchFamily="34" charset="0"/>
              </a:rPr>
              <a:t>配置</a:t>
            </a:r>
            <a:r>
              <a:rPr lang="en-US" altLang="zh-CN" dirty="0" err="1" smtClean="0">
                <a:latin typeface="Bahnschrift" panose="020B0502040204020203" pitchFamily="34" charset="0"/>
              </a:rPr>
              <a:t>AsciiDoc</a:t>
            </a:r>
            <a:r>
              <a:rPr lang="zh-CN" altLang="en-US" dirty="0" smtClean="0">
                <a:latin typeface="Bahnschrift" panose="020B0502040204020203" pitchFamily="34" charset="0"/>
              </a:rPr>
              <a:t>模板</a:t>
            </a:r>
            <a:endParaRPr lang="en-US" altLang="zh-CN" dirty="0" smtClean="0">
              <a:latin typeface="Bahnschrift" panose="020B0502040204020203" pitchFamily="34" charset="0"/>
            </a:endParaRPr>
          </a:p>
          <a:p>
            <a:r>
              <a:rPr lang="en-US" altLang="zh-CN" dirty="0" smtClean="0">
                <a:latin typeface="Bahnschrift" panose="020B0502040204020203" pitchFamily="34" charset="0"/>
              </a:rPr>
              <a:t>2. </a:t>
            </a:r>
            <a:r>
              <a:rPr lang="zh-CN" altLang="en-US" dirty="0" smtClean="0">
                <a:latin typeface="Bahnschrift" panose="020B0502040204020203" pitchFamily="34" charset="0"/>
              </a:rPr>
              <a:t>配置</a:t>
            </a:r>
            <a:r>
              <a:rPr lang="en-US" altLang="zh-CN" dirty="0" smtClean="0">
                <a:latin typeface="Bahnschrift" panose="020B0502040204020203" pitchFamily="34" charset="0"/>
              </a:rPr>
              <a:t>Maven Plugin</a:t>
            </a:r>
          </a:p>
          <a:p>
            <a:r>
              <a:rPr lang="en-US" altLang="zh-CN" dirty="0" smtClean="0">
                <a:latin typeface="Bahnschrift" panose="020B0502040204020203" pitchFamily="34" charset="0"/>
              </a:rPr>
              <a:t>3. </a:t>
            </a:r>
            <a:r>
              <a:rPr lang="zh-CN" altLang="en-US" dirty="0" smtClean="0">
                <a:latin typeface="Bahnschrift" panose="020B0502040204020203" pitchFamily="34" charset="0"/>
              </a:rPr>
              <a:t>生成</a:t>
            </a:r>
            <a:r>
              <a:rPr lang="en-US" altLang="zh-CN" dirty="0" smtClean="0">
                <a:latin typeface="Bahnschrift" panose="020B0502040204020203" pitchFamily="34" charset="0"/>
              </a:rPr>
              <a:t>HTML/DPF</a:t>
            </a:r>
            <a:r>
              <a:rPr lang="zh-CN" altLang="en-US" dirty="0" smtClean="0">
                <a:latin typeface="Bahnschrift" panose="020B0502040204020203" pitchFamily="34" charset="0"/>
              </a:rPr>
              <a:t>静态接口文档</a:t>
            </a:r>
            <a:endParaRPr lang="zh-CN" altLang="en-US" dirty="0">
              <a:latin typeface="Bahnschrift" panose="020B0502040204020203" pitchFamily="34" charset="0"/>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latin typeface="Bahnschrift" panose="020B0502040204020203" pitchFamily="34" charset="0"/>
                <a:ea typeface="黑体" panose="02010609060101010101" pitchFamily="49" charset="-122"/>
              </a:rPr>
              <a:t>3. </a:t>
            </a:r>
            <a:r>
              <a:rPr lang="zh-CN" altLang="en-US" sz="2400" dirty="0">
                <a:latin typeface="Bahnschrift" panose="020B0502040204020203" pitchFamily="34" charset="0"/>
                <a:ea typeface="黑体" panose="02010609060101010101" pitchFamily="49" charset="-122"/>
              </a:rPr>
              <a:t>使用小写，用 </a:t>
            </a:r>
            <a:r>
              <a:rPr lang="en-US" altLang="zh-CN" sz="2400" dirty="0">
                <a:latin typeface="Bahnschrift" panose="020B0502040204020203" pitchFamily="34" charset="0"/>
                <a:ea typeface="黑体" panose="02010609060101010101" pitchFamily="49" charset="-122"/>
              </a:rPr>
              <a:t>– </a:t>
            </a:r>
            <a:r>
              <a:rPr lang="zh-CN" altLang="en-US" sz="2400" dirty="0">
                <a:latin typeface="Bahnschrift" panose="020B0502040204020203" pitchFamily="34" charset="0"/>
                <a:ea typeface="黑体" panose="02010609060101010101" pitchFamily="49" charset="-122"/>
              </a:rPr>
              <a:t>做词连接，而不用 </a:t>
            </a:r>
            <a:r>
              <a:rPr lang="en-US" altLang="zh-CN" sz="2400" dirty="0" smtClean="0">
                <a:latin typeface="Bahnschrift" panose="020B0502040204020203" pitchFamily="34" charset="0"/>
                <a:ea typeface="黑体" panose="02010609060101010101" pitchFamily="49" charset="-122"/>
              </a:rPr>
              <a:t>_</a:t>
            </a:r>
            <a:endParaRPr lang="en-US" altLang="zh-CN" sz="24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引入适当的参数查询</a:t>
            </a:r>
            <a:endParaRPr lang="en-US" altLang="zh-CN" sz="2400" dirty="0">
              <a:latin typeface="Bahnschrift" panose="020B0502040204020203" pitchFamily="34" charset="0"/>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rPr>
              <a:t>Accept-Encoding: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a:t>
            </a:r>
            <a:r>
              <a:rPr lang="en-US" altLang="zh-CN" sz="2400" dirty="0">
                <a:solidFill>
                  <a:schemeClr val="bg1">
                    <a:lumMod val="50000"/>
                  </a:schemeClr>
                </a:solidFill>
                <a:latin typeface="Bahnschrift" panose="020B0502040204020203" pitchFamily="34" charset="0"/>
                <a:ea typeface="黑体" panose="02010609060101010101" pitchFamily="49" charset="-122"/>
              </a:rPr>
              <a:t>deflate ,</a:t>
            </a:r>
            <a:r>
              <a:rPr lang="zh-CN" altLang="en-US" sz="2400" dirty="0">
                <a:solidFill>
                  <a:schemeClr val="bg1">
                    <a:lumMod val="50000"/>
                  </a:schemeClr>
                </a:solidFill>
                <a:latin typeface="Bahnschrift" panose="020B0502040204020203" pitchFamily="34" charset="0"/>
                <a:ea typeface="黑体" panose="02010609060101010101" pitchFamily="49" charset="-122"/>
              </a:rPr>
              <a:t>明接受</a:t>
            </a:r>
            <a:r>
              <a:rPr lang="zh-CN" altLang="en-US" sz="2400" dirty="0">
                <a:solidFill>
                  <a:schemeClr val="bg1">
                    <a:lumMod val="50000"/>
                  </a:schemeClr>
                </a:solidFill>
                <a:latin typeface="Bahnschrift" panose="020B0502040204020203" pitchFamily="34" charset="0"/>
                <a:ea typeface="黑体" panose="02010609060101010101" pitchFamily="49" charset="-122"/>
              </a:rPr>
              <a:t>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436</TotalTime>
  <Words>1339</Words>
  <Application>Microsoft Office PowerPoint</Application>
  <PresentationFormat>宽屏</PresentationFormat>
  <Paragraphs>224</Paragraphs>
  <Slides>22</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REST API方法</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HeWbing</cp:lastModifiedBy>
  <cp:revision>74</cp:revision>
  <dcterms:created xsi:type="dcterms:W3CDTF">2018-06-04T14:57:13Z</dcterms:created>
  <dcterms:modified xsi:type="dcterms:W3CDTF">2018-06-20T16:10:47Z</dcterms:modified>
</cp:coreProperties>
</file>