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3" r:id="rId4"/>
    <p:sldMasterId id="2147484088" r:id="rId5"/>
  </p:sldMasterIdLst>
  <p:notesMasterIdLst>
    <p:notesMasterId r:id="rId27"/>
  </p:notesMasterIdLst>
  <p:handoutMasterIdLst>
    <p:handoutMasterId r:id="rId28"/>
  </p:handoutMasterIdLst>
  <p:sldIdLst>
    <p:sldId id="442" r:id="rId6"/>
    <p:sldId id="448" r:id="rId7"/>
    <p:sldId id="258" r:id="rId8"/>
    <p:sldId id="259" r:id="rId9"/>
    <p:sldId id="260" r:id="rId10"/>
    <p:sldId id="261" r:id="rId11"/>
    <p:sldId id="449" r:id="rId12"/>
    <p:sldId id="257" r:id="rId13"/>
    <p:sldId id="444" r:id="rId14"/>
    <p:sldId id="445" r:id="rId15"/>
    <p:sldId id="451" r:id="rId16"/>
    <p:sldId id="456" r:id="rId17"/>
    <p:sldId id="262" r:id="rId18"/>
    <p:sldId id="452" r:id="rId19"/>
    <p:sldId id="453" r:id="rId20"/>
    <p:sldId id="454" r:id="rId21"/>
    <p:sldId id="458" r:id="rId22"/>
    <p:sldId id="457" r:id="rId23"/>
    <p:sldId id="459" r:id="rId24"/>
    <p:sldId id="455" r:id="rId25"/>
    <p:sldId id="263" r:id="rId26"/>
  </p:sldIdLst>
  <p:sldSz cx="12192000" cy="6858000"/>
  <p:notesSz cx="6797675" cy="9926638"/>
  <p:custDataLst>
    <p:tags r:id="rId29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B135A44-EE78-4568-A76C-D857EFF9929C}">
          <p14:sldIdLst>
            <p14:sldId id="442"/>
            <p14:sldId id="448"/>
            <p14:sldId id="258"/>
            <p14:sldId id="259"/>
            <p14:sldId id="260"/>
            <p14:sldId id="261"/>
            <p14:sldId id="449"/>
            <p14:sldId id="257"/>
            <p14:sldId id="444"/>
            <p14:sldId id="445"/>
            <p14:sldId id="451"/>
            <p14:sldId id="456"/>
            <p14:sldId id="262"/>
            <p14:sldId id="452"/>
            <p14:sldId id="453"/>
            <p14:sldId id="454"/>
            <p14:sldId id="458"/>
            <p14:sldId id="457"/>
            <p14:sldId id="459"/>
            <p14:sldId id="45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838"/>
    <a:srgbClr val="0071B0"/>
    <a:srgbClr val="000000"/>
    <a:srgbClr val="009EE0"/>
    <a:srgbClr val="99C441"/>
    <a:srgbClr val="FFFFFF"/>
    <a:srgbClr val="BCBCBC"/>
    <a:srgbClr val="B81AE9"/>
    <a:srgbClr val="98C545"/>
    <a:srgbClr val="FFB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8" autoAdjust="0"/>
    <p:restoredTop sz="94790" autoAdjust="0"/>
  </p:normalViewPr>
  <p:slideViewPr>
    <p:cSldViewPr snapToGrid="0">
      <p:cViewPr varScale="1">
        <p:scale>
          <a:sx n="114" d="100"/>
          <a:sy n="114" d="100"/>
        </p:scale>
        <p:origin x="10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É PRESA DOMÍNGUEZ" userId="1ba57d173122a1a2" providerId="LiveId" clId="{A8E3ADC4-700F-477B-9EEF-EA2F78CC5617}"/>
    <pc:docChg chg="undo custSel addSld modSld modSection">
      <pc:chgData name="JUAN JOSÉ PRESA DOMÍNGUEZ" userId="1ba57d173122a1a2" providerId="LiveId" clId="{A8E3ADC4-700F-477B-9EEF-EA2F78CC5617}" dt="2023-10-21T11:07:27.849" v="43"/>
      <pc:docMkLst>
        <pc:docMk/>
      </pc:docMkLst>
      <pc:sldChg chg="modSp mod">
        <pc:chgData name="JUAN JOSÉ PRESA DOMÍNGUEZ" userId="1ba57d173122a1a2" providerId="LiveId" clId="{A8E3ADC4-700F-477B-9EEF-EA2F78CC5617}" dt="2023-10-21T11:07:00.278" v="42" actId="207"/>
        <pc:sldMkLst>
          <pc:docMk/>
          <pc:sldMk cId="1839206430" sldId="442"/>
        </pc:sldMkLst>
        <pc:spChg chg="mod">
          <ac:chgData name="JUAN JOSÉ PRESA DOMÍNGUEZ" userId="1ba57d173122a1a2" providerId="LiveId" clId="{A8E3ADC4-700F-477B-9EEF-EA2F78CC5617}" dt="2023-10-21T11:07:00.278" v="42" actId="207"/>
          <ac:spMkLst>
            <pc:docMk/>
            <pc:sldMk cId="1839206430" sldId="442"/>
            <ac:spMk id="2" creationId="{986C884A-84E9-4EDD-AAD4-AC4D0BE9690A}"/>
          </ac:spMkLst>
        </pc:spChg>
        <pc:spChg chg="mod">
          <ac:chgData name="JUAN JOSÉ PRESA DOMÍNGUEZ" userId="1ba57d173122a1a2" providerId="LiveId" clId="{A8E3ADC4-700F-477B-9EEF-EA2F78CC5617}" dt="2023-10-21T11:05:33.208" v="20" actId="20577"/>
          <ac:spMkLst>
            <pc:docMk/>
            <pc:sldMk cId="1839206430" sldId="442"/>
            <ac:spMk id="5" creationId="{92567ECE-DDDA-4817-A5DA-5AE7393B055D}"/>
          </ac:spMkLst>
        </pc:spChg>
      </pc:sldChg>
      <pc:sldChg chg="addSp delSp modSp new mod modClrScheme chgLayout">
        <pc:chgData name="JUAN JOSÉ PRESA DOMÍNGUEZ" userId="1ba57d173122a1a2" providerId="LiveId" clId="{A8E3ADC4-700F-477B-9EEF-EA2F78CC5617}" dt="2023-10-21T10:02:11.175" v="11"/>
        <pc:sldMkLst>
          <pc:docMk/>
          <pc:sldMk cId="3622652386" sldId="443"/>
        </pc:sldMkLst>
        <pc:spChg chg="del 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2" creationId="{51E4267B-0B13-55EF-9D83-D8A8F4F18A90}"/>
          </ac:spMkLst>
        </pc:spChg>
        <pc:spChg chg="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3" creationId="{D91CAFC5-0555-BFB0-7CD9-7452F848D906}"/>
          </ac:spMkLst>
        </pc:spChg>
        <pc:spChg chg="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4" creationId="{8ABE7444-0FD4-02F9-75E7-285C03666166}"/>
          </ac:spMkLst>
        </pc:spChg>
        <pc:spChg chg="add del mod">
          <ac:chgData name="JUAN JOSÉ PRESA DOMÍNGUEZ" userId="1ba57d173122a1a2" providerId="LiveId" clId="{A8E3ADC4-700F-477B-9EEF-EA2F78CC5617}" dt="2023-10-21T09:58:02.317" v="6"/>
          <ac:spMkLst>
            <pc:docMk/>
            <pc:sldMk cId="3622652386" sldId="443"/>
            <ac:spMk id="6" creationId="{CFA47C4B-4DEE-AAF4-36D7-07FFE1817752}"/>
          </ac:spMkLst>
        </pc:spChg>
        <pc:spChg chg="add">
          <ac:chgData name="JUAN JOSÉ PRESA DOMÍNGUEZ" userId="1ba57d173122a1a2" providerId="LiveId" clId="{A8E3ADC4-700F-477B-9EEF-EA2F78CC5617}" dt="2023-10-21T09:58:05.078" v="7" actId="22"/>
          <ac:spMkLst>
            <pc:docMk/>
            <pc:sldMk cId="3622652386" sldId="443"/>
            <ac:spMk id="8" creationId="{CB847816-C679-FA7E-6800-B96E5BFF0722}"/>
          </ac:spMkLst>
        </pc:spChg>
        <pc:spChg chg="add mod ord">
          <ac:chgData name="JUAN JOSÉ PRESA DOMÍNGUEZ" userId="1ba57d173122a1a2" providerId="LiveId" clId="{A8E3ADC4-700F-477B-9EEF-EA2F78CC5617}" dt="2023-10-21T10:02:11.175" v="11"/>
          <ac:spMkLst>
            <pc:docMk/>
            <pc:sldMk cId="3622652386" sldId="443"/>
            <ac:spMk id="9" creationId="{D356E8D1-63AD-5A06-B27E-2BA26CA00AFE}"/>
          </ac:spMkLst>
        </pc:spChg>
        <pc:spChg chg="add mod ord">
          <ac:chgData name="JUAN JOSÉ PRESA DOMÍNGUEZ" userId="1ba57d173122a1a2" providerId="LiveId" clId="{A8E3ADC4-700F-477B-9EEF-EA2F78CC5617}" dt="2023-10-21T10:01:49.135" v="10" actId="5793"/>
          <ac:spMkLst>
            <pc:docMk/>
            <pc:sldMk cId="3622652386" sldId="443"/>
            <ac:spMk id="10" creationId="{00830425-2A63-5EDF-2785-C0DEBA82D4E8}"/>
          </ac:spMkLst>
        </pc:spChg>
      </pc:sldChg>
      <pc:sldChg chg="add">
        <pc:chgData name="JUAN JOSÉ PRESA DOMÍNGUEZ" userId="1ba57d173122a1a2" providerId="LiveId" clId="{A8E3ADC4-700F-477B-9EEF-EA2F78CC5617}" dt="2023-10-21T11:07:27.849" v="43"/>
        <pc:sldMkLst>
          <pc:docMk/>
          <pc:sldMk cId="1230126694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C7119C4-A64C-4F78-97D2-C5D341E31E7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364581"/>
            <a:ext cx="6797675" cy="3059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es-E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4B293B-85FB-4989-9F9F-1209D87F77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141208" y="8966248"/>
            <a:ext cx="513684" cy="26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E05A6FF9-4711-49FC-90D8-1A4736C4992E}" type="slidenum">
              <a:rPr lang="es-ES" sz="1000" smtClean="0">
                <a:solidFill>
                  <a:srgbClr val="009EE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‹Nº›</a:t>
            </a:fld>
            <a:endParaRPr lang="es-ES" sz="1000">
              <a:solidFill>
                <a:srgbClr val="009EE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353453-C817-4B5D-94F8-0EB7B70CA453}"/>
              </a:ext>
            </a:extLst>
          </p:cNvPr>
          <p:cNvSpPr txBox="1"/>
          <p:nvPr/>
        </p:nvSpPr>
        <p:spPr>
          <a:xfrm>
            <a:off x="0" y="9274909"/>
            <a:ext cx="67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– Course Name </a:t>
            </a:r>
            <a:r>
              <a:rPr lang="fr-FR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© 2022, Netmind SLU, 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Barcelona - </a:t>
            </a:r>
            <a:r>
              <a:rPr lang="es-ES" sz="1200" err="1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</a:t>
            </a:r>
            <a:r>
              <a:rPr lang="es-ES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es-ES" sz="1200">
              <a:solidFill>
                <a:srgbClr val="0092D2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277165-DC02-41F3-BAB7-44E1D4A1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64" y="277518"/>
            <a:ext cx="807720" cy="454025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6B277BB-E576-479E-AC9D-0913A779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7" y="270910"/>
            <a:ext cx="150685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530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gray"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gray">
          <a:xfrm>
            <a:off x="3073675" y="8753800"/>
            <a:ext cx="650324" cy="2889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5FC3CE-BDA9-489B-BC5D-28FCA6E94D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Marcador de encabezado 1">
            <a:extLst>
              <a:ext uri="{FF2B5EF4-FFF2-40B4-BE49-F238E27FC236}">
                <a16:creationId xmlns:a16="http://schemas.microsoft.com/office/drawing/2014/main" id="{82A6E5F2-F234-40A6-A326-196124DF7AA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410302"/>
            <a:ext cx="6797675" cy="262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009EE0"/>
                </a:solidFill>
              </a:defRPr>
            </a:lvl1pPr>
          </a:lstStyle>
          <a:p>
            <a:pPr algn="ctr"/>
            <a:r>
              <a:rPr lang="es-E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EMPOWERING DIGITAL TEAMS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D6FC34-3F79-476A-B5EF-41AECCE57F9E}"/>
              </a:ext>
            </a:extLst>
          </p:cNvPr>
          <p:cNvSpPr txBox="1"/>
          <p:nvPr/>
        </p:nvSpPr>
        <p:spPr>
          <a:xfrm>
            <a:off x="0" y="9274909"/>
            <a:ext cx="67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– Course Name </a:t>
            </a:r>
            <a:r>
              <a:rPr lang="fr-FR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© 2021, Netmind SL, 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Barcelona - </a:t>
            </a:r>
            <a:r>
              <a:rPr lang="es-ES" sz="1200" err="1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es-ES" sz="1200">
              <a:solidFill>
                <a:srgbClr val="0092D2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77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4902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77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5133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55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952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87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696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del cu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6FDE69-4D94-4BE0-B5E5-F3BF93403B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D81E5832-225D-4CFE-A558-1D41E23F19C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89DB7F73-8BA1-493A-A0C4-3217570B5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57016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dad OBJE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024B1-80B1-429A-AFE6-51714CF9785B}"/>
              </a:ext>
            </a:extLst>
          </p:cNvPr>
          <p:cNvSpPr/>
          <p:nvPr/>
        </p:nvSpPr>
        <p:spPr>
          <a:xfrm>
            <a:off x="0" y="6357068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AB214D-EA5C-46A8-AC4F-AE0FA2616566}"/>
              </a:ext>
            </a:extLst>
          </p:cNvPr>
          <p:cNvSpPr txBox="1"/>
          <p:nvPr/>
        </p:nvSpPr>
        <p:spPr>
          <a:xfrm>
            <a:off x="1991762" y="710169"/>
            <a:ext cx="82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u="sng" kern="1200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5E28962-FCAF-44C5-845C-1552BBA4D6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91762" y="1248944"/>
            <a:ext cx="8210752" cy="111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1800" kern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escribir los objetivos de la actividad</a:t>
            </a: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00C1BDFE-89C4-44A6-B406-AE1553DF4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1762" y="3164244"/>
            <a:ext cx="8210752" cy="189547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00000"/>
              </a:lnSpc>
              <a:buClrTx/>
              <a:buFont typeface="+mj-lt"/>
              <a:buAutoNum type="arabicPeriod"/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00000"/>
              </a:lnSpc>
              <a:buClrTx/>
              <a:buFont typeface="+mj-lt"/>
              <a:buAutoNum type="arabicPeriod"/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/>
              <a:t>Haga clic para escribir las instrucciones de la actividad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F6C1B87-7A88-4496-B1CF-5BF20766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9" y="4708395"/>
            <a:ext cx="971551" cy="1088137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94FFE82-D3DB-44C0-8E13-F593DB65B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929937" y="5900738"/>
            <a:ext cx="904875" cy="442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/>
              <a:t>X min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40F259-2710-4B02-9FE5-5A92A7915EF3}"/>
              </a:ext>
            </a:extLst>
          </p:cNvPr>
          <p:cNvSpPr/>
          <p:nvPr/>
        </p:nvSpPr>
        <p:spPr>
          <a:xfrm>
            <a:off x="0" y="0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20E56AD-00DA-425B-8A30-F991434FE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18" y="5459082"/>
            <a:ext cx="897986" cy="89798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D0F2AB-EDF3-4768-9820-0D3959B1A55A}"/>
              </a:ext>
            </a:extLst>
          </p:cNvPr>
          <p:cNvSpPr txBox="1"/>
          <p:nvPr/>
        </p:nvSpPr>
        <p:spPr>
          <a:xfrm>
            <a:off x="1991762" y="2631040"/>
            <a:ext cx="82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u="sng" kern="1200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AB8FB7-03C2-40B3-88A5-C0201FABC0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9A2C23-CA0E-406A-84F6-08845B338C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84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2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idad EXPLICACIÓN LAR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024B1-80B1-429A-AFE6-51714CF9785B}"/>
              </a:ext>
            </a:extLst>
          </p:cNvPr>
          <p:cNvSpPr/>
          <p:nvPr/>
        </p:nvSpPr>
        <p:spPr>
          <a:xfrm>
            <a:off x="0" y="6357068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00C1BDFE-89C4-44A6-B406-AE1553DF4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6673" y="1106733"/>
            <a:ext cx="8238654" cy="43523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FontTx/>
              <a:buNone/>
              <a:defRPr sz="1800" b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00000"/>
              </a:lnSpc>
              <a:buClrTx/>
              <a:buFont typeface="+mj-lt"/>
              <a:buAutoNum type="arabicPeriod"/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00000"/>
              </a:lnSpc>
              <a:buClrTx/>
              <a:buFont typeface="+mj-lt"/>
              <a:buAutoNum type="arabicPeriod"/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/>
              <a:t>Haga clic para escribir las instrucciones de la actividad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F6C1B87-7A88-4496-B1CF-5BF20766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9" y="4708395"/>
            <a:ext cx="971551" cy="1088137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94FFE82-D3DB-44C0-8E13-F593DB65B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929937" y="5900738"/>
            <a:ext cx="904875" cy="442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/>
              <a:t>X min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40F259-2710-4B02-9FE5-5A92A7915EF3}"/>
              </a:ext>
            </a:extLst>
          </p:cNvPr>
          <p:cNvSpPr/>
          <p:nvPr/>
        </p:nvSpPr>
        <p:spPr>
          <a:xfrm>
            <a:off x="0" y="0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20E56AD-00DA-425B-8A30-F991434FE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18" y="5459082"/>
            <a:ext cx="897986" cy="897986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134CCB9-D088-406A-BEFE-0E14530044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C9797B3-CCEE-4B7E-839B-574228D47F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3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4019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237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8200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0519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65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67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6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7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54" r:id="rId3"/>
    <p:sldLayoutId id="2147484055" r:id="rId4"/>
    <p:sldLayoutId id="2147484056" r:id="rId5"/>
    <p:sldLayoutId id="2147484058" r:id="rId6"/>
    <p:sldLayoutId id="2147484059" r:id="rId7"/>
    <p:sldLayoutId id="2147484060" r:id="rId8"/>
    <p:sldLayoutId id="2147484066" r:id="rId9"/>
    <p:sldLayoutId id="2147484173" r:id="rId10"/>
    <p:sldLayoutId id="2147484195" r:id="rId11"/>
    <p:sldLayoutId id="2147484196" r:id="rId12"/>
    <p:sldLayoutId id="2147484197" r:id="rId13"/>
    <p:sldLayoutId id="2147484198" r:id="rId14"/>
    <p:sldLayoutId id="2147484199" r:id="rId15"/>
    <p:sldLayoutId id="2147484200" r:id="rId16"/>
    <p:sldLayoutId id="214748420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4C49AF5-E158-4EAC-9804-20E69006A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DDAD03E3-3FD5-4D7A-B210-656A79F4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86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9" r:id="rId2"/>
    <p:sldLayoutId id="2147484128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abNebulaS/Reto2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3:</a:t>
            </a:r>
            <a:br>
              <a:rPr lang="es-ES" sz="6000" dirty="0"/>
            </a:br>
            <a:r>
              <a:rPr lang="es-ES" sz="4800" dirty="0"/>
              <a:t>Automatización de la calidad</a:t>
            </a:r>
            <a:br>
              <a:rPr lang="es-ES" sz="6000" dirty="0"/>
            </a:br>
            <a:r>
              <a:rPr lang="es-ES" sz="4800" dirty="0">
                <a:solidFill>
                  <a:schemeClr val="accent3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94C87-2C30-35F9-E585-61E4E38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771026"/>
            <a:ext cx="5255688" cy="3492489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2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Detalle de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el detalle de un cliente para entender su perfil.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Detalle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el detalle de un cliente.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los datos del cliente introducido: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Nombre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Apellidos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 err="1"/>
              <a:t>eMail</a:t>
            </a: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Dirección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Fecha de alta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Activos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Pasivos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préstamos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cuentas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Detalle de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el detalle de un cliente que NO existe.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podrá ver los datos del cliente introducido: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95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3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Registrar nuevos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registrar nuevos clientes para poder incrementar nuestra BB.DD..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Dar de alta nuevos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dar de alta un nuevo cliente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incrementada la BB.DD. con el nuevo cliente que ha registrado: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ha añadido nuevo cliente al repositorio de BB.DD.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Dar de alta nuevos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dar de alta un nuevo cliente NO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verá incrementada la BB.DD. con el nuevo cliente porque no se ha registrado al no ser válido: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 se ha añadido ningún cliente al repositorio de BB.DD.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FA7175-ECF8-7147-6F0B-7EF9B4DA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9" y="1772783"/>
            <a:ext cx="5255688" cy="348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65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 fontScale="90000"/>
          </a:bodyPr>
          <a:lstStyle/>
          <a:p>
            <a:r>
              <a:rPr lang="es-ES" dirty="0"/>
              <a:t>Reto 3: Criterios de aceptación (historia de usuario 4)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3D2B7-5BEC-80E4-DA31-7437FA63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39" y="1919287"/>
            <a:ext cx="4486275" cy="3019425"/>
          </a:xfrm>
          <a:prstGeom prst="rect">
            <a:avLst/>
          </a:prstGeom>
        </p:spPr>
      </p:pic>
      <p:sp>
        <p:nvSpPr>
          <p:cNvPr id="2" name="Marcador de contenido 9">
            <a:extLst>
              <a:ext uri="{FF2B5EF4-FFF2-40B4-BE49-F238E27FC236}">
                <a16:creationId xmlns:a16="http://schemas.microsoft.com/office/drawing/2014/main" id="{CA8EED0A-9109-D7C2-8F72-4B06E286B59B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4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Modificar datos de un cliente.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modificar los datos de un cliente para mantenerlos actualizados.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Modificar cliente cuando datos OK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modificar los datos de un cliente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modificado el cliente que ha actualizado: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ha actualizado el cliente correctamente en el repositorio BB.DD.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Modificar cliente cuando datos NOK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modificar los datos de un cliente NO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verá modificado el cliente porque no se ha actualizado al no ser válido: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 se ha actualizado el cliente en el repositorio BB.DD.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23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Pruebas de Integración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13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BFD5F36-9FCE-5785-80B8-5CA41793AA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768" y="865263"/>
            <a:ext cx="371246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</p:spPr>
        <p:txBody>
          <a:bodyPr>
            <a:normAutofit fontScale="25000" lnSpcReduction="20000"/>
          </a:bodyPr>
          <a:lstStyle/>
          <a:p>
            <a:r>
              <a:rPr lang="es-ES" b="1" dirty="0"/>
              <a:t>Historia Usuario 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Nombre de historia: </a:t>
            </a:r>
            <a:r>
              <a:rPr lang="es-ES" dirty="0"/>
              <a:t>Lista de clientes.</a:t>
            </a:r>
          </a:p>
          <a:p>
            <a:pPr marL="0" indent="0"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nuestra lista de clientes para tener una visión general de los mismos.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mostrarLista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1: Lista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dadoUsuarioQuiereConsultar_cuandoHayClientes_entoncesObtieneListaClientes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"(3) Servicios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Informatico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SL 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2: Lista de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dadoUsuarioQuiereConsultar_cuandoNoHayClientes_entoncesObtieneListaVacia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68A0A-74FB-B524-FC62-82D76DF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815271"/>
            <a:ext cx="5255688" cy="3404000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1)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14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284317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94C87-2C30-35F9-E585-61E4E38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771026"/>
            <a:ext cx="5255688" cy="3492489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2)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15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2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Detalle de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el detalle de un cliente para entender su perfil.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mostrarDetalle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uid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Detalle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dadoUsuarioConsultaDetalle_cuandoHayClientes_entoncesObtieneDatosCliente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mostrarDetalle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"Personal{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dni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='12345678J'} Cliente{id=1, nombre=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'Juan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Juanez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', email='jj@j.com',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direccion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='Calle JJ 1', alta=2023-10-23, activo=true, moroso=false, cuentas=[Cuenta{id=1,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fechaCreacion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=2023-10-23, saldo=100.0, transacciones=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null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interes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=1.1,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comision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=0.2}, Cuenta{id=4,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fechaCreacion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=2023-10-23, saldo=300.0, transacciones=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null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interes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=1.1,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comision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=0.2}], prestamos=[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Prestamo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{id=1,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fechaConcesion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=2023-10-23, monto=1000.0, saldo=1000.0, pagos=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null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, moras=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null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interes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=4,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interesMora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=2, moroso=false, liquidado=false}]}"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Detalle de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dadoUsuarioConsultaDetalle_cuandoClienteNoExiste_entoncesError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mostrarDetalle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NO encontrado"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03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3)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6"/>
            <a:ext cx="5255688" cy="515795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3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Registrar nuevos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registrar nuevos clientes para poder incrementar nuestra BB.DD..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Dar de alta nuevos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dadoUsuarioQuiereAltaCliente_cuandoDatosOK_entoncesAltaOK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"personal"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Sanchez"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"emaile@gmail.com"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respuesta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respuesta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añadido"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Dar de alta nuevos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dadoUsuarioQuiereAltaCliente_cuandoDatosNOK_entoncesAltaNOK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"empresa"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"Servicios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Informatico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SL"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"sis.com"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"Calle SI 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"2023-10-23"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"J12345678"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//Test NOK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assertThat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outContent.toString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containsString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("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Oops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ha habido un problema, inténtelo más tarde </a:t>
            </a:r>
            <a:r>
              <a:rPr lang="es-ES" i="1" dirty="0">
                <a:solidFill>
                  <a:srgbClr val="8C8C8C"/>
                </a:solidFill>
                <a:effectLst/>
                <a:latin typeface="Courier New" panose="02070309020205020404" pitchFamily="49" charset="0"/>
              </a:rPr>
              <a:t>😞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!"));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//Test OK (Cliente no válido, falta @ en email)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NO válido"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FA7175-ECF8-7147-6F0B-7EF9B4DA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9" y="1772783"/>
            <a:ext cx="5255688" cy="348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034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4)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17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6"/>
            <a:ext cx="5255688" cy="515795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4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Modificar datos de un cliente.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modificar los datos de un cliente para mantenerlos actualizados.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n-US" dirty="0"/>
              <a:t>void </a:t>
            </a:r>
            <a:r>
              <a:rPr lang="en-US" dirty="0" err="1"/>
              <a:t>actualizar</a:t>
            </a:r>
            <a:r>
              <a:rPr lang="en-US" dirty="0"/>
              <a:t>(Integer </a:t>
            </a:r>
            <a:r>
              <a:rPr lang="en-US" dirty="0" err="1"/>
              <a:t>uid</a:t>
            </a:r>
            <a:r>
              <a:rPr lang="en-US" dirty="0"/>
              <a:t>, 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Modificar cliente cuando datos OK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dadoUsuarioQuiereModificarCliente_cuandoDatosOK_entoncesModificacionOK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"emaile@gmail.com"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"true"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"false"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actualizar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Modificar cliente cuando datos NOK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dadoUsuarioQuiereModificarCliente_cuandoDatosNOK_entoncesModificacionNOK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"Francisco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Lopez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"emaile|gmail.com"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"true"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"false"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actualizar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"nombre=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'Juan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Juanez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', email='jj@j.com'"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3D2B7-5BEC-80E4-DA31-7437FA63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39" y="1919287"/>
            <a:ext cx="4486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5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Pruebas Unitarias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18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2DC3A10A-AE65-94C4-206D-8FFDF2A968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036" y="831707"/>
            <a:ext cx="37048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Unitario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19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3" y="1175736"/>
            <a:ext cx="10467613" cy="5157951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Test Unitario Validar Cliente (Personal)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Validar Cliente.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Dado un cliente de tipo personal, queremos poder validar si es correcto mediante el método validar de la clase Personal.java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PersonalTest.java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Personal.java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validar()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Validar un cliente personal OK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dadoUnCliente_cuandoesOK_entoncesValidarOK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.validar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Validar un cliente personal NOK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dadoUnCliente_cuandoNoesOK_entoncesValidarNOK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.setNombre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assertFalse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.validar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5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6309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24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tercer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139045" cy="22769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65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Por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momento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cliente</a:t>
            </a:r>
            <a:r>
              <a:rPr sz="2000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está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muy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contento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resultados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aplicación.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Esta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cumple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requisitos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historias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usuario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más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importantes.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12700" marR="5080">
              <a:lnSpc>
                <a:spcPts val="2160"/>
              </a:lnSpc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Ahora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necesitamos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garantizar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calidad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aplicación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verificar que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todo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funciona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perfectamente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cualquier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momento,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ahora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futuro,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cuando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añadan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más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funcionalidades.</a:t>
            </a:r>
            <a:r>
              <a:rPr sz="2000" spc="-7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ello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necesario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implementar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mecanismos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validación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calidad automáticos.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sp>
        <p:nvSpPr>
          <p:cNvPr id="5" name="Marcador de pie de página 2">
            <a:extLst>
              <a:ext uri="{FF2B5EF4-FFF2-40B4-BE49-F238E27FC236}">
                <a16:creationId xmlns:a16="http://schemas.microsoft.com/office/drawing/2014/main" id="{F69A0FFA-D3E5-7049-D335-22AE2514002A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Unitario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20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3" y="1175736"/>
            <a:ext cx="10467613" cy="5157951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Test Unitario Obtener Cliente por Id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Obtener Cliente por Id.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Dado un repositorio de clientes, queremos obtener el cliente mediante su Id, si este cliente existe.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ClientesInMemoryRepoTest.java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ClientesInMemoryRepo.java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Cliente </a:t>
            </a:r>
            <a:r>
              <a:rPr lang="es-ES" dirty="0" err="1"/>
              <a:t>getClientById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id)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Obtener Cliente Existente por Identificador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dadounRepositorioClientes_cuandoClienteExiste_entoncesClaseCliente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assertNotNull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Obtener Cliente No Existente por Identificador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dadounRepositorioClientes_cuandoClienteNoExiste_entoncesExcepcion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assertThrows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ClienteException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() -&gt;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851691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055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4126483"/>
            <a:ext cx="517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dirty="0">
                <a:latin typeface="Tahoma"/>
                <a:cs typeface="Tahoma"/>
              </a:rPr>
              <a:t>FIN Reto 3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9420" y="6555080"/>
            <a:ext cx="187591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21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6309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24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tercer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272395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esta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entrega,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deberá: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Definir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criterios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aceptación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historias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usuario.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Definir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implementar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pruebas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unitarias</a:t>
            </a:r>
            <a:r>
              <a:rPr sz="2000" b="1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integración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componentes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la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aplicación.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Integrar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pruebas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proceso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 err="1">
                <a:solidFill>
                  <a:schemeClr val="tx2"/>
                </a:solidFill>
                <a:latin typeface="Tahoma"/>
                <a:cs typeface="Tahoma"/>
              </a:rPr>
              <a:t>entrega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.</a:t>
            </a:r>
            <a:endParaRPr lang="es-ES" sz="2000" spc="-1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s-ES" sz="2000" spc="-10" dirty="0" err="1">
                <a:solidFill>
                  <a:schemeClr val="tx2"/>
                </a:solidFill>
                <a:latin typeface="Tahoma"/>
                <a:cs typeface="Tahoma"/>
              </a:rPr>
              <a:t>Respositorio</a:t>
            </a:r>
            <a:r>
              <a:rPr lang="es-ES" sz="2000" spc="-10" dirty="0">
                <a:solidFill>
                  <a:schemeClr val="tx2"/>
                </a:solidFill>
                <a:latin typeface="Tahoma"/>
                <a:cs typeface="Tahoma"/>
              </a:rPr>
              <a:t>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 err="1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CrabNebulaS</a:t>
            </a:r>
            <a:r>
              <a:rPr lang="es-ES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/Reto2 (github.com)</a:t>
            </a:r>
            <a:endParaRPr sz="2000" dirty="0">
              <a:solidFill>
                <a:srgbClr val="0071B0"/>
              </a:solidFill>
              <a:highlight>
                <a:srgbClr val="FCA838"/>
              </a:highlight>
              <a:latin typeface="Tahoma"/>
              <a:cs typeface="Tahoma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D3E09451-9684-CB2B-0451-425C18EE7036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7668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R3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–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2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7059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Trabajar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3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días: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45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minutos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=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1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día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Creación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priorización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de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trabajos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pendientes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Planificación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sprints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Daily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meeting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Board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+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Burndown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chart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review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retro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Marcador de pie de página 2">
            <a:extLst>
              <a:ext uri="{FF2B5EF4-FFF2-40B4-BE49-F238E27FC236}">
                <a16:creationId xmlns:a16="http://schemas.microsoft.com/office/drawing/2014/main" id="{DE665C2C-352E-2A75-0AF9-196B89DB13C2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159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R3 –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It</a:t>
            </a:r>
            <a:r>
              <a:rPr lang="es-ES" sz="3200" spc="-10" dirty="0">
                <a:solidFill>
                  <a:srgbClr val="009EDF"/>
                </a:solidFill>
              </a:rPr>
              <a:t>i</a:t>
            </a:r>
            <a:r>
              <a:rPr sz="3200" spc="-10" dirty="0" err="1">
                <a:solidFill>
                  <a:srgbClr val="009EDF"/>
                </a:solidFill>
              </a:rPr>
              <a:t>nerario</a:t>
            </a:r>
            <a:endParaRPr sz="32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89755" y="1264792"/>
          <a:ext cx="4399279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 marL="90805">
                        <a:lnSpc>
                          <a:spcPts val="186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Plan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12:00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13:15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13:20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14:05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14:10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10:00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10:55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11:25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11:55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Marcador de pie de página 2">
            <a:extLst>
              <a:ext uri="{FF2B5EF4-FFF2-40B4-BE49-F238E27FC236}">
                <a16:creationId xmlns:a16="http://schemas.microsoft.com/office/drawing/2014/main" id="{2EDB0B85-5766-3CF9-E8AB-93ED48EE2C3E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949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R2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–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42364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Tus</a:t>
            </a:r>
            <a:r>
              <a:rPr sz="2000" spc="-7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soluciones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deben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estar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entregadas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antes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11:10</a:t>
            </a:r>
            <a:r>
              <a:rPr sz="2000" b="1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(dia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2)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Una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por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único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zip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código,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documentación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jar.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Serás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evaluado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usando: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chemeClr val="tx2"/>
                </a:solidFill>
                <a:latin typeface="Tahoma"/>
                <a:cs typeface="Tahoma"/>
              </a:rPr>
              <a:t>rúbricas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enfoque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del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reto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lo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decides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 tú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!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También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chemeClr val="tx2"/>
                </a:solidFill>
                <a:latin typeface="Tahoma"/>
                <a:cs typeface="Tahoma"/>
              </a:rPr>
              <a:t>ritmo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Puedéis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apoyaros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tutor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cuando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necesites.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4" name="Marcador de pie de página 2">
            <a:extLst>
              <a:ext uri="{FF2B5EF4-FFF2-40B4-BE49-F238E27FC236}">
                <a16:creationId xmlns:a16="http://schemas.microsoft.com/office/drawing/2014/main" id="{CB813BD4-78D2-7E72-C2FB-BF82EE60C32E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Criterios de aceptación (historias de usuario)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7</a:t>
            </a:fld>
            <a:endParaRPr sz="80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DE8FBA9-FFBC-3251-82A9-577C33C0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943" y="669050"/>
            <a:ext cx="5227320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CA1BCBE-765D-8D66-F54A-C73E8496A8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40837" y="0"/>
            <a:ext cx="1626124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0C7C74-1E39-E855-8687-ED515166B8B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95337" y="226447"/>
            <a:ext cx="6960103" cy="63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</p:spPr>
        <p:txBody>
          <a:bodyPr>
            <a:normAutofit fontScale="47500" lnSpcReduction="20000"/>
          </a:bodyPr>
          <a:lstStyle/>
          <a:p>
            <a:r>
              <a:rPr lang="es-ES" b="1" dirty="0"/>
              <a:t>Historia Usuario 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Nombre de historia: </a:t>
            </a:r>
            <a:r>
              <a:rPr lang="es-ES" dirty="0"/>
              <a:t>Lista de clientes.</a:t>
            </a:r>
          </a:p>
          <a:p>
            <a:pPr marL="0" indent="0"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nuestra lista de clientes para tener una visión general de los mismos.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1: Lista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Nombre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Apellidos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préstamos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Activos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Pasivos o no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2: Lista de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 que está VACÍA.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podrá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muestra la lista vacía (número de clientes es 0)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68A0A-74FB-B524-FC62-82D76DF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815271"/>
            <a:ext cx="5255688" cy="3404000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1230126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ítulo Presentación&amp;quot;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322&quot;/&gt;&lt;/object&gt;&lt;object type=&quot;3&quot; unique_id=&quot;10006&quot;&gt;&lt;property id=&quot;20148&quot; value=&quot;5&quot;/&gt;&lt;property id=&quot;20300&quot; value=&quot;Slide 4 - &amp;quot;Título de prueba&amp;quot;&quot;/&gt;&lt;property id=&quot;20307&quot; value=&quot;294&quot;/&gt;&lt;/object&gt;&lt;object type=&quot;3&quot; unique_id=&quot;10007&quot;&gt;&lt;property id=&quot;20148&quot; value=&quot;5&quot;/&gt;&lt;property id=&quot;20300&quot; value=&quot;Slide 5 - &amp;quot;Título de prueba&amp;quot;&quot;/&gt;&lt;property id=&quot;20307&quot; value=&quot;296&quot;/&gt;&lt;/object&gt;&lt;object type=&quot;3&quot; unique_id=&quot;10008&quot;&gt;&lt;property id=&quot;20148&quot; value=&quot;5&quot;/&gt;&lt;property id=&quot;20300&quot; value=&quot;Slide 6 - &amp;quot;Título de prueba&amp;quot;&quot;/&gt;&lt;property id=&quot;20307&quot; value=&quot;320&quot;/&gt;&lt;/object&gt;&lt;object type=&quot;3&quot; unique_id=&quot;10009&quot;&gt;&lt;property id=&quot;20148&quot; value=&quot;5&quot;/&gt;&lt;property id=&quot;20300&quot; value=&quot;Slide 7&quot;/&gt;&lt;property id=&quot;20307&quot; value=&quot;314&quot;/&gt;&lt;/object&gt;&lt;object type=&quot;3&quot; unique_id=&quot;10010&quot;&gt;&lt;property id=&quot;20148&quot; value=&quot;5&quot;/&gt;&lt;property id=&quot;20300&quot; value=&quot;Slide 8&quot;/&gt;&lt;property id=&quot;20307&quot; value=&quot;315&quot;/&gt;&lt;/object&gt;&lt;object type=&quot;3&quot; unique_id=&quot;10011&quot;&gt;&lt;property id=&quot;20148&quot; value=&quot;5&quot;/&gt;&lt;property id=&quot;20300&quot; value=&quot;Slide 9&quot;/&gt;&lt;property id=&quot;20307&quot; value=&quot;319&quot;/&gt;&lt;/object&gt;&lt;object type=&quot;3&quot; unique_id=&quot;10012&quot;&gt;&lt;property id=&quot;20148&quot; value=&quot;5&quot;/&gt;&lt;property id=&quot;20300&quot; value=&quot;Slide 10&quot;/&gt;&lt;property id=&quot;20307&quot; value=&quot;261&quot;/&gt;&lt;/object&gt;&lt;object type=&quot;3&quot; unique_id=&quot;10013&quot;&gt;&lt;property id=&quot;20148&quot; value=&quot;5&quot;/&gt;&lt;property id=&quot;20300&quot; value=&quot;Slide 11&quot;/&gt;&lt;property id=&quot;20307&quot; value=&quot;312&quot;/&gt;&lt;/object&gt;&lt;object type=&quot;3&quot; unique_id=&quot;10014&quot;&gt;&lt;property id=&quot;20148&quot; value=&quot;5&quot;/&gt;&lt;property id=&quot;20300&quot; value=&quot;Slide 12&quot;/&gt;&lt;property id=&quot;20307&quot; value=&quot;321&quot;/&gt;&lt;/object&gt;&lt;object type=&quot;3&quot; unique_id=&quot;10015&quot;&gt;&lt;property id=&quot;20148&quot; value=&quot;5&quot;/&gt;&lt;property id=&quot;20300&quot; value=&quot;Slide 13&quot;/&gt;&lt;property id=&quot;20307&quot; value=&quot;313&quot;/&gt;&lt;/object&gt;&lt;object type=&quot;3&quot; unique_id=&quot;10016&quot;&gt;&lt;property id=&quot;20148&quot; value=&quot;5&quot;/&gt;&lt;property id=&quot;20300&quot; value=&quot;Slide 14&quot;/&gt;&lt;property id=&quot;20307&quot; value=&quot;307&quot;/&gt;&lt;/object&gt;&lt;object type=&quot;3&quot; unique_id=&quot;10017&quot;&gt;&lt;property id=&quot;20148&quot; value=&quot;5&quot;/&gt;&lt;property id=&quot;20300&quot; value=&quot;Slide 15 - &amp;quot;Marie Kondo&amp;quot;&quot;/&gt;&lt;property id=&quot;20307&quot; value=&quot;304&quot;/&gt;&lt;/object&gt;&lt;object type=&quot;3&quot; unique_id=&quot;10018&quot;&gt;&lt;property id=&quot;20148&quot; value=&quot;5&quot;/&gt;&lt;property id=&quot;20300&quot; value=&quot;Slide 16 - &amp;quot;Ejemplo de contenido: nosotros&amp;quot;&quot;/&gt;&lt;property id=&quot;20307&quot; value=&quot;257&quot;/&gt;&lt;/object&gt;&lt;object type=&quot;3&quot; unique_id=&quot;10019&quot;&gt;&lt;property id=&quot;20148&quot; value=&quot;5&quot;/&gt;&lt;property id=&quot;20300&quot; value=&quot;Slide 17 - &amp;quot;Ejemplo de contenido: tabla &amp;quot;&quot;/&gt;&lt;property id=&quot;20307&quot; value=&quot;301&quot;/&gt;&lt;/object&gt;&lt;object type=&quot;3&quot; unique_id=&quot;10020&quot;&gt;&lt;property id=&quot;20148&quot; value=&quot;5&quot;/&gt;&lt;property id=&quot;20300&quot; value=&quot;Slide 18 - &amp;quot;Ejemplo de contenido: nuestros valores&amp;quot;&quot;/&gt;&lt;property id=&quot;20307&quot; value=&quot;258&quot;/&gt;&lt;/object&gt;&lt;object type=&quot;3&quot; unique_id=&quot;10021&quot;&gt;&lt;property id=&quot;20148&quot; value=&quot;5&quot;/&gt;&lt;property id=&quot;20300&quot; value=&quot;Slide 19 - &amp;quot;Ejemplo de contenido&amp;quot;&quot;/&gt;&lt;property id=&quot;20307&quot; value=&quot;259&quot;/&gt;&lt;/object&gt;&lt;object type=&quot;3&quot; unique_id=&quot;10022&quot;&gt;&lt;property id=&quot;20148&quot; value=&quot;5&quot;/&gt;&lt;property id=&quot;20300&quot; value=&quot;Slide 20 - &amp;quot;Ejemplo de contenido&amp;quot;&quot;/&gt;&lt;property id=&quot;20307&quot; value=&quot;270&quot;/&gt;&lt;/object&gt;&lt;object type=&quot;3&quot; unique_id=&quot;10023&quot;&gt;&lt;property id=&quot;20148&quot; value=&quot;5&quot;/&gt;&lt;property id=&quot;20300&quot; value=&quot;Slide 21 - &amp;quot;Ejemplo de contenido&amp;quot;&quot;/&gt;&lt;property id=&quot;20307&quot; value=&quot;271&quot;/&gt;&lt;/object&gt;&lt;object type=&quot;3&quot; unique_id=&quot;10024&quot;&gt;&lt;property id=&quot;20148&quot; value=&quot;5&quot;/&gt;&lt;property id=&quot;20300&quot; value=&quot;Slide 22 - &amp;quot;Ejemplo de contenido: foto&amp;quot;&quot;/&gt;&lt;property id=&quot;20307&quot; value=&quot;273&quot;/&gt;&lt;/object&gt;&lt;object type=&quot;3&quot; unique_id=&quot;10025&quot;&gt;&lt;property id=&quot;20148&quot; value=&quot;5&quot;/&gt;&lt;property id=&quot;20300&quot; value=&quot;Slide 23 - &amp;quot;Ejemplo de contenido: foto&amp;quot;&quot;/&gt;&lt;property id=&quot;20307&quot; value=&quot;316&quot;/&gt;&lt;/object&gt;&lt;object type=&quot;3&quot; unique_id=&quot;10026&quot;&gt;&lt;property id=&quot;20148&quot; value=&quot;5&quot;/&gt;&lt;property id=&quot;20300&quot; value=&quot;Slide 24 - &amp;quot;Ejemplo de contenido: foto&amp;quot;&quot;/&gt;&lt;property id=&quot;20307&quot; value=&quot;317&quot;/&gt;&lt;/object&gt;&lt;object type=&quot;3&quot; unique_id=&quot;10027&quot;&gt;&lt;property id=&quot;20148&quot; value=&quot;5&quot;/&gt;&lt;property id=&quot;20300&quot; value=&quot;Slide 25&quot;/&gt;&lt;property id=&quot;20307&quot; value=&quot;262&quot;/&gt;&lt;/object&gt;&lt;object type=&quot;3&quot; unique_id=&quot;10028&quot;&gt;&lt;property id=&quot;20148&quot; value=&quot;5&quot;/&gt;&lt;property id=&quot;20300&quot; value=&quot;Slide 26&quot;/&gt;&lt;property id=&quot;20307&quot; value=&quot;263&quot;/&gt;&lt;/object&gt;&lt;object type=&quot;3&quot; unique_id=&quot;10029&quot;&gt;&lt;property id=&quot;20148&quot; value=&quot;5&quot;/&gt;&lt;property id=&quot;20300&quot; value=&quot;Slide 27&quot;/&gt;&lt;property id=&quot;20307&quot; value=&quot;297&quot;/&gt;&lt;/object&gt;&lt;object type=&quot;3&quot; unique_id=&quot;10030&quot;&gt;&lt;property id=&quot;20148&quot; value=&quot;5&quot;/&gt;&lt;property id=&quot;20300&quot; value=&quot;Slide 28&quot;/&gt;&lt;property id=&quot;20307&quot; value=&quot;264&quot;/&gt;&lt;/object&gt;&lt;object type=&quot;3&quot; unique_id=&quot;10031&quot;&gt;&lt;property id=&quot;20148&quot; value=&quot;5&quot;/&gt;&lt;property id=&quot;20300&quot; value=&quot;Slide 29&quot;/&gt;&lt;property id=&quot;20307&quot; value=&quot;265&quot;/&gt;&lt;/object&gt;&lt;object type=&quot;3&quot; unique_id=&quot;10032&quot;&gt;&lt;property id=&quot;20148&quot; value=&quot;5&quot;/&gt;&lt;property id=&quot;20300&quot; value=&quot;Slide 30&quot;/&gt;&lt;property id=&quot;20307&quot; value=&quot;298&quot;/&gt;&lt;/object&gt;&lt;object type=&quot;3&quot; unique_id=&quot;10033&quot;&gt;&lt;property id=&quot;20148&quot; value=&quot;5&quot;/&gt;&lt;property id=&quot;20300&quot; value=&quot;Slide 31&quot;/&gt;&lt;property id=&quot;20307&quot; value=&quot;266&quot;/&gt;&lt;/object&gt;&lt;object type=&quot;3&quot; unique_id=&quot;10034&quot;&gt;&lt;property id=&quot;20148&quot; value=&quot;5&quot;/&gt;&lt;property id=&quot;20300&quot; value=&quot;Slide 32&quot;/&gt;&lt;property id=&quot;20307&quot; value=&quot;267&quot;/&gt;&lt;/object&gt;&lt;object type=&quot;3&quot; unique_id=&quot;10035&quot;&gt;&lt;property id=&quot;20148&quot; value=&quot;5&quot;/&gt;&lt;property id=&quot;20300&quot; value=&quot;Slide 33&quot;/&gt;&lt;property id=&quot;20307&quot; value=&quot;299&quot;/&gt;&lt;/object&gt;&lt;object type=&quot;3&quot; unique_id=&quot;10036&quot;&gt;&lt;property id=&quot;20148&quot; value=&quot;5&quot;/&gt;&lt;property id=&quot;20300&quot; value=&quot;Slide 34&quot;/&gt;&lt;property id=&quot;20307&quot; value=&quot;281&quot;/&gt;&lt;/object&gt;&lt;object type=&quot;3&quot; unique_id=&quot;10037&quot;&gt;&lt;property id=&quot;20148&quot; value=&quot;5&quot;/&gt;&lt;property id=&quot;20300&quot; value=&quot;Slide 35 - &amp;quot;Página Copyright&amp;quot;&quot;/&gt;&lt;property id=&quot;20307&quot; value=&quot;308&quot;/&gt;&lt;/object&gt;&lt;object type=&quot;3&quot; unique_id=&quot;10038&quot;&gt;&lt;property id=&quot;20148&quot; value=&quot;5&quot;/&gt;&lt;property id=&quot;20300&quot; value=&quot;Slide 36&quot;/&gt;&lt;property id=&quot;20307&quot; value=&quot;318&quot;/&gt;&lt;/object&gt;&lt;object type=&quot;3&quot; unique_id=&quot;10039&quot;&gt;&lt;property id=&quot;20148&quot; value=&quot;5&quot;/&gt;&lt;property id=&quot;20300&quot; value=&quot;Slide 37&quot;/&gt;&lt;property id=&quot;20307&quot; value=&quot;303&quot;/&gt;&lt;/object&gt;&lt;object type=&quot;3&quot; unique_id=&quot;10040&quot;&gt;&lt;property id=&quot;20148&quot; value=&quot;5&quot;/&gt;&lt;property id=&quot;20300&quot; value=&quot;Slide 38 - &amp;quot;Iconos&amp;quot;&quot;/&gt;&lt;property id=&quot;20307&quot; value=&quot;289&quot;/&gt;&lt;/object&gt;&lt;object type=&quot;3&quot; unique_id=&quot;10041&quot;&gt;&lt;property id=&quot;20148&quot; value=&quot;5&quot;/&gt;&lt;property id=&quot;20300&quot; value=&quot;Slide 39&quot;/&gt;&lt;property id=&quot;20307&quot; value=&quot;290&quot;/&gt;&lt;/object&gt;&lt;object type=&quot;3&quot; unique_id=&quot;10042&quot;&gt;&lt;property id=&quot;20148&quot; value=&quot;5&quot;/&gt;&lt;property id=&quot;20300&quot; value=&quot;Slide 40&quot;/&gt;&lt;property id=&quot;20307&quot; value=&quot;292&quot;/&gt;&lt;/object&gt;&lt;object type=&quot;3&quot; unique_id=&quot;10043&quot;&gt;&lt;property id=&quot;20148&quot; value=&quot;5&quot;/&gt;&lt;property id=&quot;20300&quot; value=&quot;Slide 41&quot;/&gt;&lt;property id=&quot;20307&quot; value=&quot;311&quot;/&gt;&lt;/object&gt;&lt;object type=&quot;3&quot; unique_id=&quot;10044&quot;&gt;&lt;property id=&quot;20148&quot; value=&quot;5&quot;/&gt;&lt;property id=&quot;20300&quot; value=&quot;Slide 42&quot;/&gt;&lt;property id=&quot;20307&quot; value=&quot;309&quot;/&gt;&lt;/object&gt;&lt;object type=&quot;3&quot; unique_id=&quot;10045&quot;&gt;&lt;property id=&quot;20148&quot; value=&quot;5&quot;/&gt;&lt;property id=&quot;20300&quot; value=&quot;Slide 43&quot;/&gt;&lt;property id=&quot;20307&quot; value=&quot;310&quot;/&gt;&lt;/object&gt;&lt;object type=&quot;3&quot; unique_id=&quot;10046&quot;&gt;&lt;property id=&quot;20148&quot; value=&quot;5&quot;/&gt;&lt;property id=&quot;20300&quot; value=&quot;Slide 44&quot;/&gt;&lt;property id=&quot;20307&quot; value=&quot;323&quot;/&gt;&lt;/object&gt;&lt;/object&gt;&lt;object type=&quot;8&quot; unique_id=&quot;1009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ppt/theme/theme2.xml><?xml version="1.0" encoding="utf-8"?>
<a:theme xmlns:a="http://schemas.openxmlformats.org/drawingml/2006/main" name="1_ESPAÑOL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NETMIND">
      <a:dk1>
        <a:srgbClr val="009EE0"/>
      </a:dk1>
      <a:lt1>
        <a:sysClr val="window" lastClr="FFFFFF"/>
      </a:lt1>
      <a:dk2>
        <a:srgbClr val="009EE0"/>
      </a:dk2>
      <a:lt2>
        <a:srgbClr val="FFFFFF"/>
      </a:lt2>
      <a:accent1>
        <a:srgbClr val="009EE0"/>
      </a:accent1>
      <a:accent2>
        <a:srgbClr val="3BC4EC"/>
      </a:accent2>
      <a:accent3>
        <a:srgbClr val="0071B0"/>
      </a:accent3>
      <a:accent4>
        <a:srgbClr val="FFB702"/>
      </a:accent4>
      <a:accent5>
        <a:srgbClr val="010203"/>
      </a:accent5>
      <a:accent6>
        <a:srgbClr val="D8D8D8"/>
      </a:accent6>
      <a:hlink>
        <a:srgbClr val="009EE0"/>
      </a:hlink>
      <a:folHlink>
        <a:srgbClr val="0071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NETMIND">
      <a:dk1>
        <a:srgbClr val="009EE0"/>
      </a:dk1>
      <a:lt1>
        <a:sysClr val="window" lastClr="FFFFFF"/>
      </a:lt1>
      <a:dk2>
        <a:srgbClr val="009EE0"/>
      </a:dk2>
      <a:lt2>
        <a:srgbClr val="FFFFFF"/>
      </a:lt2>
      <a:accent1>
        <a:srgbClr val="009EE0"/>
      </a:accent1>
      <a:accent2>
        <a:srgbClr val="3BC4EC"/>
      </a:accent2>
      <a:accent3>
        <a:srgbClr val="0071B0"/>
      </a:accent3>
      <a:accent4>
        <a:srgbClr val="FFB702"/>
      </a:accent4>
      <a:accent5>
        <a:srgbClr val="010203"/>
      </a:accent5>
      <a:accent6>
        <a:srgbClr val="D8D8D8"/>
      </a:accent6>
      <a:hlink>
        <a:srgbClr val="009EE0"/>
      </a:hlink>
      <a:folHlink>
        <a:srgbClr val="0071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_x0020_Development xmlns="975b7f9a-800d-415b-98b3-08f16f55d7f0">To-Do</Status_x0020_Development>
    <_Flow_SignoffStatus xmlns="975b7f9a-800d-415b-98b3-08f16f55d7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B666A76BAB7B428301D6190BC85A20" ma:contentTypeVersion="15" ma:contentTypeDescription="Crear nuevo documento." ma:contentTypeScope="" ma:versionID="866ae61b60d406a07f042717c7cfadc9">
  <xsd:schema xmlns:xsd="http://www.w3.org/2001/XMLSchema" xmlns:xs="http://www.w3.org/2001/XMLSchema" xmlns:p="http://schemas.microsoft.com/office/2006/metadata/properties" xmlns:ns2="975b7f9a-800d-415b-98b3-08f16f55d7f0" xmlns:ns3="241fe39d-e5a7-4413-ac3b-f4a3728cd94d" targetNamespace="http://schemas.microsoft.com/office/2006/metadata/properties" ma:root="true" ma:fieldsID="438263c34cbfa58323e0b878b493a1b0" ns2:_="" ns3:_="">
    <xsd:import namespace="975b7f9a-800d-415b-98b3-08f16f55d7f0"/>
    <xsd:import namespace="241fe39d-e5a7-4413-ac3b-f4a3728cd9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Status_x0020_Development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b7f9a-800d-415b-98b3-08f16f55d7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Status_x0020_Development" ma:index="15" nillable="true" ma:displayName="Status Development" ma:default="To-Do" ma:description="Status Development" ma:format="Dropdown" ma:internalName="Status_x0020_Development">
      <xsd:simpleType>
        <xsd:restriction base="dms:Choice">
          <xsd:enumeration value="To-Do"/>
          <xsd:enumeration value="Doing"/>
          <xsd:enumeration value="Done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Flow_SignoffStatus" ma:index="22" nillable="true" ma:displayName="Estado de aprobación" ma:internalName="Estado_x0020_de_x0020_aprobaci_x00f3_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fe39d-e5a7-4413-ac3b-f4a3728cd9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88B97B-74C7-4A34-8B59-6617B59ED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F5825-31DA-4AB4-947F-B9359FF0B510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975b7f9a-800d-415b-98b3-08f16f55d7f0"/>
    <ds:schemaRef ds:uri="http://purl.org/dc/elements/1.1/"/>
    <ds:schemaRef ds:uri="http://schemas.microsoft.com/office/infopath/2007/PartnerControls"/>
    <ds:schemaRef ds:uri="241fe39d-e5a7-4413-ac3b-f4a3728cd94d"/>
  </ds:schemaRefs>
</ds:datastoreItem>
</file>

<file path=customXml/itemProps3.xml><?xml version="1.0" encoding="utf-8"?>
<ds:datastoreItem xmlns:ds="http://schemas.openxmlformats.org/officeDocument/2006/customXml" ds:itemID="{BE1BD0F2-D04D-44B4-98C9-C4E6C25DD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b7f9a-800d-415b-98b3-08f16f55d7f0"/>
    <ds:schemaRef ds:uri="241fe39d-e5a7-4413-ac3b-f4a3728cd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8924</TotalTime>
  <Words>2697</Words>
  <Application>Microsoft Office PowerPoint</Application>
  <PresentationFormat>Panorámica</PresentationFormat>
  <Paragraphs>286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JetBrains Mono</vt:lpstr>
      <vt:lpstr>Tahoma</vt:lpstr>
      <vt:lpstr>Times New Roman</vt:lpstr>
      <vt:lpstr>Wingdings</vt:lpstr>
      <vt:lpstr>NETMIND 2019 - 01</vt:lpstr>
      <vt:lpstr>1_ESPAÑOL</vt:lpstr>
      <vt:lpstr>Reto 3: Automatización de la calidad [Equipo 2]</vt:lpstr>
      <vt:lpstr>El tercer reto: R3</vt:lpstr>
      <vt:lpstr>El tercer reto: R3</vt:lpstr>
      <vt:lpstr>R3 – Simularemos un sprint de scrum</vt:lpstr>
      <vt:lpstr>R3 – Itinerario</vt:lpstr>
      <vt:lpstr>R2 – Qué se espera</vt:lpstr>
      <vt:lpstr>Criterios de aceptación (historias de usuario)</vt:lpstr>
      <vt:lpstr>Presentación de PowerPoint</vt:lpstr>
      <vt:lpstr>Reto 3: Criterios de aceptación (historias de usuario)</vt:lpstr>
      <vt:lpstr>Reto 3: Criterios de aceptación (historias de usuario)</vt:lpstr>
      <vt:lpstr>Reto 3: Criterios de aceptación (historias de usuario)</vt:lpstr>
      <vt:lpstr>Reto 3: Criterios de aceptación (historia de usuario 4)</vt:lpstr>
      <vt:lpstr>Pruebas de Integración</vt:lpstr>
      <vt:lpstr>Reto 3: Test de Integración (historia de usuario 1)</vt:lpstr>
      <vt:lpstr>Reto 3: Test de Integración (historia de usuario 2)</vt:lpstr>
      <vt:lpstr>Reto 3: Test de Integración (historia de usuario 3)</vt:lpstr>
      <vt:lpstr>Reto 3: Test de Integración (historia de usuario 4)</vt:lpstr>
      <vt:lpstr>Pruebas Unitarias</vt:lpstr>
      <vt:lpstr>Reto 3: Test Unitario 1</vt:lpstr>
      <vt:lpstr>Reto 3: Test Unitario 2</vt:lpstr>
      <vt:lpstr>FIN Reto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juan-jose.presa@dxc.com</dc:creator>
  <cp:lastModifiedBy>Presa, Juan Jose (DXC FDS)</cp:lastModifiedBy>
  <cp:revision>461</cp:revision>
  <cp:lastPrinted>2019-11-21T15:30:19Z</cp:lastPrinted>
  <dcterms:created xsi:type="dcterms:W3CDTF">2019-07-26T07:27:42Z</dcterms:created>
  <dcterms:modified xsi:type="dcterms:W3CDTF">2023-10-23T16:29:22Z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0x0101008FB666A76BAB7B428301D6190BC85A20</vt:lpwstr>
  </property>
</Properties>
</file>