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3" r:id="rId4"/>
    <p:sldMasterId id="2147484088" r:id="rId5"/>
  </p:sldMasterIdLst>
  <p:notesMasterIdLst>
    <p:notesMasterId r:id="rId27"/>
  </p:notesMasterIdLst>
  <p:handoutMasterIdLst>
    <p:handoutMasterId r:id="rId28"/>
  </p:handoutMasterIdLst>
  <p:sldIdLst>
    <p:sldId id="442" r:id="rId6"/>
    <p:sldId id="448" r:id="rId7"/>
    <p:sldId id="258" r:id="rId8"/>
    <p:sldId id="259" r:id="rId9"/>
    <p:sldId id="260" r:id="rId10"/>
    <p:sldId id="261" r:id="rId11"/>
    <p:sldId id="449" r:id="rId12"/>
    <p:sldId id="257" r:id="rId13"/>
    <p:sldId id="444" r:id="rId14"/>
    <p:sldId id="445" r:id="rId15"/>
    <p:sldId id="451" r:id="rId16"/>
    <p:sldId id="456" r:id="rId17"/>
    <p:sldId id="262" r:id="rId18"/>
    <p:sldId id="452" r:id="rId19"/>
    <p:sldId id="453" r:id="rId20"/>
    <p:sldId id="454" r:id="rId21"/>
    <p:sldId id="458" r:id="rId22"/>
    <p:sldId id="457" r:id="rId23"/>
    <p:sldId id="459" r:id="rId24"/>
    <p:sldId id="455" r:id="rId25"/>
    <p:sldId id="263" r:id="rId26"/>
  </p:sldIdLst>
  <p:sldSz cx="12192000" cy="6858000"/>
  <p:notesSz cx="6797675" cy="9926638"/>
  <p:custDataLst>
    <p:tags r:id="rId29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B135A44-EE78-4568-A76C-D857EFF9929C}">
          <p14:sldIdLst>
            <p14:sldId id="442"/>
            <p14:sldId id="448"/>
            <p14:sldId id="258"/>
            <p14:sldId id="259"/>
            <p14:sldId id="260"/>
            <p14:sldId id="261"/>
            <p14:sldId id="449"/>
            <p14:sldId id="257"/>
            <p14:sldId id="444"/>
            <p14:sldId id="445"/>
            <p14:sldId id="451"/>
            <p14:sldId id="456"/>
            <p14:sldId id="262"/>
            <p14:sldId id="452"/>
            <p14:sldId id="453"/>
            <p14:sldId id="454"/>
            <p14:sldId id="458"/>
            <p14:sldId id="457"/>
            <p14:sldId id="459"/>
            <p14:sldId id="45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838"/>
    <a:srgbClr val="0071B0"/>
    <a:srgbClr val="000000"/>
    <a:srgbClr val="009EE0"/>
    <a:srgbClr val="99C441"/>
    <a:srgbClr val="FFFFFF"/>
    <a:srgbClr val="BCBCBC"/>
    <a:srgbClr val="B81AE9"/>
    <a:srgbClr val="98C545"/>
    <a:srgbClr val="FFB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8" autoAdjust="0"/>
    <p:restoredTop sz="94790" autoAdjust="0"/>
  </p:normalViewPr>
  <p:slideViewPr>
    <p:cSldViewPr snapToGrid="0">
      <p:cViewPr varScale="1">
        <p:scale>
          <a:sx n="114" d="100"/>
          <a:sy n="114" d="100"/>
        </p:scale>
        <p:origin x="10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É PRESA DOMÍNGUEZ" userId="1ba57d173122a1a2" providerId="LiveId" clId="{A8E3ADC4-700F-477B-9EEF-EA2F78CC5617}"/>
    <pc:docChg chg="undo custSel addSld modSld modSection">
      <pc:chgData name="JUAN JOSÉ PRESA DOMÍNGUEZ" userId="1ba57d173122a1a2" providerId="LiveId" clId="{A8E3ADC4-700F-477B-9EEF-EA2F78CC5617}" dt="2023-10-21T11:07:27.849" v="43"/>
      <pc:docMkLst>
        <pc:docMk/>
      </pc:docMkLst>
      <pc:sldChg chg="modSp mod">
        <pc:chgData name="JUAN JOSÉ PRESA DOMÍNGUEZ" userId="1ba57d173122a1a2" providerId="LiveId" clId="{A8E3ADC4-700F-477B-9EEF-EA2F78CC5617}" dt="2023-10-21T11:07:00.278" v="42" actId="207"/>
        <pc:sldMkLst>
          <pc:docMk/>
          <pc:sldMk cId="1839206430" sldId="442"/>
        </pc:sldMkLst>
        <pc:spChg chg="mod">
          <ac:chgData name="JUAN JOSÉ PRESA DOMÍNGUEZ" userId="1ba57d173122a1a2" providerId="LiveId" clId="{A8E3ADC4-700F-477B-9EEF-EA2F78CC5617}" dt="2023-10-21T11:07:00.278" v="42" actId="207"/>
          <ac:spMkLst>
            <pc:docMk/>
            <pc:sldMk cId="1839206430" sldId="442"/>
            <ac:spMk id="2" creationId="{986C884A-84E9-4EDD-AAD4-AC4D0BE9690A}"/>
          </ac:spMkLst>
        </pc:spChg>
        <pc:spChg chg="mod">
          <ac:chgData name="JUAN JOSÉ PRESA DOMÍNGUEZ" userId="1ba57d173122a1a2" providerId="LiveId" clId="{A8E3ADC4-700F-477B-9EEF-EA2F78CC5617}" dt="2023-10-21T11:05:33.208" v="20" actId="20577"/>
          <ac:spMkLst>
            <pc:docMk/>
            <pc:sldMk cId="1839206430" sldId="442"/>
            <ac:spMk id="5" creationId="{92567ECE-DDDA-4817-A5DA-5AE7393B055D}"/>
          </ac:spMkLst>
        </pc:spChg>
      </pc:sldChg>
      <pc:sldChg chg="addSp delSp modSp new mod modClrScheme chgLayout">
        <pc:chgData name="JUAN JOSÉ PRESA DOMÍNGUEZ" userId="1ba57d173122a1a2" providerId="LiveId" clId="{A8E3ADC4-700F-477B-9EEF-EA2F78CC5617}" dt="2023-10-21T10:02:11.175" v="11"/>
        <pc:sldMkLst>
          <pc:docMk/>
          <pc:sldMk cId="3622652386" sldId="443"/>
        </pc:sldMkLst>
        <pc:spChg chg="del mod ord">
          <ac:chgData name="JUAN JOSÉ PRESA DOMÍNGUEZ" userId="1ba57d173122a1a2" providerId="LiveId" clId="{A8E3ADC4-700F-477B-9EEF-EA2F78CC5617}" dt="2023-10-21T10:01:31.726" v="8" actId="700"/>
          <ac:spMkLst>
            <pc:docMk/>
            <pc:sldMk cId="3622652386" sldId="443"/>
            <ac:spMk id="2" creationId="{51E4267B-0B13-55EF-9D83-D8A8F4F18A90}"/>
          </ac:spMkLst>
        </pc:spChg>
        <pc:spChg chg="mod ord">
          <ac:chgData name="JUAN JOSÉ PRESA DOMÍNGUEZ" userId="1ba57d173122a1a2" providerId="LiveId" clId="{A8E3ADC4-700F-477B-9EEF-EA2F78CC5617}" dt="2023-10-21T10:01:31.726" v="8" actId="700"/>
          <ac:spMkLst>
            <pc:docMk/>
            <pc:sldMk cId="3622652386" sldId="443"/>
            <ac:spMk id="3" creationId="{D91CAFC5-0555-BFB0-7CD9-7452F848D906}"/>
          </ac:spMkLst>
        </pc:spChg>
        <pc:spChg chg="mod ord">
          <ac:chgData name="JUAN JOSÉ PRESA DOMÍNGUEZ" userId="1ba57d173122a1a2" providerId="LiveId" clId="{A8E3ADC4-700F-477B-9EEF-EA2F78CC5617}" dt="2023-10-21T10:01:31.726" v="8" actId="700"/>
          <ac:spMkLst>
            <pc:docMk/>
            <pc:sldMk cId="3622652386" sldId="443"/>
            <ac:spMk id="4" creationId="{8ABE7444-0FD4-02F9-75E7-285C03666166}"/>
          </ac:spMkLst>
        </pc:spChg>
        <pc:spChg chg="add del mod">
          <ac:chgData name="JUAN JOSÉ PRESA DOMÍNGUEZ" userId="1ba57d173122a1a2" providerId="LiveId" clId="{A8E3ADC4-700F-477B-9EEF-EA2F78CC5617}" dt="2023-10-21T09:58:02.317" v="6"/>
          <ac:spMkLst>
            <pc:docMk/>
            <pc:sldMk cId="3622652386" sldId="443"/>
            <ac:spMk id="6" creationId="{CFA47C4B-4DEE-AAF4-36D7-07FFE1817752}"/>
          </ac:spMkLst>
        </pc:spChg>
        <pc:spChg chg="add">
          <ac:chgData name="JUAN JOSÉ PRESA DOMÍNGUEZ" userId="1ba57d173122a1a2" providerId="LiveId" clId="{A8E3ADC4-700F-477B-9EEF-EA2F78CC5617}" dt="2023-10-21T09:58:05.078" v="7" actId="22"/>
          <ac:spMkLst>
            <pc:docMk/>
            <pc:sldMk cId="3622652386" sldId="443"/>
            <ac:spMk id="8" creationId="{CB847816-C679-FA7E-6800-B96E5BFF0722}"/>
          </ac:spMkLst>
        </pc:spChg>
        <pc:spChg chg="add mod ord">
          <ac:chgData name="JUAN JOSÉ PRESA DOMÍNGUEZ" userId="1ba57d173122a1a2" providerId="LiveId" clId="{A8E3ADC4-700F-477B-9EEF-EA2F78CC5617}" dt="2023-10-21T10:02:11.175" v="11"/>
          <ac:spMkLst>
            <pc:docMk/>
            <pc:sldMk cId="3622652386" sldId="443"/>
            <ac:spMk id="9" creationId="{D356E8D1-63AD-5A06-B27E-2BA26CA00AFE}"/>
          </ac:spMkLst>
        </pc:spChg>
        <pc:spChg chg="add mod ord">
          <ac:chgData name="JUAN JOSÉ PRESA DOMÍNGUEZ" userId="1ba57d173122a1a2" providerId="LiveId" clId="{A8E3ADC4-700F-477B-9EEF-EA2F78CC5617}" dt="2023-10-21T10:01:49.135" v="10" actId="5793"/>
          <ac:spMkLst>
            <pc:docMk/>
            <pc:sldMk cId="3622652386" sldId="443"/>
            <ac:spMk id="10" creationId="{00830425-2A63-5EDF-2785-C0DEBA82D4E8}"/>
          </ac:spMkLst>
        </pc:spChg>
      </pc:sldChg>
      <pc:sldChg chg="add">
        <pc:chgData name="JUAN JOSÉ PRESA DOMÍNGUEZ" userId="1ba57d173122a1a2" providerId="LiveId" clId="{A8E3ADC4-700F-477B-9EEF-EA2F78CC5617}" dt="2023-10-21T11:07:27.849" v="43"/>
        <pc:sldMkLst>
          <pc:docMk/>
          <pc:sldMk cId="1230126694" sldId="4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C7119C4-A64C-4F78-97D2-C5D341E31E7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364581"/>
            <a:ext cx="6797675" cy="3059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endParaRPr lang="es-E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4B293B-85FB-4989-9F9F-1209D87F77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3141208" y="8966248"/>
            <a:ext cx="513684" cy="26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E05A6FF9-4711-49FC-90D8-1A4736C4992E}" type="slidenum">
              <a:rPr lang="es-ES" sz="1000" smtClean="0">
                <a:solidFill>
                  <a:srgbClr val="009EE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‹Nº›</a:t>
            </a:fld>
            <a:endParaRPr lang="es-ES" sz="1000">
              <a:solidFill>
                <a:srgbClr val="009EE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353453-C817-4B5D-94F8-0EB7B70CA453}"/>
              </a:ext>
            </a:extLst>
          </p:cNvPr>
          <p:cNvSpPr txBox="1"/>
          <p:nvPr/>
        </p:nvSpPr>
        <p:spPr>
          <a:xfrm>
            <a:off x="0" y="9274909"/>
            <a:ext cx="679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– Course Name </a:t>
            </a:r>
            <a:r>
              <a:rPr lang="fr-FR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© 2022, Netmind SLU, </a:t>
            </a:r>
            <a:r>
              <a:rPr lang="es-ES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Barcelona - </a:t>
            </a:r>
            <a:r>
              <a:rPr lang="es-ES" sz="1200" err="1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es-ES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 err="1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</a:t>
            </a:r>
            <a:r>
              <a:rPr lang="es-ES" sz="1200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 err="1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endParaRPr lang="es-ES" sz="1200">
              <a:solidFill>
                <a:srgbClr val="0092D2"/>
              </a:solidFill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277165-DC02-41F3-BAB7-44E1D4A1B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64" y="277518"/>
            <a:ext cx="807720" cy="454025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6B277BB-E576-479E-AC9D-0913A779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7" y="270910"/>
            <a:ext cx="150685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530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gray"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gray">
          <a:xfrm>
            <a:off x="3073675" y="8753800"/>
            <a:ext cx="650324" cy="2889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A5FC3CE-BDA9-489B-BC5D-28FCA6E94DC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Marcador de encabezado 1">
            <a:extLst>
              <a:ext uri="{FF2B5EF4-FFF2-40B4-BE49-F238E27FC236}">
                <a16:creationId xmlns:a16="http://schemas.microsoft.com/office/drawing/2014/main" id="{82A6E5F2-F234-40A6-A326-196124DF7AA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410302"/>
            <a:ext cx="6797675" cy="262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009EE0"/>
                </a:solidFill>
              </a:defRPr>
            </a:lvl1pPr>
          </a:lstStyle>
          <a:p>
            <a:pPr algn="ctr"/>
            <a:r>
              <a:rPr lang="es-E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EMPOWERING DIGITAL TEAMS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D6FC34-3F79-476A-B5EF-41AECCE57F9E}"/>
              </a:ext>
            </a:extLst>
          </p:cNvPr>
          <p:cNvSpPr txBox="1"/>
          <p:nvPr/>
        </p:nvSpPr>
        <p:spPr>
          <a:xfrm>
            <a:off x="0" y="9274909"/>
            <a:ext cx="679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– Course Name </a:t>
            </a:r>
            <a:r>
              <a:rPr lang="fr-FR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© 2021, Netmind SL, </a:t>
            </a:r>
            <a:r>
              <a:rPr lang="es-ES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Barcelona - </a:t>
            </a:r>
            <a:r>
              <a:rPr lang="es-ES" sz="1200" err="1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es-ES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</a:t>
            </a:r>
            <a:r>
              <a:rPr lang="es-ES" sz="1200" err="1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endParaRPr lang="es-ES" sz="1200">
              <a:solidFill>
                <a:srgbClr val="0092D2"/>
              </a:solidFill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772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b="1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4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E6DBC7F-215B-4352-B7B4-616952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2952A70-E966-4E66-9705-E7041D970CB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modify</a:t>
            </a:r>
            <a:r>
              <a:rPr lang="es-ES"/>
              <a:t> </a:t>
            </a:r>
            <a:r>
              <a:rPr lang="es-ES" err="1"/>
              <a:t>pattern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styles</a:t>
            </a:r>
            <a:endParaRPr lang="es-ES"/>
          </a:p>
          <a:p>
            <a:pPr lvl="1"/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2"/>
            <a:r>
              <a:rPr lang="es-ES" err="1"/>
              <a:t>Third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3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6ADD9F-BB7C-413D-81BC-A1E71FF7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24902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ica -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77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Arial" panose="020B0604020202020204" pitchFamily="34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Arial" panose="020B0604020202020204" pitchFamily="34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Arial" panose="020B0604020202020204" pitchFamily="34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Arial" panose="020B0604020202020204" pitchFamily="34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5133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955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599" y="485800"/>
            <a:ext cx="11550063" cy="56693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8952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0A06-FD9F-406F-98C7-9C5E6D949568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B7DA-D0F2-44A7-A4AA-8B59C59B58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874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696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 del cur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6FDE69-4D94-4BE0-B5E5-F3BF93403B2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D81E5832-225D-4CFE-A558-1D41E23F19C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89DB7F73-8BA1-493A-A0C4-3217570B5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57016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dad OBJE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5F024B1-80B1-429A-AFE6-51714CF9785B}"/>
              </a:ext>
            </a:extLst>
          </p:cNvPr>
          <p:cNvSpPr/>
          <p:nvPr/>
        </p:nvSpPr>
        <p:spPr>
          <a:xfrm>
            <a:off x="0" y="6357068"/>
            <a:ext cx="12192000" cy="500932"/>
          </a:xfrm>
          <a:prstGeom prst="rect">
            <a:avLst/>
          </a:prstGeom>
          <a:solidFill>
            <a:srgbClr val="99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AB214D-EA5C-46A8-AC4F-AE0FA2616566}"/>
              </a:ext>
            </a:extLst>
          </p:cNvPr>
          <p:cNvSpPr txBox="1"/>
          <p:nvPr/>
        </p:nvSpPr>
        <p:spPr>
          <a:xfrm>
            <a:off x="1991762" y="710169"/>
            <a:ext cx="821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u="sng" kern="1200">
                <a:solidFill>
                  <a:srgbClr val="99C4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5E28962-FCAF-44C5-845C-1552BBA4D6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91762" y="1248944"/>
            <a:ext cx="8210752" cy="1114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s-ES" sz="1800" kern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escribir los objetivos de la actividad</a:t>
            </a:r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00C1BDFE-89C4-44A6-B406-AE1553DF40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1762" y="3164244"/>
            <a:ext cx="8210752" cy="1895475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00000"/>
              </a:lnSpc>
              <a:buClrTx/>
              <a:buFont typeface="+mj-lt"/>
              <a:buAutoNum type="arabicPeriod"/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00000"/>
              </a:lnSpc>
              <a:buClrTx/>
              <a:buFont typeface="+mj-lt"/>
              <a:buAutoNum type="arabicPeriod"/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buClr>
                <a:srgbClr val="FFC000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buClr>
                <a:srgbClr val="FFC000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/>
              <a:t>Haga clic para escribir las instrucciones de la actividad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9F6C1B87-7A88-4496-B1CF-5BF20766A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599" y="4708395"/>
            <a:ext cx="971551" cy="1088137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94FFE82-D3DB-44C0-8E13-F593DB65BC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929937" y="5900738"/>
            <a:ext cx="904875" cy="442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rgbClr val="99C4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/>
              <a:t>X min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40F259-2710-4B02-9FE5-5A92A7915EF3}"/>
              </a:ext>
            </a:extLst>
          </p:cNvPr>
          <p:cNvSpPr/>
          <p:nvPr/>
        </p:nvSpPr>
        <p:spPr>
          <a:xfrm>
            <a:off x="0" y="0"/>
            <a:ext cx="12192000" cy="500932"/>
          </a:xfrm>
          <a:prstGeom prst="rect">
            <a:avLst/>
          </a:prstGeom>
          <a:solidFill>
            <a:srgbClr val="99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20E56AD-00DA-425B-8A30-F991434FE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018" y="5459082"/>
            <a:ext cx="897986" cy="89798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8D0F2AB-EDF3-4768-9820-0D3959B1A55A}"/>
              </a:ext>
            </a:extLst>
          </p:cNvPr>
          <p:cNvSpPr txBox="1"/>
          <p:nvPr/>
        </p:nvSpPr>
        <p:spPr>
          <a:xfrm>
            <a:off x="1991762" y="2631040"/>
            <a:ext cx="821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u="sng" kern="1200">
                <a:solidFill>
                  <a:srgbClr val="99C4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INSTRUCCIONES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AB8FB7-03C2-40B3-88A5-C0201FABC00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9A2C23-CA0E-406A-84F6-08845B338C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84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pter's Title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B680-F436-4C30-AD19-A2AD27356D49}"/>
              </a:ext>
            </a:extLst>
          </p:cNvPr>
          <p:cNvSpPr/>
          <p:nvPr/>
        </p:nvSpPr>
        <p:spPr bwMode="invGray">
          <a:xfrm>
            <a:off x="1" y="0"/>
            <a:ext cx="400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5E9E4-E0AD-45B9-AC56-210D1FE019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026746" y="4735010"/>
            <a:ext cx="1887904" cy="1117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D7103276-507F-49BB-9A61-43A54CA2E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3432635"/>
            <a:ext cx="7543799" cy="9065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Chapter’s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9092A7D-FEB5-412F-AD77-1892C8B87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186" y="2162175"/>
            <a:ext cx="1393031" cy="1114425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9D0AD15-87F9-40B1-9138-35058C02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34C6D9B-41DE-421F-9D09-493E98695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F8648B-FE6A-44DE-8518-E8A5D0EDB33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" y="153542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28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tividad EXPLICACIÓN LAR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5F024B1-80B1-429A-AFE6-51714CF9785B}"/>
              </a:ext>
            </a:extLst>
          </p:cNvPr>
          <p:cNvSpPr/>
          <p:nvPr/>
        </p:nvSpPr>
        <p:spPr>
          <a:xfrm>
            <a:off x="0" y="6357068"/>
            <a:ext cx="12192000" cy="500932"/>
          </a:xfrm>
          <a:prstGeom prst="rect">
            <a:avLst/>
          </a:prstGeom>
          <a:solidFill>
            <a:srgbClr val="99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00C1BDFE-89C4-44A6-B406-AE1553DF40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6673" y="1106733"/>
            <a:ext cx="8238654" cy="43523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FontTx/>
              <a:buNone/>
              <a:defRPr sz="1800" b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00000"/>
              </a:lnSpc>
              <a:buClrTx/>
              <a:buFont typeface="+mj-lt"/>
              <a:buAutoNum type="arabicPeriod"/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00000"/>
              </a:lnSpc>
              <a:buClrTx/>
              <a:buFont typeface="+mj-lt"/>
              <a:buAutoNum type="arabicPeriod"/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buClr>
                <a:srgbClr val="FFC000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buClr>
                <a:srgbClr val="FFC000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/>
              <a:t>Haga clic para escribir las instrucciones de la actividad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9F6C1B87-7A88-4496-B1CF-5BF20766A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599" y="4708395"/>
            <a:ext cx="971551" cy="1088137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94FFE82-D3DB-44C0-8E13-F593DB65BC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929937" y="5900738"/>
            <a:ext cx="904875" cy="442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rgbClr val="99C4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/>
              <a:t>X min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40F259-2710-4B02-9FE5-5A92A7915EF3}"/>
              </a:ext>
            </a:extLst>
          </p:cNvPr>
          <p:cNvSpPr/>
          <p:nvPr/>
        </p:nvSpPr>
        <p:spPr>
          <a:xfrm>
            <a:off x="0" y="0"/>
            <a:ext cx="12192000" cy="500932"/>
          </a:xfrm>
          <a:prstGeom prst="rect">
            <a:avLst/>
          </a:prstGeom>
          <a:solidFill>
            <a:srgbClr val="99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20E56AD-00DA-425B-8A30-F991434FE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018" y="5459082"/>
            <a:ext cx="897986" cy="897986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9134CCB9-D088-406A-BEFE-0E14530044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C9797B3-CCEE-4B7E-839B-574228D47FE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3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94A6086-B258-409D-BBD3-C232F83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4C074C-B226-4C6E-AB27-C9AB314F4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244" y="887239"/>
            <a:ext cx="10937978" cy="570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Content </a:t>
            </a:r>
            <a:r>
              <a:rPr lang="es-ES" err="1"/>
              <a:t>Example</a:t>
            </a:r>
            <a:r>
              <a:rPr lang="es-ES"/>
              <a:t> - </a:t>
            </a:r>
            <a:r>
              <a:rPr lang="es-ES" err="1"/>
              <a:t>Subtitle</a:t>
            </a:r>
            <a:endParaRPr lang="es-ES"/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5D5323C1-B3A1-4C1D-8FB6-1F0FE021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8312BEC-9ACF-4BC5-B9A8-57F3C2A5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40190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5CB83E-27B2-413C-B6E0-798B889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6149809-95D0-4E67-BAD4-DC5F919D8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137920"/>
            <a:ext cx="10942621" cy="4567168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B8BD7C40-974F-48C8-8B4A-2DA9D587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D245893D-6D52-4FF1-980A-4C12441B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8237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656C5EF-CF8B-49C0-8B1E-883124178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59F35CC-41F7-4C5B-B426-30A7A7BB6F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14D2BF31-59F2-4E77-8215-E6258E9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F02D1977-30C3-4311-9582-EE0632A1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0FA07E3B-668F-42D5-8C63-CC5A5B2D8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28200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6D723A9-AD56-43B5-A045-36E893479C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A87DD233-5618-4F9A-87B1-4081EB0E0B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9" y="1186004"/>
            <a:ext cx="5249863" cy="46625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7BD1DBF-C3A8-458A-AD68-0804CB6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E07E18F3-D4D4-4C50-A50B-5458EC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0B1183-F086-4667-B13B-DF609CBF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05193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FB24A2A3-40AC-4DF2-8579-175FEAE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número de diapositiva 10">
            <a:extLst>
              <a:ext uri="{FF2B5EF4-FFF2-40B4-BE49-F238E27FC236}">
                <a16:creationId xmlns:a16="http://schemas.microsoft.com/office/drawing/2014/main" id="{F10C5050-C3CB-4AE0-A88B-1A07DF7D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8335BDF6-2990-4A31-9406-7E11768C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6659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BB7F8D9B-F1BF-415B-AE3D-65A81EDC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62FF534-569A-4F01-9EBC-757C0C6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767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ing Digital Teams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45EA-1B04-4779-9B66-953D6D69F0AD}"/>
              </a:ext>
            </a:extLst>
          </p:cNvPr>
          <p:cNvSpPr txBox="1"/>
          <p:nvPr/>
        </p:nvSpPr>
        <p:spPr bwMode="white">
          <a:xfrm>
            <a:off x="3359467" y="4032349"/>
            <a:ext cx="573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>
                <a:solidFill>
                  <a:schemeClr val="bg1"/>
                </a:solidFill>
              </a:rPr>
              <a:t>netmind.net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FBED80-1702-494F-B537-25BDB5D64275}"/>
              </a:ext>
            </a:extLst>
          </p:cNvPr>
          <p:cNvSpPr txBox="1"/>
          <p:nvPr/>
        </p:nvSpPr>
        <p:spPr bwMode="white">
          <a:xfrm>
            <a:off x="1800225" y="1724025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>
                <a:solidFill>
                  <a:schemeClr val="bg1"/>
                </a:solidFill>
              </a:rPr>
              <a:t>EMPOWERING DIGITAL TEAMS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7AA0F37E-68D3-4363-A4EB-2885D33FC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white">
          <a:xfrm>
            <a:off x="5521987" y="6410324"/>
            <a:ext cx="114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s-ES"/>
              <a:t>© 2022 Netmind SLU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37F263-F027-4146-8400-08911CAC3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F3F33A-40A2-5155-DDD3-B48A26794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492337"/>
              </p:ext>
            </p:extLst>
          </p:nvPr>
        </p:nvGraphicFramePr>
        <p:xfrm>
          <a:off x="3652837" y="4695413"/>
          <a:ext cx="48863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618">
                  <a:extLst>
                    <a:ext uri="{9D8B030D-6E8A-4147-A177-3AD203B41FA5}">
                      <a16:colId xmlns:a16="http://schemas.microsoft.com/office/drawing/2014/main" val="199296083"/>
                    </a:ext>
                  </a:extLst>
                </a:gridCol>
                <a:gridCol w="2626708">
                  <a:extLst>
                    <a:ext uri="{9D8B030D-6E8A-4147-A177-3AD203B41FA5}">
                      <a16:colId xmlns:a16="http://schemas.microsoft.com/office/drawing/2014/main" val="2581769562"/>
                    </a:ext>
                  </a:extLst>
                </a:gridCol>
              </a:tblGrid>
              <a:tr h="1186268">
                <a:tc>
                  <a:txBody>
                    <a:bodyPr/>
                    <a:lstStyle/>
                    <a:p>
                      <a:pPr algn="ctr"/>
                      <a:r>
                        <a:rPr lang="nb-NO" sz="1200" b="1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Barcelona</a:t>
                      </a:r>
                    </a:p>
                    <a:p>
                      <a:pPr algn="ctr"/>
                      <a:endParaRPr lang="nb-NO" sz="1200">
                        <a:solidFill>
                          <a:schemeClr val="bg1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C. dels Almogàvers 123 </a:t>
                      </a:r>
                      <a:b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</a:br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08018 Barcelona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Tel. +34 933 041 720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Fax. +34 933 041 722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Madrid</a:t>
                      </a:r>
                    </a:p>
                    <a:p>
                      <a:pPr algn="ctr"/>
                      <a:endParaRPr lang="nb-NO" sz="1200" dirty="0">
                        <a:solidFill>
                          <a:srgbClr val="FFFFFF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C. Bambú, 8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28036 Madrid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Tel. +34 914 427 703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Fax +34 914 427 707  </a:t>
                      </a:r>
                    </a:p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56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338CC8E4-F3BC-46D0-9E85-56C8DDA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BBAF2265-DBC9-4410-B824-67303E9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082EA45B-23E5-49DD-BBE2-B271D4DB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7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54" r:id="rId3"/>
    <p:sldLayoutId id="2147484055" r:id="rId4"/>
    <p:sldLayoutId id="2147484056" r:id="rId5"/>
    <p:sldLayoutId id="2147484058" r:id="rId6"/>
    <p:sldLayoutId id="2147484059" r:id="rId7"/>
    <p:sldLayoutId id="2147484060" r:id="rId8"/>
    <p:sldLayoutId id="2147484066" r:id="rId9"/>
    <p:sldLayoutId id="2147484173" r:id="rId10"/>
    <p:sldLayoutId id="2147484195" r:id="rId11"/>
    <p:sldLayoutId id="2147484196" r:id="rId12"/>
    <p:sldLayoutId id="2147484197" r:id="rId13"/>
    <p:sldLayoutId id="2147484198" r:id="rId14"/>
    <p:sldLayoutId id="2147484199" r:id="rId15"/>
    <p:sldLayoutId id="2147484200" r:id="rId16"/>
    <p:sldLayoutId id="2147484201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24C49AF5-E158-4EAC-9804-20E69006A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DDAD03E3-3FD5-4D7A-B210-656A79F49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2861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9" r:id="rId2"/>
    <p:sldLayoutId id="2147484128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abNebulaS/Reto2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884A-84E9-4EDD-AAD4-AC4D0BE9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53" y="2106253"/>
            <a:ext cx="9970294" cy="2291556"/>
          </a:xfrm>
        </p:spPr>
        <p:txBody>
          <a:bodyPr>
            <a:noAutofit/>
          </a:bodyPr>
          <a:lstStyle/>
          <a:p>
            <a:r>
              <a:rPr lang="es-ES" sz="6000" dirty="0"/>
              <a:t>Reto 3:</a:t>
            </a:r>
            <a:br>
              <a:rPr lang="es-ES" sz="6000" dirty="0"/>
            </a:br>
            <a:r>
              <a:rPr lang="es-ES" sz="4800" dirty="0"/>
              <a:t>Automatización de la calidad</a:t>
            </a:r>
            <a:br>
              <a:rPr lang="es-ES" sz="6000" dirty="0"/>
            </a:br>
            <a:r>
              <a:rPr lang="es-ES" sz="4800" dirty="0">
                <a:solidFill>
                  <a:schemeClr val="accent3">
                    <a:lumMod val="75000"/>
                  </a:schemeClr>
                </a:solidFill>
              </a:rPr>
              <a:t>[Equipo 2]</a:t>
            </a:r>
            <a:endParaRPr lang="en-US" sz="6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92567ECE-DDDA-4817-A5DA-5AE7393B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© 202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F232F1FE-9D49-E757-3EF8-349C9C0193CB}"/>
              </a:ext>
            </a:extLst>
          </p:cNvPr>
          <p:cNvSpPr txBox="1">
            <a:spLocks/>
          </p:cNvSpPr>
          <p:nvPr/>
        </p:nvSpPr>
        <p:spPr>
          <a:xfrm>
            <a:off x="8282324" y="5001833"/>
            <a:ext cx="3637316" cy="1627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dirty="0">
                <a:solidFill>
                  <a:schemeClr val="bg1"/>
                </a:solidFill>
              </a:rPr>
              <a:t>Alexandru Maftei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Jeroni Paul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Ernesto Munoz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Juan José Presa Domínguez</a:t>
            </a:r>
          </a:p>
        </p:txBody>
      </p:sp>
    </p:spTree>
    <p:extLst>
      <p:ext uri="{BB962C8B-B14F-4D97-AF65-F5344CB8AC3E}">
        <p14:creationId xmlns:p14="http://schemas.microsoft.com/office/powerpoint/2010/main" val="18392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94C87-2C30-35F9-E585-61E4E38C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771026"/>
            <a:ext cx="5255688" cy="3492489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Criterios de aceptación (historias de usuario)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2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Detalle de clientes.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el detalle de un cliente para entender su perfil.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Detalle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el detalle de un cliente.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debería ver los datos del cliente introducido: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Nombre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Apellidos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 err="1"/>
              <a:t>eMail</a:t>
            </a:r>
            <a:endParaRPr lang="es-E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Dirección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Fecha de alta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Activos o no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Pasivos o no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Número de préstamos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Número de cuentas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Detalle de clientes (Negativo/Alternativo)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el detalle de un cliente que NO existe.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no podrá ver los datos del cliente introducido: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 se encuentra el cliente (“Cliente NO encontrado!”).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genera una </a:t>
            </a:r>
            <a:r>
              <a:rPr lang="es-ES"/>
              <a:t>excepción interna </a:t>
            </a:r>
            <a:r>
              <a:rPr lang="es-ES" dirty="0" err="1"/>
              <a:t>ClienteException</a:t>
            </a:r>
            <a:r>
              <a:rPr lang="es-ES" dirty="0"/>
              <a:t> en ClientesController.java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 err="1">
                <a:sym typeface="Wingdings" panose="05000000000000000000" pitchFamily="2" charset="2"/>
              </a:rPr>
              <a:t>mostrarDetalle</a:t>
            </a:r>
            <a:r>
              <a:rPr lang="es-ES" dirty="0">
                <a:sym typeface="Wingdings" panose="05000000000000000000" pitchFamily="2" charset="2"/>
              </a:rPr>
              <a:t>(</a:t>
            </a:r>
            <a:r>
              <a:rPr lang="es-ES" dirty="0" err="1">
                <a:sym typeface="Wingdings" panose="05000000000000000000" pitchFamily="2" charset="2"/>
              </a:rPr>
              <a:t>Integer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uid</a:t>
            </a:r>
            <a:r>
              <a:rPr lang="es-ES" dirty="0">
                <a:sym typeface="Wingdings" panose="05000000000000000000" pitchFamily="2" charset="2"/>
              </a:rPr>
              <a:t>)</a:t>
            </a:r>
            <a:r>
              <a:rPr lang="es-ES" dirty="0"/>
              <a:t> que no devuelve, por lo que es transparente para nuestro test.</a:t>
            </a:r>
          </a:p>
          <a:p>
            <a:pPr marL="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195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Criterios de aceptación (historias de usuario)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11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3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Registrar nuevos clientes.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registrar nuevos clientes para poder incrementar nuestra BB.DD..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Dar de alta nuevos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dar de alta un nuevo cliente válido.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debería ver incrementada la BB.DD. con el nuevo cliente que ha registrado: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ha añadido nuevo cliente al repositorio de BB.DD.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Dar de alta nuevos clientes (Negativo/Alternativo)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dar de alta un nuevo cliente NO válido.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no verá incrementada la BB.DD. con el nuevo cliente porque no se ha registrado al no ser válido: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 se ha añadido ningún cliente al repositorio de BB.DD.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genera una excepción </a:t>
            </a:r>
            <a:r>
              <a:rPr lang="es-ES" dirty="0" err="1"/>
              <a:t>ClienteException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BFA7175-ECF8-7147-6F0B-7EF9B4DA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9" y="1772783"/>
            <a:ext cx="5255688" cy="3488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665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 fontScale="90000"/>
          </a:bodyPr>
          <a:lstStyle/>
          <a:p>
            <a:r>
              <a:rPr lang="es-ES" dirty="0"/>
              <a:t>Reto 3: Criterios de aceptación (historia de usuario 4)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12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B3D2B7-5BEC-80E4-DA31-7437FA63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39" y="1919287"/>
            <a:ext cx="4486275" cy="3019425"/>
          </a:xfrm>
          <a:prstGeom prst="rect">
            <a:avLst/>
          </a:prstGeom>
        </p:spPr>
      </p:pic>
      <p:sp>
        <p:nvSpPr>
          <p:cNvPr id="2" name="Marcador de contenido 9">
            <a:extLst>
              <a:ext uri="{FF2B5EF4-FFF2-40B4-BE49-F238E27FC236}">
                <a16:creationId xmlns:a16="http://schemas.microsoft.com/office/drawing/2014/main" id="{CA8EED0A-9109-D7C2-8F72-4B06E286B59B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4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Modificar datos de un cliente.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modificar los datos de un cliente para mantenerlos actualizados.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Modificar cliente cuando datos OK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modificar los datos de un cliente válido.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debería ver modificado el cliente que ha actualizado: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ha actualizado el cliente correctamente en el repositorio BB.DD.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Modificar cliente cuando datos NOK (Negativo/Alternativo)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modificar los datos de un cliente NO válido.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no verá modificado el cliente porque no se ha actualizado al no ser válido: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 se ha actualizado el cliente en el repositorio BB.DD.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genera una excepción </a:t>
            </a:r>
            <a:r>
              <a:rPr lang="es-ES" dirty="0" err="1"/>
              <a:t>ClienteException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223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575" y="4176817"/>
            <a:ext cx="634776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Pruebas de Integración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7810" y="6555081"/>
            <a:ext cx="179202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13</a:t>
            </a:fld>
            <a:endParaRPr sz="800" dirty="0">
              <a:latin typeface="Tahom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BFD5F36-9FCE-5785-80B8-5CA41793AA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9768" y="865263"/>
            <a:ext cx="3712464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</p:spPr>
        <p:txBody>
          <a:bodyPr>
            <a:normAutofit fontScale="25000" lnSpcReduction="20000"/>
          </a:bodyPr>
          <a:lstStyle/>
          <a:p>
            <a:r>
              <a:rPr lang="es-ES" b="1" dirty="0"/>
              <a:t>Historia Usuario 1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Nombre de historia: </a:t>
            </a:r>
            <a:r>
              <a:rPr lang="es-ES" dirty="0"/>
              <a:t>Lista de clientes.</a:t>
            </a:r>
          </a:p>
          <a:p>
            <a:pPr marL="0" indent="0"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nuestra lista de clientes para tener una visión general de los mismos.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ClientesControllerTest.java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ClientesController.java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mostrarLista</a:t>
            </a:r>
            <a:r>
              <a:rPr lang="es-ES" dirty="0"/>
              <a:t>()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1: Lista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dadoUsuarioQuiereConsultar_cuandoHayClientes_entoncesObtieneListaClientes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given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numeroClientes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when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mostrarLista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then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containsString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"(3) Servicios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Informatico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SL 3"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2: Lista de clientes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dadoUsuarioQuiereConsultar_cuandoNoHayClientes_entoncesObtieneListaVacia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given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eliminar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eliminar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eliminar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numeroClientes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when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mostrarLista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then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E68A0A-74FB-B524-FC62-82D76DF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815271"/>
            <a:ext cx="5255688" cy="3404000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de Integración (historia de usuario 1)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14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</p:spTree>
    <p:extLst>
      <p:ext uri="{BB962C8B-B14F-4D97-AF65-F5344CB8AC3E}">
        <p14:creationId xmlns:p14="http://schemas.microsoft.com/office/powerpoint/2010/main" val="284317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94C87-2C30-35F9-E585-61E4E38C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771026"/>
            <a:ext cx="5255688" cy="3492489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de Integración (historia de usuario 2)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15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2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Detalle de clientes.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el detalle de un cliente para entender su perfil.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ClientesControllerTest.java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ClientesController.java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mostrarDetalle</a:t>
            </a:r>
            <a:r>
              <a:rPr lang="es-ES" dirty="0"/>
              <a:t>(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uid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Detalle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dadoUsuarioConsultaDetalle_cuandoHayClientes_entoncesObtieneDatosCliente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given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numeroClientes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when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mostrarDetalle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then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containsString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"Personal{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dni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='12345678J'} Cliente{id=1, nombre=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'Juan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Juanez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', email='jj@j.com',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direccion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='Calle JJ 1', alta=2023-10-23, activo=true, moroso=false, cuentas=[Cuenta{id=1,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fechaCreacion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=2023-10-23, saldo=100.0, transacciones=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null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interes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=1.1,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comision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=0.2}, Cuenta{id=4,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fechaCreacion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=2023-10-23, saldo=300.0, transacciones=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null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interes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=1.1,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comision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=0.2}], prestamos=[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Prestamo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{id=1,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fechaConcesion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=2023-10-23, monto=1000.0, saldo=1000.0, pagos=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null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, moras=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null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interes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=4,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interesMora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=2, moroso=false, liquidado=false}]}"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Detalle de clientes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dadoUsuarioConsultaDetalle_cuandoClienteNoExiste_entoncesError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given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numeroClientes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when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mostrarDetalle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then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containsString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"Cliente NO encontrado"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903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de Integración (historia de usuario 3)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16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6"/>
            <a:ext cx="5255688" cy="5157951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3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Registrar nuevos clientes.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registrar nuevos clientes para poder incrementar nuestra BB.DD..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ClientesControllerTest.java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ClientesController.java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Dar de alta nuevos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dadoUsuarioQuiereAltaCliente_cuandoDatosOK_entoncesAltaOK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"personal"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"Carlos Sanchez"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"emaile@gmail.com"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"C/Huelva 13, Barcelona"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"2023-10-18"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"12345678Z"</a:t>
            </a:r>
            <a:br>
              <a:rPr lang="es-E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add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respuesta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assertTrue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respuesta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"Cliente añadido"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Dar de alta nuevos clientes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dadoUsuarioQuiereAltaCliente_cuandoDatosNOK_entoncesAltaNOK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"empresa"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"Servicios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Informatico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SL"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"sis.com"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"Calle SI 3"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"2023-10-23"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"J12345678"</a:t>
            </a:r>
            <a:br>
              <a:rPr lang="es-E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add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mostrarLista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//Test NOK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assertThat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(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outContent.toString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containsString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("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Oops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ha habido un problema, inténtelo más tarde </a:t>
            </a:r>
            <a:r>
              <a:rPr lang="es-ES" i="1" dirty="0">
                <a:solidFill>
                  <a:srgbClr val="8C8C8C"/>
                </a:solidFill>
                <a:effectLst/>
                <a:latin typeface="Courier New" panose="02070309020205020404" pitchFamily="49" charset="0"/>
              </a:rPr>
              <a:t>😞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!"));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//Test OK (Cliente no válido, falta @ en email)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containsString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"Cliente NO válido"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BFA7175-ECF8-7147-6F0B-7EF9B4DA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9" y="1772783"/>
            <a:ext cx="5255688" cy="3488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0340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de Integración (historia de usuario 4)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17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6"/>
            <a:ext cx="5255688" cy="5157951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4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Modificar datos de un cliente.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modificar los datos de un cliente para mantenerlos actualizados.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ClientesControllerTest.java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ClientesController.java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n-US" dirty="0"/>
              <a:t>void </a:t>
            </a:r>
            <a:r>
              <a:rPr lang="en-US" dirty="0" err="1"/>
              <a:t>actualizar</a:t>
            </a:r>
            <a:r>
              <a:rPr lang="en-US" dirty="0"/>
              <a:t>(Integer </a:t>
            </a:r>
            <a:r>
              <a:rPr lang="en-US" dirty="0" err="1"/>
              <a:t>uid</a:t>
            </a:r>
            <a:r>
              <a:rPr lang="en-US" dirty="0"/>
              <a:t>, 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es-ES" dirty="0"/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Modificar cliente cuando datos OK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dadoUsuarioQuiereModificarCliente_cuandoDatosOK_entoncesModificacionOK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"Carlos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Lopez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"emaile@gmail.com"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"C/Huelva 13, Barcelona"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"2023-10-18"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"true"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"false"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"12345678Z"</a:t>
            </a:r>
            <a:br>
              <a:rPr lang="es-E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actualizar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containsString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"Carlos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Lopez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Modificar cliente cuando datos NOK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dadoUsuarioQuiereModificarCliente_cuandoDatosNOK_entoncesModificacionNOK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"Francisco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Lopez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"emaile|gmail.com"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"C/Huelva 13, Barcelona"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"2023-10-18"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"true"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"false"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"12345678Z"</a:t>
            </a:r>
            <a:br>
              <a:rPr lang="es-E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actualizar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containsString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"nombre=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'Juan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Juanez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', email='jj@j.com'"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B3D2B7-5BEC-80E4-DA31-7437FA63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39" y="1919287"/>
            <a:ext cx="44862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5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575" y="4176817"/>
            <a:ext cx="634776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Pruebas Unitarias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7810" y="6555081"/>
            <a:ext cx="179202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18</a:t>
            </a:fld>
            <a:endParaRPr sz="800" dirty="0">
              <a:latin typeface="Tahoma"/>
              <a:cs typeface="Tahoma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2DC3A10A-AE65-94C4-206D-8FFDF2A968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036" y="831707"/>
            <a:ext cx="370484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3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Unitario 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19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3" y="1175736"/>
            <a:ext cx="10467613" cy="5157951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Test Unitario Validar Cliente (Personal)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Validar Cliente.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Dado un cliente de tipo personal, queremos poder validar si es correcto mediante el método validar de la clase Personal.java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PersonalTest.java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Personal.java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validar()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Validar un cliente personal OK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dadoUnCliente_cuandoesOK_entoncesValidarOK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IClientesRepo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ClientesInMemoryRepo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getInstance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Cliente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.getClientById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assertTrue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.validar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Validar un cliente personal NOK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dadoUnCliente_cuandoNoesOK_entoncesValidarNOK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IClientesRepo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ClientesInMemoryRepo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getInstance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Cliente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.getClientById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.setNombre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assertFalse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.validar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954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6309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3240" algn="l"/>
              </a:tabLst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tercer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reto:</a:t>
            </a:r>
            <a:r>
              <a:rPr sz="3200" dirty="0">
                <a:solidFill>
                  <a:srgbClr val="009EDF"/>
                </a:solidFill>
              </a:rPr>
              <a:t>	</a:t>
            </a:r>
            <a:r>
              <a:rPr sz="3200" spc="-25" dirty="0">
                <a:solidFill>
                  <a:srgbClr val="009EDF"/>
                </a:solidFill>
              </a:rPr>
              <a:t>R3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139045" cy="22769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65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Por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momento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cliente</a:t>
            </a:r>
            <a:r>
              <a:rPr sz="2000" spc="-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está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muy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contento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con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resultados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aplicación.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Esta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cumple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con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requisitos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implementa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historias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usuario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más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importantes.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12700" marR="5080">
              <a:lnSpc>
                <a:spcPts val="2160"/>
              </a:lnSpc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Ahora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necesitamos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garantizar</a:t>
            </a:r>
            <a:r>
              <a:rPr sz="2000" b="1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la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calidad</a:t>
            </a:r>
            <a:r>
              <a:rPr sz="2000" b="1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b="1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la</a:t>
            </a:r>
            <a:r>
              <a:rPr sz="2000" b="1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aplicación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verificar que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todo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funciona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perfectamente</a:t>
            </a:r>
            <a:r>
              <a:rPr sz="2000" spc="-6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cualquier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momento,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ahora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futuro,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cuando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añadan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más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funcionalidades.</a:t>
            </a:r>
            <a:r>
              <a:rPr sz="2000" spc="-7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Para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ello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es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necesario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implementar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mecanismos</a:t>
            </a:r>
            <a:r>
              <a:rPr sz="2000" spc="-6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4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validación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calidad automáticos.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</p:txBody>
      </p:sp>
      <p:sp>
        <p:nvSpPr>
          <p:cNvPr id="5" name="Marcador de pie de página 2">
            <a:extLst>
              <a:ext uri="{FF2B5EF4-FFF2-40B4-BE49-F238E27FC236}">
                <a16:creationId xmlns:a16="http://schemas.microsoft.com/office/drawing/2014/main" id="{F69A0FFA-D3E5-7049-D335-22AE2514002A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Unitario 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20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3" y="1175736"/>
            <a:ext cx="10467613" cy="5157951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Test Unitario Obtener Cliente por Id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Obtener Cliente por Id.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Dado un repositorio de clientes, queremos obtener el cliente mediante su Id, si este cliente existe.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ClientesInMemoryRepoTest.java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ClientesInMemoryRepo.java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Cliente </a:t>
            </a:r>
            <a:r>
              <a:rPr lang="es-ES" dirty="0" err="1"/>
              <a:t>getClientById</a:t>
            </a:r>
            <a:r>
              <a:rPr lang="es-ES" dirty="0"/>
              <a:t>(</a:t>
            </a:r>
            <a:r>
              <a:rPr lang="es-ES" dirty="0" err="1"/>
              <a:t>Integer</a:t>
            </a:r>
            <a:r>
              <a:rPr lang="es-ES" dirty="0"/>
              <a:t> id)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Obtener Cliente Existente por Identificador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dadounRepositorioClientes_cuandoClienteExiste_entoncesClaseCliente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IClientesRepo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ClientesInMemoryRepo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getInstance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Cliente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.getClientById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assertNotNull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Obtener Cliente No Existente por Identificador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dadounRepositorioClientes_cuandoClienteNoExiste_entoncesExcepcion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IClientesRepo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ClientesInMemoryRepo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getInstance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assertThrows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ClienteException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() -&gt;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Cliente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851691"/>
                </a:solidFill>
                <a:effectLst/>
                <a:latin typeface="JetBrains Mono"/>
              </a:rPr>
              <a:t>clientesRepo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.getClientById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055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770" y="4126483"/>
            <a:ext cx="5174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dirty="0">
                <a:latin typeface="Tahoma"/>
                <a:cs typeface="Tahoma"/>
              </a:rPr>
              <a:t>FIN Reto 3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250" y="3660535"/>
            <a:ext cx="67203" cy="665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62880" y="1432267"/>
            <a:ext cx="2049145" cy="2182495"/>
          </a:xfrm>
          <a:custGeom>
            <a:avLst/>
            <a:gdLst/>
            <a:ahLst/>
            <a:cxnLst/>
            <a:rect l="l" t="t" r="r" b="b"/>
            <a:pathLst>
              <a:path w="2049145" h="2182495">
                <a:moveTo>
                  <a:pt x="489813" y="1596783"/>
                </a:moveTo>
                <a:lnTo>
                  <a:pt x="462521" y="1563522"/>
                </a:lnTo>
                <a:lnTo>
                  <a:pt x="455955" y="1562900"/>
                </a:lnTo>
                <a:lnTo>
                  <a:pt x="449465" y="1563509"/>
                </a:lnTo>
                <a:lnTo>
                  <a:pt x="9728" y="1996109"/>
                </a:lnTo>
                <a:lnTo>
                  <a:pt x="0" y="2020023"/>
                </a:lnTo>
                <a:lnTo>
                  <a:pt x="2425" y="2032812"/>
                </a:lnTo>
                <a:lnTo>
                  <a:pt x="9728" y="2043938"/>
                </a:lnTo>
                <a:lnTo>
                  <a:pt x="20637" y="2050986"/>
                </a:lnTo>
                <a:lnTo>
                  <a:pt x="33413" y="2053336"/>
                </a:lnTo>
                <a:lnTo>
                  <a:pt x="46278" y="2050986"/>
                </a:lnTo>
                <a:lnTo>
                  <a:pt x="480072" y="1620481"/>
                </a:lnTo>
                <a:lnTo>
                  <a:pt x="489813" y="1596783"/>
                </a:lnTo>
                <a:close/>
              </a:path>
              <a:path w="2049145" h="2182495">
                <a:moveTo>
                  <a:pt x="727976" y="1924621"/>
                </a:moveTo>
                <a:lnTo>
                  <a:pt x="700900" y="1891385"/>
                </a:lnTo>
                <a:lnTo>
                  <a:pt x="694131" y="1890699"/>
                </a:lnTo>
                <a:lnTo>
                  <a:pt x="687539" y="1891385"/>
                </a:lnTo>
                <a:lnTo>
                  <a:pt x="446684" y="2124735"/>
                </a:lnTo>
                <a:lnTo>
                  <a:pt x="436956" y="2148636"/>
                </a:lnTo>
                <a:lnTo>
                  <a:pt x="439394" y="2161425"/>
                </a:lnTo>
                <a:lnTo>
                  <a:pt x="446684" y="2172551"/>
                </a:lnTo>
                <a:lnTo>
                  <a:pt x="457796" y="2179612"/>
                </a:lnTo>
                <a:lnTo>
                  <a:pt x="470547" y="2181961"/>
                </a:lnTo>
                <a:lnTo>
                  <a:pt x="483298" y="2179612"/>
                </a:lnTo>
                <a:lnTo>
                  <a:pt x="718235" y="1948294"/>
                </a:lnTo>
                <a:lnTo>
                  <a:pt x="727976" y="1924621"/>
                </a:lnTo>
                <a:close/>
              </a:path>
              <a:path w="2049145" h="2182495">
                <a:moveTo>
                  <a:pt x="1499958" y="1907197"/>
                </a:moveTo>
                <a:lnTo>
                  <a:pt x="1497533" y="1894408"/>
                </a:lnTo>
                <a:lnTo>
                  <a:pt x="1490230" y="1883283"/>
                </a:lnTo>
                <a:lnTo>
                  <a:pt x="1479194" y="1875967"/>
                </a:lnTo>
                <a:lnTo>
                  <a:pt x="1466545" y="1873529"/>
                </a:lnTo>
                <a:lnTo>
                  <a:pt x="1453819" y="1875967"/>
                </a:lnTo>
                <a:lnTo>
                  <a:pt x="1442516" y="1883283"/>
                </a:lnTo>
                <a:lnTo>
                  <a:pt x="1218222" y="2108009"/>
                </a:lnTo>
                <a:lnTo>
                  <a:pt x="1210919" y="2119147"/>
                </a:lnTo>
                <a:lnTo>
                  <a:pt x="1208493" y="2131923"/>
                </a:lnTo>
                <a:lnTo>
                  <a:pt x="1210919" y="2144712"/>
                </a:lnTo>
                <a:lnTo>
                  <a:pt x="1218222" y="2155837"/>
                </a:lnTo>
                <a:lnTo>
                  <a:pt x="1229321" y="2162899"/>
                </a:lnTo>
                <a:lnTo>
                  <a:pt x="1242098" y="2165248"/>
                </a:lnTo>
                <a:lnTo>
                  <a:pt x="1254861" y="2162899"/>
                </a:lnTo>
                <a:lnTo>
                  <a:pt x="1265974" y="2155837"/>
                </a:lnTo>
                <a:lnTo>
                  <a:pt x="1490230" y="1931111"/>
                </a:lnTo>
                <a:lnTo>
                  <a:pt x="1497533" y="1919973"/>
                </a:lnTo>
                <a:lnTo>
                  <a:pt x="1499958" y="1907197"/>
                </a:lnTo>
                <a:close/>
              </a:path>
              <a:path w="2049145" h="2182495">
                <a:moveTo>
                  <a:pt x="2048611" y="33921"/>
                </a:moveTo>
                <a:lnTo>
                  <a:pt x="2047430" y="25107"/>
                </a:lnTo>
                <a:lnTo>
                  <a:pt x="2044039" y="17018"/>
                </a:lnTo>
                <a:lnTo>
                  <a:pt x="2038642" y="10071"/>
                </a:lnTo>
                <a:lnTo>
                  <a:pt x="2031466" y="4635"/>
                </a:lnTo>
                <a:lnTo>
                  <a:pt x="2027301" y="1397"/>
                </a:lnTo>
                <a:lnTo>
                  <a:pt x="2021725" y="0"/>
                </a:lnTo>
                <a:lnTo>
                  <a:pt x="2009686" y="0"/>
                </a:lnTo>
                <a:lnTo>
                  <a:pt x="2003653" y="1397"/>
                </a:lnTo>
                <a:lnTo>
                  <a:pt x="1998586" y="4635"/>
                </a:lnTo>
                <a:lnTo>
                  <a:pt x="1981873" y="14541"/>
                </a:lnTo>
                <a:lnTo>
                  <a:pt x="1981873" y="158356"/>
                </a:lnTo>
                <a:lnTo>
                  <a:pt x="1981873" y="1770011"/>
                </a:lnTo>
                <a:lnTo>
                  <a:pt x="1601711" y="1653463"/>
                </a:lnTo>
                <a:lnTo>
                  <a:pt x="1297914" y="1560334"/>
                </a:lnTo>
                <a:lnTo>
                  <a:pt x="1297914" y="1630705"/>
                </a:lnTo>
                <a:lnTo>
                  <a:pt x="1042606" y="1880984"/>
                </a:lnTo>
                <a:lnTo>
                  <a:pt x="1042606" y="1829892"/>
                </a:lnTo>
                <a:lnTo>
                  <a:pt x="1042606" y="1552676"/>
                </a:lnTo>
                <a:lnTo>
                  <a:pt x="1297914" y="1630705"/>
                </a:lnTo>
                <a:lnTo>
                  <a:pt x="1297914" y="1560334"/>
                </a:lnTo>
                <a:lnTo>
                  <a:pt x="1272971" y="1552676"/>
                </a:lnTo>
                <a:lnTo>
                  <a:pt x="1062520" y="1488160"/>
                </a:lnTo>
                <a:lnTo>
                  <a:pt x="1071791" y="1475155"/>
                </a:lnTo>
                <a:lnTo>
                  <a:pt x="1744078" y="502424"/>
                </a:lnTo>
                <a:lnTo>
                  <a:pt x="1981873" y="158356"/>
                </a:lnTo>
                <a:lnTo>
                  <a:pt x="1981873" y="14541"/>
                </a:lnTo>
                <a:lnTo>
                  <a:pt x="1872068" y="79603"/>
                </a:lnTo>
                <a:lnTo>
                  <a:pt x="1872068" y="157886"/>
                </a:lnTo>
                <a:lnTo>
                  <a:pt x="1651977" y="386791"/>
                </a:lnTo>
                <a:lnTo>
                  <a:pt x="1651977" y="517258"/>
                </a:lnTo>
                <a:lnTo>
                  <a:pt x="980986" y="1487690"/>
                </a:lnTo>
                <a:lnTo>
                  <a:pt x="977290" y="1493266"/>
                </a:lnTo>
                <a:lnTo>
                  <a:pt x="974953" y="1500212"/>
                </a:lnTo>
                <a:lnTo>
                  <a:pt x="974953" y="1829892"/>
                </a:lnTo>
                <a:lnTo>
                  <a:pt x="750684" y="1420825"/>
                </a:lnTo>
                <a:lnTo>
                  <a:pt x="792670" y="1377188"/>
                </a:lnTo>
                <a:lnTo>
                  <a:pt x="1634363" y="502424"/>
                </a:lnTo>
                <a:lnTo>
                  <a:pt x="1651977" y="517258"/>
                </a:lnTo>
                <a:lnTo>
                  <a:pt x="1651977" y="386791"/>
                </a:lnTo>
                <a:lnTo>
                  <a:pt x="699693" y="1377188"/>
                </a:lnTo>
                <a:lnTo>
                  <a:pt x="116306" y="1198410"/>
                </a:lnTo>
                <a:lnTo>
                  <a:pt x="1872068" y="157886"/>
                </a:lnTo>
                <a:lnTo>
                  <a:pt x="1872068" y="79603"/>
                </a:lnTo>
                <a:lnTo>
                  <a:pt x="16675" y="1178902"/>
                </a:lnTo>
                <a:lnTo>
                  <a:pt x="457" y="1211884"/>
                </a:lnTo>
                <a:lnTo>
                  <a:pt x="2908" y="1221409"/>
                </a:lnTo>
                <a:lnTo>
                  <a:pt x="7924" y="1229537"/>
                </a:lnTo>
                <a:lnTo>
                  <a:pt x="15113" y="1235925"/>
                </a:lnTo>
                <a:lnTo>
                  <a:pt x="24091" y="1240218"/>
                </a:lnTo>
                <a:lnTo>
                  <a:pt x="686727" y="1443583"/>
                </a:lnTo>
                <a:lnTo>
                  <a:pt x="979589" y="1977542"/>
                </a:lnTo>
                <a:lnTo>
                  <a:pt x="984224" y="1984971"/>
                </a:lnTo>
                <a:lnTo>
                  <a:pt x="989317" y="1989607"/>
                </a:lnTo>
                <a:lnTo>
                  <a:pt x="995832" y="1992401"/>
                </a:lnTo>
                <a:lnTo>
                  <a:pt x="1005446" y="1994776"/>
                </a:lnTo>
                <a:lnTo>
                  <a:pt x="1015149" y="1994319"/>
                </a:lnTo>
                <a:lnTo>
                  <a:pt x="1024343" y="1991156"/>
                </a:lnTo>
                <a:lnTo>
                  <a:pt x="1032408" y="1985441"/>
                </a:lnTo>
                <a:lnTo>
                  <a:pt x="1138986" y="1880984"/>
                </a:lnTo>
                <a:lnTo>
                  <a:pt x="1371155" y="1653463"/>
                </a:lnTo>
                <a:lnTo>
                  <a:pt x="1377657" y="1655292"/>
                </a:lnTo>
                <a:lnTo>
                  <a:pt x="2005520" y="1848002"/>
                </a:lnTo>
                <a:lnTo>
                  <a:pt x="2013089" y="1849285"/>
                </a:lnTo>
                <a:lnTo>
                  <a:pt x="2047684" y="1823758"/>
                </a:lnTo>
                <a:lnTo>
                  <a:pt x="2048611" y="1815947"/>
                </a:lnTo>
                <a:lnTo>
                  <a:pt x="2048611" y="1770011"/>
                </a:lnTo>
                <a:lnTo>
                  <a:pt x="2048611" y="158356"/>
                </a:lnTo>
                <a:lnTo>
                  <a:pt x="2048611" y="157886"/>
                </a:lnTo>
                <a:lnTo>
                  <a:pt x="2048611" y="339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9420" y="6555080"/>
            <a:ext cx="187591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21</a:t>
            </a:fld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6309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3240" algn="l"/>
              </a:tabLst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tercer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reto:</a:t>
            </a:r>
            <a:r>
              <a:rPr sz="3200" dirty="0">
                <a:solidFill>
                  <a:srgbClr val="009EDF"/>
                </a:solidFill>
              </a:rPr>
              <a:t>	</a:t>
            </a:r>
            <a:r>
              <a:rPr sz="3200" spc="-25" dirty="0">
                <a:solidFill>
                  <a:srgbClr val="009EDF"/>
                </a:solidFill>
              </a:rPr>
              <a:t>R3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272395" cy="30194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Para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esta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entrega,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equipo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deberá: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Definir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criterios</a:t>
            </a:r>
            <a:r>
              <a:rPr sz="2000" b="1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b="1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aceptación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las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historias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usuario.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Definir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implementar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pruebas</a:t>
            </a:r>
            <a:r>
              <a:rPr sz="2000" b="1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unitarias</a:t>
            </a:r>
            <a:r>
              <a:rPr sz="2000" b="1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b="1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integración</a:t>
            </a:r>
            <a:r>
              <a:rPr sz="2000" b="1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para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componentes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la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aplicación.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Integrar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pruebas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proceso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 err="1">
                <a:solidFill>
                  <a:schemeClr val="tx2"/>
                </a:solidFill>
                <a:latin typeface="Tahoma"/>
                <a:cs typeface="Tahoma"/>
              </a:rPr>
              <a:t>entrega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.</a:t>
            </a:r>
            <a:endParaRPr lang="es-ES" sz="2000" spc="-1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s-ES" sz="2000" spc="-10" dirty="0" err="1">
                <a:solidFill>
                  <a:schemeClr val="tx2"/>
                </a:solidFill>
                <a:latin typeface="Tahoma"/>
                <a:cs typeface="Tahoma"/>
              </a:rPr>
              <a:t>Respositorio</a:t>
            </a:r>
            <a:r>
              <a:rPr lang="es-ES" sz="2000" spc="-10" dirty="0">
                <a:solidFill>
                  <a:schemeClr val="tx2"/>
                </a:solidFill>
                <a:latin typeface="Tahoma"/>
                <a:cs typeface="Tahoma"/>
              </a:rPr>
              <a:t> GitHub:</a:t>
            </a:r>
          </a:p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240665" algn="l"/>
                <a:tab pos="241300" algn="l"/>
              </a:tabLst>
            </a:pPr>
            <a:r>
              <a:rPr lang="es-ES" sz="2000" dirty="0" err="1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CrabNebulaS</a:t>
            </a:r>
            <a:r>
              <a:rPr lang="es-ES" sz="2000" dirty="0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/Reto2 (github.com)</a:t>
            </a:r>
            <a:endParaRPr sz="2000" dirty="0">
              <a:solidFill>
                <a:srgbClr val="0071B0"/>
              </a:solidFill>
              <a:highlight>
                <a:srgbClr val="FCA838"/>
              </a:highlight>
              <a:latin typeface="Tahoma"/>
              <a:cs typeface="Tahoma"/>
            </a:endParaRPr>
          </a:p>
        </p:txBody>
      </p:sp>
      <p:sp>
        <p:nvSpPr>
          <p:cNvPr id="6" name="Marcador de pie de página 2">
            <a:extLst>
              <a:ext uri="{FF2B5EF4-FFF2-40B4-BE49-F238E27FC236}">
                <a16:creationId xmlns:a16="http://schemas.microsoft.com/office/drawing/2014/main" id="{D3E09451-9684-CB2B-0451-425C18EE7036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7668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R3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–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Simularemos</a:t>
            </a:r>
            <a:r>
              <a:rPr sz="3200" spc="-5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un</a:t>
            </a:r>
            <a:r>
              <a:rPr sz="3200" spc="-1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sprint</a:t>
            </a:r>
            <a:r>
              <a:rPr sz="3200" spc="-2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de</a:t>
            </a:r>
            <a:r>
              <a:rPr sz="3200" spc="-10" dirty="0">
                <a:solidFill>
                  <a:srgbClr val="009EDF"/>
                </a:solidFill>
              </a:rPr>
              <a:t> scrum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55676" y="1808988"/>
            <a:ext cx="6905625" cy="3400425"/>
            <a:chOff x="455676" y="1808988"/>
            <a:chExt cx="6905625" cy="3400425"/>
          </a:xfrm>
        </p:grpSpPr>
        <p:sp>
          <p:nvSpPr>
            <p:cNvPr id="4" name="object 4"/>
            <p:cNvSpPr/>
            <p:nvPr/>
          </p:nvSpPr>
          <p:spPr>
            <a:xfrm>
              <a:off x="7335773" y="1994154"/>
              <a:ext cx="0" cy="3101975"/>
            </a:xfrm>
            <a:custGeom>
              <a:avLst/>
              <a:gdLst/>
              <a:ahLst/>
              <a:cxnLst/>
              <a:rect l="l" t="t" r="r" b="b"/>
              <a:pathLst>
                <a:path h="3101975">
                  <a:moveTo>
                    <a:pt x="0" y="0"/>
                  </a:moveTo>
                  <a:lnTo>
                    <a:pt x="0" y="3101975"/>
                  </a:lnTo>
                </a:path>
              </a:pathLst>
            </a:custGeom>
            <a:ln w="508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6266" y="3429762"/>
              <a:ext cx="2159635" cy="0"/>
            </a:xfrm>
            <a:custGeom>
              <a:avLst/>
              <a:gdLst/>
              <a:ahLst/>
              <a:cxnLst/>
              <a:rect l="l" t="t" r="r" b="b"/>
              <a:pathLst>
                <a:path w="2159634">
                  <a:moveTo>
                    <a:pt x="0" y="0"/>
                  </a:moveTo>
                  <a:lnTo>
                    <a:pt x="2159381" y="0"/>
                  </a:lnTo>
                </a:path>
              </a:pathLst>
            </a:custGeom>
            <a:ln w="50800">
              <a:solidFill>
                <a:srgbClr val="009ED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6" y="1808988"/>
              <a:ext cx="6577583" cy="34000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21939" y="1533267"/>
            <a:ext cx="8516620" cy="497059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7111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Trabajar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equipo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marR="508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Sprint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3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días: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45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minutos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=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1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día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marR="551815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Creación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priorización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de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trabajos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pendientes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Planificación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sprints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Daily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meeting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Board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+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Burndown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chart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Sprint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review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Sprint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retro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Miro</a:t>
            </a:r>
            <a:r>
              <a:rPr sz="1800" b="1" spc="-4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board</a:t>
            </a:r>
            <a:r>
              <a:rPr sz="1800" b="1" spc="-2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link:</a:t>
            </a:r>
            <a:r>
              <a:rPr sz="1800" b="1" spc="-1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https://miro.com/app/board/uXjVOqJGfJw=/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Password:</a:t>
            </a:r>
            <a:r>
              <a:rPr sz="1800" b="1" spc="1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dxc-</a:t>
            </a:r>
            <a:r>
              <a:rPr sz="1800" spc="-20" dirty="0">
                <a:solidFill>
                  <a:srgbClr val="009EDF"/>
                </a:solidFill>
                <a:latin typeface="Tahoma"/>
                <a:cs typeface="Tahoma"/>
              </a:rPr>
              <a:t>java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9" name="Marcador de pie de página 2">
            <a:extLst>
              <a:ext uri="{FF2B5EF4-FFF2-40B4-BE49-F238E27FC236}">
                <a16:creationId xmlns:a16="http://schemas.microsoft.com/office/drawing/2014/main" id="{DE665C2C-352E-2A75-0AF9-196B89DB13C2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1591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R3 –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It</a:t>
            </a:r>
            <a:r>
              <a:rPr lang="es-ES" sz="3200" spc="-10" dirty="0">
                <a:solidFill>
                  <a:srgbClr val="009EDF"/>
                </a:solidFill>
              </a:rPr>
              <a:t>i</a:t>
            </a:r>
            <a:r>
              <a:rPr sz="3200" spc="-10" dirty="0" err="1">
                <a:solidFill>
                  <a:srgbClr val="009EDF"/>
                </a:solidFill>
              </a:rPr>
              <a:t>nerario</a:t>
            </a:r>
            <a:endParaRPr sz="32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89755" y="1264792"/>
          <a:ext cx="4399279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9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715">
                <a:tc gridSpan="3">
                  <a:txBody>
                    <a:bodyPr/>
                    <a:lstStyle/>
                    <a:p>
                      <a:pPr marL="90805">
                        <a:lnSpc>
                          <a:spcPts val="186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Plan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E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12:00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Presentación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12:10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Spring</a:t>
                      </a:r>
                      <a:r>
                        <a:rPr sz="1700" b="1" spc="-3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planning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12:30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13:15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13:20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4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14:05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14:10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10:00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10:55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Entrega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11:10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11:25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Test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feedback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11:55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Marcador de pie de página 2">
            <a:extLst>
              <a:ext uri="{FF2B5EF4-FFF2-40B4-BE49-F238E27FC236}">
                <a16:creationId xmlns:a16="http://schemas.microsoft.com/office/drawing/2014/main" id="{2EDB0B85-5766-3CF9-E8AB-93ED48EE2C3E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949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R2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–</a:t>
            </a:r>
            <a:r>
              <a:rPr sz="3200" spc="-1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Qué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se </a:t>
            </a:r>
            <a:r>
              <a:rPr sz="3200" spc="-10" dirty="0">
                <a:solidFill>
                  <a:srgbClr val="009EDF"/>
                </a:solidFill>
              </a:rPr>
              <a:t>espera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253744"/>
            <a:ext cx="4696460" cy="442364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43510" indent="-228600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Tus</a:t>
            </a:r>
            <a:r>
              <a:rPr sz="2000" spc="-7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soluciones</a:t>
            </a:r>
            <a:r>
              <a:rPr sz="2000" b="1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deben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estar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entregadas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antes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11:10</a:t>
            </a:r>
            <a:r>
              <a:rPr sz="2000" b="1" spc="-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(dia</a:t>
            </a:r>
            <a:r>
              <a:rPr sz="2000" b="1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chemeClr val="tx2"/>
                </a:solidFill>
                <a:latin typeface="Tahoma"/>
                <a:cs typeface="Tahoma"/>
              </a:rPr>
              <a:t>2)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34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Una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entrega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por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equipo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un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único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zip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con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código,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documentación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jar.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32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Serás</a:t>
            </a:r>
            <a:r>
              <a:rPr sz="2000" spc="-6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evaluado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usando: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chemeClr val="tx2"/>
                </a:solidFill>
                <a:latin typeface="Tahoma"/>
                <a:cs typeface="Tahoma"/>
              </a:rPr>
              <a:t>rúbricas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325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enfoque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del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reto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lo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decides</a:t>
            </a:r>
            <a:r>
              <a:rPr sz="2000" b="1" spc="-25" dirty="0">
                <a:solidFill>
                  <a:schemeClr val="tx2"/>
                </a:solidFill>
                <a:latin typeface="Tahoma"/>
                <a:cs typeface="Tahoma"/>
              </a:rPr>
              <a:t> tú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!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También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chemeClr val="tx2"/>
                </a:solidFill>
                <a:latin typeface="Tahoma"/>
                <a:cs typeface="Tahoma"/>
              </a:rPr>
              <a:t>ritmo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Puedéis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apoyaros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tutor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cuando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necesites.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896" y="1290827"/>
            <a:ext cx="3371088" cy="7696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5232" y="2587815"/>
            <a:ext cx="5065682" cy="18942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317793" y="4847609"/>
            <a:ext cx="637540" cy="958850"/>
            <a:chOff x="6317793" y="4847609"/>
            <a:chExt cx="637540" cy="958850"/>
          </a:xfrm>
        </p:grpSpPr>
        <p:sp>
          <p:nvSpPr>
            <p:cNvPr id="7" name="object 7"/>
            <p:cNvSpPr/>
            <p:nvPr/>
          </p:nvSpPr>
          <p:spPr>
            <a:xfrm>
              <a:off x="6471590" y="5216816"/>
              <a:ext cx="289560" cy="587375"/>
            </a:xfrm>
            <a:custGeom>
              <a:avLst/>
              <a:gdLst/>
              <a:ahLst/>
              <a:cxnLst/>
              <a:rect l="l" t="t" r="r" b="b"/>
              <a:pathLst>
                <a:path w="289559" h="587375">
                  <a:moveTo>
                    <a:pt x="28282" y="580669"/>
                  </a:moveTo>
                  <a:lnTo>
                    <a:pt x="28181" y="427913"/>
                  </a:lnTo>
                  <a:lnTo>
                    <a:pt x="21869" y="421500"/>
                  </a:lnTo>
                  <a:lnTo>
                    <a:pt x="14147" y="421500"/>
                  </a:lnTo>
                  <a:lnTo>
                    <a:pt x="6400" y="421500"/>
                  </a:lnTo>
                  <a:lnTo>
                    <a:pt x="0" y="427824"/>
                  </a:lnTo>
                  <a:lnTo>
                    <a:pt x="0" y="580580"/>
                  </a:lnTo>
                  <a:lnTo>
                    <a:pt x="6311" y="587006"/>
                  </a:lnTo>
                  <a:lnTo>
                    <a:pt x="21869" y="587006"/>
                  </a:lnTo>
                  <a:lnTo>
                    <a:pt x="28282" y="580669"/>
                  </a:lnTo>
                  <a:close/>
                </a:path>
                <a:path w="289559" h="587375">
                  <a:moveTo>
                    <a:pt x="77292" y="6413"/>
                  </a:moveTo>
                  <a:lnTo>
                    <a:pt x="70878" y="0"/>
                  </a:lnTo>
                  <a:lnTo>
                    <a:pt x="63055" y="0"/>
                  </a:lnTo>
                  <a:lnTo>
                    <a:pt x="55232" y="0"/>
                  </a:lnTo>
                  <a:lnTo>
                    <a:pt x="48831" y="6413"/>
                  </a:lnTo>
                  <a:lnTo>
                    <a:pt x="48831" y="38341"/>
                  </a:lnTo>
                  <a:lnTo>
                    <a:pt x="55232" y="44767"/>
                  </a:lnTo>
                  <a:lnTo>
                    <a:pt x="70878" y="44767"/>
                  </a:lnTo>
                  <a:lnTo>
                    <a:pt x="77292" y="38442"/>
                  </a:lnTo>
                  <a:lnTo>
                    <a:pt x="77292" y="6413"/>
                  </a:lnTo>
                  <a:close/>
                </a:path>
                <a:path w="289559" h="587375">
                  <a:moveTo>
                    <a:pt x="209067" y="108915"/>
                  </a:moveTo>
                  <a:lnTo>
                    <a:pt x="198983" y="96723"/>
                  </a:lnTo>
                  <a:lnTo>
                    <a:pt x="190030" y="95872"/>
                  </a:lnTo>
                  <a:lnTo>
                    <a:pt x="183896" y="100888"/>
                  </a:lnTo>
                  <a:lnTo>
                    <a:pt x="175577" y="106426"/>
                  </a:lnTo>
                  <a:lnTo>
                    <a:pt x="165963" y="110515"/>
                  </a:lnTo>
                  <a:lnTo>
                    <a:pt x="155397" y="113055"/>
                  </a:lnTo>
                  <a:lnTo>
                    <a:pt x="144221" y="113919"/>
                  </a:lnTo>
                  <a:lnTo>
                    <a:pt x="133032" y="113055"/>
                  </a:lnTo>
                  <a:lnTo>
                    <a:pt x="122466" y="110515"/>
                  </a:lnTo>
                  <a:lnTo>
                    <a:pt x="112852" y="106426"/>
                  </a:lnTo>
                  <a:lnTo>
                    <a:pt x="104533" y="100888"/>
                  </a:lnTo>
                  <a:lnTo>
                    <a:pt x="98501" y="95872"/>
                  </a:lnTo>
                  <a:lnTo>
                    <a:pt x="89547" y="96723"/>
                  </a:lnTo>
                  <a:lnTo>
                    <a:pt x="79552" y="108915"/>
                  </a:lnTo>
                  <a:lnTo>
                    <a:pt x="80403" y="117894"/>
                  </a:lnTo>
                  <a:lnTo>
                    <a:pt x="86537" y="122885"/>
                  </a:lnTo>
                  <a:lnTo>
                    <a:pt x="98907" y="131241"/>
                  </a:lnTo>
                  <a:lnTo>
                    <a:pt x="112915" y="137375"/>
                  </a:lnTo>
                  <a:lnTo>
                    <a:pt x="128168" y="141160"/>
                  </a:lnTo>
                  <a:lnTo>
                    <a:pt x="144310" y="142443"/>
                  </a:lnTo>
                  <a:lnTo>
                    <a:pt x="160451" y="141173"/>
                  </a:lnTo>
                  <a:lnTo>
                    <a:pt x="175704" y="137414"/>
                  </a:lnTo>
                  <a:lnTo>
                    <a:pt x="189699" y="131292"/>
                  </a:lnTo>
                  <a:lnTo>
                    <a:pt x="202082" y="122885"/>
                  </a:lnTo>
                  <a:lnTo>
                    <a:pt x="208127" y="117894"/>
                  </a:lnTo>
                  <a:lnTo>
                    <a:pt x="209067" y="108915"/>
                  </a:lnTo>
                  <a:close/>
                </a:path>
                <a:path w="289559" h="587375">
                  <a:moveTo>
                    <a:pt x="239699" y="6413"/>
                  </a:moveTo>
                  <a:lnTo>
                    <a:pt x="233286" y="0"/>
                  </a:lnTo>
                  <a:lnTo>
                    <a:pt x="225463" y="0"/>
                  </a:lnTo>
                  <a:lnTo>
                    <a:pt x="217639" y="0"/>
                  </a:lnTo>
                  <a:lnTo>
                    <a:pt x="211226" y="6413"/>
                  </a:lnTo>
                  <a:lnTo>
                    <a:pt x="211226" y="38341"/>
                  </a:lnTo>
                  <a:lnTo>
                    <a:pt x="217551" y="44767"/>
                  </a:lnTo>
                  <a:lnTo>
                    <a:pt x="233387" y="44767"/>
                  </a:lnTo>
                  <a:lnTo>
                    <a:pt x="239699" y="38341"/>
                  </a:lnTo>
                  <a:lnTo>
                    <a:pt x="239699" y="6413"/>
                  </a:lnTo>
                  <a:close/>
                </a:path>
                <a:path w="289559" h="587375">
                  <a:moveTo>
                    <a:pt x="288988" y="427913"/>
                  </a:moveTo>
                  <a:lnTo>
                    <a:pt x="282587" y="421500"/>
                  </a:lnTo>
                  <a:lnTo>
                    <a:pt x="274853" y="421500"/>
                  </a:lnTo>
                  <a:lnTo>
                    <a:pt x="267131" y="421500"/>
                  </a:lnTo>
                  <a:lnTo>
                    <a:pt x="260718" y="427824"/>
                  </a:lnTo>
                  <a:lnTo>
                    <a:pt x="260718" y="580580"/>
                  </a:lnTo>
                  <a:lnTo>
                    <a:pt x="267030" y="587006"/>
                  </a:lnTo>
                  <a:lnTo>
                    <a:pt x="282587" y="587006"/>
                  </a:lnTo>
                  <a:lnTo>
                    <a:pt x="288988" y="580669"/>
                  </a:lnTo>
                  <a:lnTo>
                    <a:pt x="288988" y="427913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809" y="4919238"/>
              <a:ext cx="155807" cy="1414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17793" y="4847609"/>
              <a:ext cx="637540" cy="958850"/>
            </a:xfrm>
            <a:custGeom>
              <a:avLst/>
              <a:gdLst/>
              <a:ahLst/>
              <a:cxnLst/>
              <a:rect l="l" t="t" r="r" b="b"/>
              <a:pathLst>
                <a:path w="637540" h="958850">
                  <a:moveTo>
                    <a:pt x="181281" y="495300"/>
                  </a:moveTo>
                  <a:lnTo>
                    <a:pt x="151072" y="495300"/>
                  </a:lnTo>
                  <a:lnTo>
                    <a:pt x="157782" y="506730"/>
                  </a:lnTo>
                  <a:lnTo>
                    <a:pt x="182738" y="535940"/>
                  </a:lnTo>
                  <a:lnTo>
                    <a:pt x="219409" y="562610"/>
                  </a:lnTo>
                  <a:lnTo>
                    <a:pt x="219409" y="603250"/>
                  </a:lnTo>
                  <a:lnTo>
                    <a:pt x="82547" y="637540"/>
                  </a:lnTo>
                  <a:lnTo>
                    <a:pt x="47456" y="657860"/>
                  </a:lnTo>
                  <a:lnTo>
                    <a:pt x="23350" y="703580"/>
                  </a:lnTo>
                  <a:lnTo>
                    <a:pt x="12715" y="779780"/>
                  </a:lnTo>
                  <a:lnTo>
                    <a:pt x="5998" y="845820"/>
                  </a:lnTo>
                  <a:lnTo>
                    <a:pt x="2298" y="896620"/>
                  </a:lnTo>
                  <a:lnTo>
                    <a:pt x="351" y="943610"/>
                  </a:lnTo>
                  <a:lnTo>
                    <a:pt x="351" y="958850"/>
                  </a:lnTo>
                  <a:lnTo>
                    <a:pt x="26838" y="958850"/>
                  </a:lnTo>
                  <a:lnTo>
                    <a:pt x="27050" y="947420"/>
                  </a:lnTo>
                  <a:lnTo>
                    <a:pt x="27165" y="929640"/>
                  </a:lnTo>
                  <a:lnTo>
                    <a:pt x="27983" y="902970"/>
                  </a:lnTo>
                  <a:lnTo>
                    <a:pt x="30948" y="858520"/>
                  </a:lnTo>
                  <a:lnTo>
                    <a:pt x="37279" y="793750"/>
                  </a:lnTo>
                  <a:lnTo>
                    <a:pt x="48234" y="708660"/>
                  </a:lnTo>
                  <a:lnTo>
                    <a:pt x="76136" y="668020"/>
                  </a:lnTo>
                  <a:lnTo>
                    <a:pt x="170300" y="642620"/>
                  </a:lnTo>
                  <a:lnTo>
                    <a:pt x="204229" y="642620"/>
                  </a:lnTo>
                  <a:lnTo>
                    <a:pt x="198007" y="635000"/>
                  </a:lnTo>
                  <a:lnTo>
                    <a:pt x="240992" y="624840"/>
                  </a:lnTo>
                  <a:lnTo>
                    <a:pt x="244950" y="619760"/>
                  </a:lnTo>
                  <a:lnTo>
                    <a:pt x="244950" y="574040"/>
                  </a:lnTo>
                  <a:lnTo>
                    <a:pt x="375968" y="574040"/>
                  </a:lnTo>
                  <a:lnTo>
                    <a:pt x="375968" y="563880"/>
                  </a:lnTo>
                  <a:lnTo>
                    <a:pt x="387749" y="556260"/>
                  </a:lnTo>
                  <a:lnTo>
                    <a:pt x="275745" y="556260"/>
                  </a:lnTo>
                  <a:lnTo>
                    <a:pt x="236454" y="543560"/>
                  </a:lnTo>
                  <a:lnTo>
                    <a:pt x="200463" y="518160"/>
                  </a:lnTo>
                  <a:lnTo>
                    <a:pt x="181281" y="495300"/>
                  </a:lnTo>
                  <a:close/>
                </a:path>
                <a:path w="637540" h="958850">
                  <a:moveTo>
                    <a:pt x="524714" y="642620"/>
                  </a:moveTo>
                  <a:lnTo>
                    <a:pt x="425547" y="642620"/>
                  </a:lnTo>
                  <a:lnTo>
                    <a:pt x="500103" y="660400"/>
                  </a:lnTo>
                  <a:lnTo>
                    <a:pt x="507286" y="662940"/>
                  </a:lnTo>
                  <a:lnTo>
                    <a:pt x="547327" y="708660"/>
                  </a:lnTo>
                  <a:lnTo>
                    <a:pt x="558978" y="793750"/>
                  </a:lnTo>
                  <a:lnTo>
                    <a:pt x="565900" y="858520"/>
                  </a:lnTo>
                  <a:lnTo>
                    <a:pt x="569315" y="905510"/>
                  </a:lnTo>
                  <a:lnTo>
                    <a:pt x="570542" y="947420"/>
                  </a:lnTo>
                  <a:lnTo>
                    <a:pt x="570802" y="958850"/>
                  </a:lnTo>
                  <a:lnTo>
                    <a:pt x="595873" y="958850"/>
                  </a:lnTo>
                  <a:lnTo>
                    <a:pt x="595946" y="929640"/>
                  </a:lnTo>
                  <a:lnTo>
                    <a:pt x="591786" y="847090"/>
                  </a:lnTo>
                  <a:lnTo>
                    <a:pt x="584623" y="782320"/>
                  </a:lnTo>
                  <a:lnTo>
                    <a:pt x="572117" y="703580"/>
                  </a:lnTo>
                  <a:lnTo>
                    <a:pt x="545149" y="655320"/>
                  </a:lnTo>
                  <a:lnTo>
                    <a:pt x="527567" y="643890"/>
                  </a:lnTo>
                  <a:lnTo>
                    <a:pt x="524714" y="642620"/>
                  </a:lnTo>
                  <a:close/>
                </a:path>
                <a:path w="637540" h="958850">
                  <a:moveTo>
                    <a:pt x="204229" y="642620"/>
                  </a:moveTo>
                  <a:lnTo>
                    <a:pt x="170300" y="642620"/>
                  </a:lnTo>
                  <a:lnTo>
                    <a:pt x="241276" y="726440"/>
                  </a:lnTo>
                  <a:lnTo>
                    <a:pt x="253437" y="740410"/>
                  </a:lnTo>
                  <a:lnTo>
                    <a:pt x="276103" y="754380"/>
                  </a:lnTo>
                  <a:lnTo>
                    <a:pt x="300822" y="759460"/>
                  </a:lnTo>
                  <a:lnTo>
                    <a:pt x="325223" y="751840"/>
                  </a:lnTo>
                  <a:lnTo>
                    <a:pt x="346939" y="734060"/>
                  </a:lnTo>
                  <a:lnTo>
                    <a:pt x="297838" y="734060"/>
                  </a:lnTo>
                  <a:lnTo>
                    <a:pt x="282178" y="730250"/>
                  </a:lnTo>
                  <a:lnTo>
                    <a:pt x="267854" y="717550"/>
                  </a:lnTo>
                  <a:lnTo>
                    <a:pt x="241367" y="687070"/>
                  </a:lnTo>
                  <a:lnTo>
                    <a:pt x="387335" y="687070"/>
                  </a:lnTo>
                  <a:lnTo>
                    <a:pt x="409170" y="661670"/>
                  </a:lnTo>
                  <a:lnTo>
                    <a:pt x="219785" y="661670"/>
                  </a:lnTo>
                  <a:lnTo>
                    <a:pt x="204229" y="642620"/>
                  </a:lnTo>
                  <a:close/>
                </a:path>
                <a:path w="637540" h="958850">
                  <a:moveTo>
                    <a:pt x="387335" y="687070"/>
                  </a:moveTo>
                  <a:lnTo>
                    <a:pt x="354574" y="687070"/>
                  </a:lnTo>
                  <a:lnTo>
                    <a:pt x="327899" y="717550"/>
                  </a:lnTo>
                  <a:lnTo>
                    <a:pt x="313517" y="730250"/>
                  </a:lnTo>
                  <a:lnTo>
                    <a:pt x="297838" y="734060"/>
                  </a:lnTo>
                  <a:lnTo>
                    <a:pt x="346939" y="734060"/>
                  </a:lnTo>
                  <a:lnTo>
                    <a:pt x="387335" y="687070"/>
                  </a:lnTo>
                  <a:close/>
                </a:path>
                <a:path w="637540" h="958850">
                  <a:moveTo>
                    <a:pt x="375968" y="574040"/>
                  </a:moveTo>
                  <a:lnTo>
                    <a:pt x="350803" y="574040"/>
                  </a:lnTo>
                  <a:lnTo>
                    <a:pt x="350789" y="609600"/>
                  </a:lnTo>
                  <a:lnTo>
                    <a:pt x="398028" y="635000"/>
                  </a:lnTo>
                  <a:lnTo>
                    <a:pt x="376156" y="661670"/>
                  </a:lnTo>
                  <a:lnTo>
                    <a:pt x="409170" y="661670"/>
                  </a:lnTo>
                  <a:lnTo>
                    <a:pt x="425547" y="642620"/>
                  </a:lnTo>
                  <a:lnTo>
                    <a:pt x="524714" y="642620"/>
                  </a:lnTo>
                  <a:lnTo>
                    <a:pt x="513300" y="637540"/>
                  </a:lnTo>
                  <a:lnTo>
                    <a:pt x="384831" y="605790"/>
                  </a:lnTo>
                  <a:lnTo>
                    <a:pt x="380490" y="604520"/>
                  </a:lnTo>
                  <a:lnTo>
                    <a:pt x="375968" y="603250"/>
                  </a:lnTo>
                  <a:lnTo>
                    <a:pt x="375968" y="574040"/>
                  </a:lnTo>
                  <a:close/>
                </a:path>
                <a:path w="637540" h="958850">
                  <a:moveTo>
                    <a:pt x="350803" y="574040"/>
                  </a:moveTo>
                  <a:lnTo>
                    <a:pt x="244950" y="574040"/>
                  </a:lnTo>
                  <a:lnTo>
                    <a:pt x="271416" y="580390"/>
                  </a:lnTo>
                  <a:lnTo>
                    <a:pt x="298193" y="582930"/>
                  </a:lnTo>
                  <a:lnTo>
                    <a:pt x="324812" y="580390"/>
                  </a:lnTo>
                  <a:lnTo>
                    <a:pt x="350803" y="574040"/>
                  </a:lnTo>
                  <a:close/>
                </a:path>
                <a:path w="637540" h="958850">
                  <a:moveTo>
                    <a:pt x="425164" y="278130"/>
                  </a:moveTo>
                  <a:lnTo>
                    <a:pt x="383885" y="278130"/>
                  </a:lnTo>
                  <a:lnTo>
                    <a:pt x="395546" y="292100"/>
                  </a:lnTo>
                  <a:lnTo>
                    <a:pt x="408725" y="300990"/>
                  </a:lnTo>
                  <a:lnTo>
                    <a:pt x="422115" y="304800"/>
                  </a:lnTo>
                  <a:lnTo>
                    <a:pt x="434410" y="307340"/>
                  </a:lnTo>
                  <a:lnTo>
                    <a:pt x="438180" y="307340"/>
                  </a:lnTo>
                  <a:lnTo>
                    <a:pt x="441004" y="311150"/>
                  </a:lnTo>
                  <a:lnTo>
                    <a:pt x="441004" y="414020"/>
                  </a:lnTo>
                  <a:lnTo>
                    <a:pt x="434333" y="458470"/>
                  </a:lnTo>
                  <a:lnTo>
                    <a:pt x="415985" y="496570"/>
                  </a:lnTo>
                  <a:lnTo>
                    <a:pt x="388456" y="525780"/>
                  </a:lnTo>
                  <a:lnTo>
                    <a:pt x="354242" y="546100"/>
                  </a:lnTo>
                  <a:lnTo>
                    <a:pt x="315840" y="556260"/>
                  </a:lnTo>
                  <a:lnTo>
                    <a:pt x="387749" y="556260"/>
                  </a:lnTo>
                  <a:lnTo>
                    <a:pt x="397567" y="549910"/>
                  </a:lnTo>
                  <a:lnTo>
                    <a:pt x="416770" y="533400"/>
                  </a:lnTo>
                  <a:lnTo>
                    <a:pt x="433269" y="514350"/>
                  </a:lnTo>
                  <a:lnTo>
                    <a:pt x="446754" y="492760"/>
                  </a:lnTo>
                  <a:lnTo>
                    <a:pt x="564940" y="492760"/>
                  </a:lnTo>
                  <a:lnTo>
                    <a:pt x="569262" y="488950"/>
                  </a:lnTo>
                  <a:lnTo>
                    <a:pt x="572056" y="483870"/>
                  </a:lnTo>
                  <a:lnTo>
                    <a:pt x="526096" y="483870"/>
                  </a:lnTo>
                  <a:lnTo>
                    <a:pt x="500898" y="482600"/>
                  </a:lnTo>
                  <a:lnTo>
                    <a:pt x="476106" y="476250"/>
                  </a:lnTo>
                  <a:lnTo>
                    <a:pt x="457314" y="471170"/>
                  </a:lnTo>
                  <a:lnTo>
                    <a:pt x="456751" y="471170"/>
                  </a:lnTo>
                  <a:lnTo>
                    <a:pt x="460877" y="457200"/>
                  </a:lnTo>
                  <a:lnTo>
                    <a:pt x="463890" y="443230"/>
                  </a:lnTo>
                  <a:lnTo>
                    <a:pt x="465737" y="429260"/>
                  </a:lnTo>
                  <a:lnTo>
                    <a:pt x="466365" y="414020"/>
                  </a:lnTo>
                  <a:lnTo>
                    <a:pt x="466365" y="411480"/>
                  </a:lnTo>
                  <a:lnTo>
                    <a:pt x="472800" y="410210"/>
                  </a:lnTo>
                  <a:lnTo>
                    <a:pt x="479678" y="406400"/>
                  </a:lnTo>
                  <a:lnTo>
                    <a:pt x="486166" y="402590"/>
                  </a:lnTo>
                  <a:lnTo>
                    <a:pt x="491436" y="398780"/>
                  </a:lnTo>
                  <a:lnTo>
                    <a:pt x="500316" y="386080"/>
                  </a:lnTo>
                  <a:lnTo>
                    <a:pt x="466365" y="386080"/>
                  </a:lnTo>
                  <a:lnTo>
                    <a:pt x="466365" y="334010"/>
                  </a:lnTo>
                  <a:lnTo>
                    <a:pt x="502633" y="334010"/>
                  </a:lnTo>
                  <a:lnTo>
                    <a:pt x="500724" y="328930"/>
                  </a:lnTo>
                  <a:lnTo>
                    <a:pt x="488135" y="316230"/>
                  </a:lnTo>
                  <a:lnTo>
                    <a:pt x="481251" y="312420"/>
                  </a:lnTo>
                  <a:lnTo>
                    <a:pt x="473812" y="308610"/>
                  </a:lnTo>
                  <a:lnTo>
                    <a:pt x="465512" y="307340"/>
                  </a:lnTo>
                  <a:lnTo>
                    <a:pt x="461844" y="298450"/>
                  </a:lnTo>
                  <a:lnTo>
                    <a:pt x="455665" y="290830"/>
                  </a:lnTo>
                  <a:lnTo>
                    <a:pt x="447433" y="284480"/>
                  </a:lnTo>
                  <a:lnTo>
                    <a:pt x="437609" y="281940"/>
                  </a:lnTo>
                  <a:lnTo>
                    <a:pt x="427385" y="279400"/>
                  </a:lnTo>
                  <a:lnTo>
                    <a:pt x="425164" y="278130"/>
                  </a:lnTo>
                  <a:close/>
                </a:path>
                <a:path w="637540" h="958850">
                  <a:moveTo>
                    <a:pt x="564940" y="492760"/>
                  </a:moveTo>
                  <a:lnTo>
                    <a:pt x="447606" y="492760"/>
                  </a:lnTo>
                  <a:lnTo>
                    <a:pt x="448545" y="494030"/>
                  </a:lnTo>
                  <a:lnTo>
                    <a:pt x="463753" y="499110"/>
                  </a:lnTo>
                  <a:lnTo>
                    <a:pt x="481124" y="502920"/>
                  </a:lnTo>
                  <a:lnTo>
                    <a:pt x="500281" y="506730"/>
                  </a:lnTo>
                  <a:lnTo>
                    <a:pt x="519996" y="509270"/>
                  </a:lnTo>
                  <a:lnTo>
                    <a:pt x="541685" y="506730"/>
                  </a:lnTo>
                  <a:lnTo>
                    <a:pt x="551606" y="502920"/>
                  </a:lnTo>
                  <a:lnTo>
                    <a:pt x="560618" y="496570"/>
                  </a:lnTo>
                  <a:lnTo>
                    <a:pt x="564940" y="492760"/>
                  </a:lnTo>
                  <a:close/>
                </a:path>
                <a:path w="637540" h="958850">
                  <a:moveTo>
                    <a:pt x="249760" y="5080"/>
                  </a:moveTo>
                  <a:lnTo>
                    <a:pt x="239469" y="6350"/>
                  </a:lnTo>
                  <a:lnTo>
                    <a:pt x="229514" y="10160"/>
                  </a:lnTo>
                  <a:lnTo>
                    <a:pt x="219879" y="16510"/>
                  </a:lnTo>
                  <a:lnTo>
                    <a:pt x="210546" y="26670"/>
                  </a:lnTo>
                  <a:lnTo>
                    <a:pt x="192496" y="26670"/>
                  </a:lnTo>
                  <a:lnTo>
                    <a:pt x="140310" y="41910"/>
                  </a:lnTo>
                  <a:lnTo>
                    <a:pt x="101884" y="78740"/>
                  </a:lnTo>
                  <a:lnTo>
                    <a:pt x="88282" y="120650"/>
                  </a:lnTo>
                  <a:lnTo>
                    <a:pt x="87632" y="144780"/>
                  </a:lnTo>
                  <a:lnTo>
                    <a:pt x="76441" y="149860"/>
                  </a:lnTo>
                  <a:lnTo>
                    <a:pt x="64269" y="157480"/>
                  </a:lnTo>
                  <a:lnTo>
                    <a:pt x="53316" y="168910"/>
                  </a:lnTo>
                  <a:lnTo>
                    <a:pt x="45783" y="182880"/>
                  </a:lnTo>
                  <a:lnTo>
                    <a:pt x="43805" y="194310"/>
                  </a:lnTo>
                  <a:lnTo>
                    <a:pt x="45088" y="205740"/>
                  </a:lnTo>
                  <a:lnTo>
                    <a:pt x="49641" y="218440"/>
                  </a:lnTo>
                  <a:lnTo>
                    <a:pt x="57472" y="232410"/>
                  </a:lnTo>
                  <a:lnTo>
                    <a:pt x="42336" y="243840"/>
                  </a:lnTo>
                  <a:lnTo>
                    <a:pt x="25671" y="260350"/>
                  </a:lnTo>
                  <a:lnTo>
                    <a:pt x="10933" y="280670"/>
                  </a:lnTo>
                  <a:lnTo>
                    <a:pt x="1577" y="306070"/>
                  </a:lnTo>
                  <a:lnTo>
                    <a:pt x="0" y="322580"/>
                  </a:lnTo>
                  <a:lnTo>
                    <a:pt x="2319" y="339090"/>
                  </a:lnTo>
                  <a:lnTo>
                    <a:pt x="8509" y="356870"/>
                  </a:lnTo>
                  <a:lnTo>
                    <a:pt x="18543" y="373380"/>
                  </a:lnTo>
                  <a:lnTo>
                    <a:pt x="16315" y="400050"/>
                  </a:lnTo>
                  <a:lnTo>
                    <a:pt x="19168" y="438150"/>
                  </a:lnTo>
                  <a:lnTo>
                    <a:pt x="33985" y="474980"/>
                  </a:lnTo>
                  <a:lnTo>
                    <a:pt x="67651" y="501650"/>
                  </a:lnTo>
                  <a:lnTo>
                    <a:pt x="95636" y="508000"/>
                  </a:lnTo>
                  <a:lnTo>
                    <a:pt x="118761" y="508000"/>
                  </a:lnTo>
                  <a:lnTo>
                    <a:pt x="137187" y="502920"/>
                  </a:lnTo>
                  <a:lnTo>
                    <a:pt x="151072" y="495300"/>
                  </a:lnTo>
                  <a:lnTo>
                    <a:pt x="181281" y="495300"/>
                  </a:lnTo>
                  <a:lnTo>
                    <a:pt x="174903" y="483870"/>
                  </a:lnTo>
                  <a:lnTo>
                    <a:pt x="99347" y="483870"/>
                  </a:lnTo>
                  <a:lnTo>
                    <a:pt x="75851" y="477520"/>
                  </a:lnTo>
                  <a:lnTo>
                    <a:pt x="50228" y="454660"/>
                  </a:lnTo>
                  <a:lnTo>
                    <a:pt x="41377" y="419100"/>
                  </a:lnTo>
                  <a:lnTo>
                    <a:pt x="41680" y="386080"/>
                  </a:lnTo>
                  <a:lnTo>
                    <a:pt x="43521" y="372110"/>
                  </a:lnTo>
                  <a:lnTo>
                    <a:pt x="44558" y="367030"/>
                  </a:lnTo>
                  <a:lnTo>
                    <a:pt x="41071" y="361950"/>
                  </a:lnTo>
                  <a:lnTo>
                    <a:pt x="32265" y="349250"/>
                  </a:lnTo>
                  <a:lnTo>
                    <a:pt x="26755" y="336550"/>
                  </a:lnTo>
                  <a:lnTo>
                    <a:pt x="24515" y="323850"/>
                  </a:lnTo>
                  <a:lnTo>
                    <a:pt x="25518" y="309880"/>
                  </a:lnTo>
                  <a:lnTo>
                    <a:pt x="37446" y="284480"/>
                  </a:lnTo>
                  <a:lnTo>
                    <a:pt x="56188" y="264160"/>
                  </a:lnTo>
                  <a:lnTo>
                    <a:pt x="73568" y="250190"/>
                  </a:lnTo>
                  <a:lnTo>
                    <a:pt x="81413" y="246380"/>
                  </a:lnTo>
                  <a:lnTo>
                    <a:pt x="94985" y="238760"/>
                  </a:lnTo>
                  <a:lnTo>
                    <a:pt x="84714" y="227330"/>
                  </a:lnTo>
                  <a:lnTo>
                    <a:pt x="77896" y="218440"/>
                  </a:lnTo>
                  <a:lnTo>
                    <a:pt x="72094" y="209550"/>
                  </a:lnTo>
                  <a:lnTo>
                    <a:pt x="68713" y="199390"/>
                  </a:lnTo>
                  <a:lnTo>
                    <a:pt x="69159" y="190500"/>
                  </a:lnTo>
                  <a:lnTo>
                    <a:pt x="103379" y="166370"/>
                  </a:lnTo>
                  <a:lnTo>
                    <a:pt x="113931" y="163830"/>
                  </a:lnTo>
                  <a:lnTo>
                    <a:pt x="112805" y="152400"/>
                  </a:lnTo>
                  <a:lnTo>
                    <a:pt x="115100" y="110490"/>
                  </a:lnTo>
                  <a:lnTo>
                    <a:pt x="157721" y="60960"/>
                  </a:lnTo>
                  <a:lnTo>
                    <a:pt x="206421" y="50800"/>
                  </a:lnTo>
                  <a:lnTo>
                    <a:pt x="222931" y="50800"/>
                  </a:lnTo>
                  <a:lnTo>
                    <a:pt x="226098" y="45720"/>
                  </a:lnTo>
                  <a:lnTo>
                    <a:pt x="230737" y="40640"/>
                  </a:lnTo>
                  <a:lnTo>
                    <a:pt x="236136" y="35560"/>
                  </a:lnTo>
                  <a:lnTo>
                    <a:pt x="242030" y="31750"/>
                  </a:lnTo>
                  <a:lnTo>
                    <a:pt x="248157" y="30480"/>
                  </a:lnTo>
                  <a:lnTo>
                    <a:pt x="312268" y="30480"/>
                  </a:lnTo>
                  <a:lnTo>
                    <a:pt x="321995" y="26670"/>
                  </a:lnTo>
                  <a:lnTo>
                    <a:pt x="340936" y="24130"/>
                  </a:lnTo>
                  <a:lnTo>
                    <a:pt x="407217" y="24130"/>
                  </a:lnTo>
                  <a:lnTo>
                    <a:pt x="402257" y="20320"/>
                  </a:lnTo>
                  <a:lnTo>
                    <a:pt x="278320" y="20320"/>
                  </a:lnTo>
                  <a:lnTo>
                    <a:pt x="273020" y="15240"/>
                  </a:lnTo>
                  <a:lnTo>
                    <a:pt x="266475" y="10160"/>
                  </a:lnTo>
                  <a:lnTo>
                    <a:pt x="258713" y="7620"/>
                  </a:lnTo>
                  <a:lnTo>
                    <a:pt x="249760" y="5080"/>
                  </a:lnTo>
                  <a:close/>
                </a:path>
                <a:path w="637540" h="958850">
                  <a:moveTo>
                    <a:pt x="379645" y="243840"/>
                  </a:moveTo>
                  <a:lnTo>
                    <a:pt x="372386" y="247650"/>
                  </a:lnTo>
                  <a:lnTo>
                    <a:pt x="367770" y="252730"/>
                  </a:lnTo>
                  <a:lnTo>
                    <a:pt x="346914" y="271780"/>
                  </a:lnTo>
                  <a:lnTo>
                    <a:pt x="312920" y="289560"/>
                  </a:lnTo>
                  <a:lnTo>
                    <a:pt x="264524" y="307340"/>
                  </a:lnTo>
                  <a:lnTo>
                    <a:pt x="200463" y="325120"/>
                  </a:lnTo>
                  <a:lnTo>
                    <a:pt x="151448" y="335280"/>
                  </a:lnTo>
                  <a:lnTo>
                    <a:pt x="139948" y="339090"/>
                  </a:lnTo>
                  <a:lnTo>
                    <a:pt x="133395" y="350520"/>
                  </a:lnTo>
                  <a:lnTo>
                    <a:pt x="130448" y="367030"/>
                  </a:lnTo>
                  <a:lnTo>
                    <a:pt x="129992" y="377190"/>
                  </a:lnTo>
                  <a:lnTo>
                    <a:pt x="129876" y="414020"/>
                  </a:lnTo>
                  <a:lnTo>
                    <a:pt x="130495" y="427990"/>
                  </a:lnTo>
                  <a:lnTo>
                    <a:pt x="132641" y="443230"/>
                  </a:lnTo>
                  <a:lnTo>
                    <a:pt x="136130" y="457200"/>
                  </a:lnTo>
                  <a:lnTo>
                    <a:pt x="140887" y="472440"/>
                  </a:lnTo>
                  <a:lnTo>
                    <a:pt x="131600" y="477520"/>
                  </a:lnTo>
                  <a:lnTo>
                    <a:pt x="117841" y="482600"/>
                  </a:lnTo>
                  <a:lnTo>
                    <a:pt x="99347" y="483870"/>
                  </a:lnTo>
                  <a:lnTo>
                    <a:pt x="174903" y="483870"/>
                  </a:lnTo>
                  <a:lnTo>
                    <a:pt x="167107" y="469900"/>
                  </a:lnTo>
                  <a:lnTo>
                    <a:pt x="158324" y="441960"/>
                  </a:lnTo>
                  <a:lnTo>
                    <a:pt x="155312" y="412750"/>
                  </a:lnTo>
                  <a:lnTo>
                    <a:pt x="155432" y="400050"/>
                  </a:lnTo>
                  <a:lnTo>
                    <a:pt x="155365" y="389890"/>
                  </a:lnTo>
                  <a:lnTo>
                    <a:pt x="155239" y="382270"/>
                  </a:lnTo>
                  <a:lnTo>
                    <a:pt x="155216" y="377190"/>
                  </a:lnTo>
                  <a:lnTo>
                    <a:pt x="155969" y="373380"/>
                  </a:lnTo>
                  <a:lnTo>
                    <a:pt x="159646" y="360680"/>
                  </a:lnTo>
                  <a:lnTo>
                    <a:pt x="165677" y="358140"/>
                  </a:lnTo>
                  <a:lnTo>
                    <a:pt x="168039" y="358140"/>
                  </a:lnTo>
                  <a:lnTo>
                    <a:pt x="224573" y="344170"/>
                  </a:lnTo>
                  <a:lnTo>
                    <a:pt x="277528" y="327660"/>
                  </a:lnTo>
                  <a:lnTo>
                    <a:pt x="323801" y="311150"/>
                  </a:lnTo>
                  <a:lnTo>
                    <a:pt x="360288" y="293370"/>
                  </a:lnTo>
                  <a:lnTo>
                    <a:pt x="383885" y="278130"/>
                  </a:lnTo>
                  <a:lnTo>
                    <a:pt x="425164" y="278130"/>
                  </a:lnTo>
                  <a:lnTo>
                    <a:pt x="418502" y="274320"/>
                  </a:lnTo>
                  <a:lnTo>
                    <a:pt x="410996" y="266700"/>
                  </a:lnTo>
                  <a:lnTo>
                    <a:pt x="404904" y="256540"/>
                  </a:lnTo>
                  <a:lnTo>
                    <a:pt x="401509" y="250190"/>
                  </a:lnTo>
                  <a:lnTo>
                    <a:pt x="395008" y="245110"/>
                  </a:lnTo>
                  <a:lnTo>
                    <a:pt x="379645" y="243840"/>
                  </a:lnTo>
                  <a:close/>
                </a:path>
                <a:path w="637540" h="958850">
                  <a:moveTo>
                    <a:pt x="496340" y="86360"/>
                  </a:moveTo>
                  <a:lnTo>
                    <a:pt x="464949" y="86360"/>
                  </a:lnTo>
                  <a:lnTo>
                    <a:pt x="469001" y="88900"/>
                  </a:lnTo>
                  <a:lnTo>
                    <a:pt x="474375" y="91440"/>
                  </a:lnTo>
                  <a:lnTo>
                    <a:pt x="475717" y="101600"/>
                  </a:lnTo>
                  <a:lnTo>
                    <a:pt x="475791" y="107950"/>
                  </a:lnTo>
                  <a:lnTo>
                    <a:pt x="475407" y="120650"/>
                  </a:lnTo>
                  <a:lnTo>
                    <a:pt x="500086" y="120650"/>
                  </a:lnTo>
                  <a:lnTo>
                    <a:pt x="538974" y="151130"/>
                  </a:lnTo>
                  <a:lnTo>
                    <a:pt x="546952" y="199390"/>
                  </a:lnTo>
                  <a:lnTo>
                    <a:pt x="546858" y="204470"/>
                  </a:lnTo>
                  <a:lnTo>
                    <a:pt x="556190" y="207010"/>
                  </a:lnTo>
                  <a:lnTo>
                    <a:pt x="592892" y="222250"/>
                  </a:lnTo>
                  <a:lnTo>
                    <a:pt x="612113" y="274320"/>
                  </a:lnTo>
                  <a:lnTo>
                    <a:pt x="603283" y="299720"/>
                  </a:lnTo>
                  <a:lnTo>
                    <a:pt x="592280" y="318770"/>
                  </a:lnTo>
                  <a:lnTo>
                    <a:pt x="586729" y="326390"/>
                  </a:lnTo>
                  <a:lnTo>
                    <a:pt x="580416" y="334010"/>
                  </a:lnTo>
                  <a:lnTo>
                    <a:pt x="586729" y="341630"/>
                  </a:lnTo>
                  <a:lnTo>
                    <a:pt x="594360" y="353060"/>
                  </a:lnTo>
                  <a:lnTo>
                    <a:pt x="599288" y="363220"/>
                  </a:lnTo>
                  <a:lnTo>
                    <a:pt x="601494" y="374650"/>
                  </a:lnTo>
                  <a:lnTo>
                    <a:pt x="600958" y="384810"/>
                  </a:lnTo>
                  <a:lnTo>
                    <a:pt x="580073" y="420370"/>
                  </a:lnTo>
                  <a:lnTo>
                    <a:pt x="556472" y="438150"/>
                  </a:lnTo>
                  <a:lnTo>
                    <a:pt x="556753" y="445770"/>
                  </a:lnTo>
                  <a:lnTo>
                    <a:pt x="526096" y="483870"/>
                  </a:lnTo>
                  <a:lnTo>
                    <a:pt x="572056" y="483870"/>
                  </a:lnTo>
                  <a:lnTo>
                    <a:pt x="575548" y="477520"/>
                  </a:lnTo>
                  <a:lnTo>
                    <a:pt x="579482" y="466090"/>
                  </a:lnTo>
                  <a:lnTo>
                    <a:pt x="581073" y="450850"/>
                  </a:lnTo>
                  <a:lnTo>
                    <a:pt x="592200" y="441960"/>
                  </a:lnTo>
                  <a:lnTo>
                    <a:pt x="605344" y="429260"/>
                  </a:lnTo>
                  <a:lnTo>
                    <a:pt x="617285" y="411480"/>
                  </a:lnTo>
                  <a:lnTo>
                    <a:pt x="624809" y="389890"/>
                  </a:lnTo>
                  <a:lnTo>
                    <a:pt x="625855" y="375920"/>
                  </a:lnTo>
                  <a:lnTo>
                    <a:pt x="623913" y="361950"/>
                  </a:lnTo>
                  <a:lnTo>
                    <a:pt x="619003" y="347980"/>
                  </a:lnTo>
                  <a:lnTo>
                    <a:pt x="611143" y="334010"/>
                  </a:lnTo>
                  <a:lnTo>
                    <a:pt x="621326" y="317500"/>
                  </a:lnTo>
                  <a:lnTo>
                    <a:pt x="631536" y="294640"/>
                  </a:lnTo>
                  <a:lnTo>
                    <a:pt x="637346" y="267970"/>
                  </a:lnTo>
                  <a:lnTo>
                    <a:pt x="634329" y="238760"/>
                  </a:lnTo>
                  <a:lnTo>
                    <a:pt x="625923" y="222250"/>
                  </a:lnTo>
                  <a:lnTo>
                    <a:pt x="612604" y="207010"/>
                  </a:lnTo>
                  <a:lnTo>
                    <a:pt x="594406" y="195580"/>
                  </a:lnTo>
                  <a:lnTo>
                    <a:pt x="571366" y="185420"/>
                  </a:lnTo>
                  <a:lnTo>
                    <a:pt x="569747" y="170180"/>
                  </a:lnTo>
                  <a:lnTo>
                    <a:pt x="557395" y="133350"/>
                  </a:lnTo>
                  <a:lnTo>
                    <a:pt x="523963" y="101600"/>
                  </a:lnTo>
                  <a:lnTo>
                    <a:pt x="499258" y="95250"/>
                  </a:lnTo>
                  <a:lnTo>
                    <a:pt x="497414" y="88900"/>
                  </a:lnTo>
                  <a:lnTo>
                    <a:pt x="496340" y="86360"/>
                  </a:lnTo>
                  <a:close/>
                </a:path>
                <a:path w="637540" h="958850">
                  <a:moveTo>
                    <a:pt x="502633" y="334010"/>
                  </a:moveTo>
                  <a:lnTo>
                    <a:pt x="466365" y="334010"/>
                  </a:lnTo>
                  <a:lnTo>
                    <a:pt x="476446" y="337820"/>
                  </a:lnTo>
                  <a:lnTo>
                    <a:pt x="483187" y="344170"/>
                  </a:lnTo>
                  <a:lnTo>
                    <a:pt x="486960" y="351790"/>
                  </a:lnTo>
                  <a:lnTo>
                    <a:pt x="488135" y="363220"/>
                  </a:lnTo>
                  <a:lnTo>
                    <a:pt x="486217" y="369570"/>
                  </a:lnTo>
                  <a:lnTo>
                    <a:pt x="481207" y="375920"/>
                  </a:lnTo>
                  <a:lnTo>
                    <a:pt x="474218" y="382270"/>
                  </a:lnTo>
                  <a:lnTo>
                    <a:pt x="466365" y="386080"/>
                  </a:lnTo>
                  <a:lnTo>
                    <a:pt x="500316" y="386080"/>
                  </a:lnTo>
                  <a:lnTo>
                    <a:pt x="507420" y="375920"/>
                  </a:lnTo>
                  <a:lnTo>
                    <a:pt x="508835" y="350520"/>
                  </a:lnTo>
                  <a:lnTo>
                    <a:pt x="502633" y="334010"/>
                  </a:lnTo>
                  <a:close/>
                </a:path>
                <a:path w="637540" h="958850">
                  <a:moveTo>
                    <a:pt x="407217" y="24130"/>
                  </a:moveTo>
                  <a:lnTo>
                    <a:pt x="340936" y="24130"/>
                  </a:lnTo>
                  <a:lnTo>
                    <a:pt x="359283" y="26670"/>
                  </a:lnTo>
                  <a:lnTo>
                    <a:pt x="388981" y="40640"/>
                  </a:lnTo>
                  <a:lnTo>
                    <a:pt x="411138" y="60960"/>
                  </a:lnTo>
                  <a:lnTo>
                    <a:pt x="425041" y="78740"/>
                  </a:lnTo>
                  <a:lnTo>
                    <a:pt x="429975" y="87630"/>
                  </a:lnTo>
                  <a:lnTo>
                    <a:pt x="435536" y="97790"/>
                  </a:lnTo>
                  <a:lnTo>
                    <a:pt x="446378" y="92710"/>
                  </a:lnTo>
                  <a:lnTo>
                    <a:pt x="456657" y="87630"/>
                  </a:lnTo>
                  <a:lnTo>
                    <a:pt x="464949" y="86360"/>
                  </a:lnTo>
                  <a:lnTo>
                    <a:pt x="496340" y="86360"/>
                  </a:lnTo>
                  <a:lnTo>
                    <a:pt x="494192" y="81280"/>
                  </a:lnTo>
                  <a:lnTo>
                    <a:pt x="489238" y="73660"/>
                  </a:lnTo>
                  <a:lnTo>
                    <a:pt x="482197" y="67310"/>
                  </a:lnTo>
                  <a:lnTo>
                    <a:pt x="479618" y="66040"/>
                  </a:lnTo>
                  <a:lnTo>
                    <a:pt x="446003" y="66040"/>
                  </a:lnTo>
                  <a:lnTo>
                    <a:pt x="434521" y="49530"/>
                  </a:lnTo>
                  <a:lnTo>
                    <a:pt x="417137" y="31750"/>
                  </a:lnTo>
                  <a:lnTo>
                    <a:pt x="407217" y="24130"/>
                  </a:lnTo>
                  <a:close/>
                </a:path>
                <a:path w="637540" h="958850">
                  <a:moveTo>
                    <a:pt x="465831" y="62230"/>
                  </a:moveTo>
                  <a:lnTo>
                    <a:pt x="456336" y="63500"/>
                  </a:lnTo>
                  <a:lnTo>
                    <a:pt x="446003" y="66040"/>
                  </a:lnTo>
                  <a:lnTo>
                    <a:pt x="479618" y="66040"/>
                  </a:lnTo>
                  <a:lnTo>
                    <a:pt x="474461" y="63500"/>
                  </a:lnTo>
                  <a:lnTo>
                    <a:pt x="465831" y="62230"/>
                  </a:lnTo>
                  <a:close/>
                </a:path>
                <a:path w="637540" h="958850">
                  <a:moveTo>
                    <a:pt x="312268" y="30480"/>
                  </a:moveTo>
                  <a:lnTo>
                    <a:pt x="255979" y="30480"/>
                  </a:lnTo>
                  <a:lnTo>
                    <a:pt x="263145" y="39370"/>
                  </a:lnTo>
                  <a:lnTo>
                    <a:pt x="264936" y="43180"/>
                  </a:lnTo>
                  <a:lnTo>
                    <a:pt x="271624" y="54610"/>
                  </a:lnTo>
                  <a:lnTo>
                    <a:pt x="282654" y="46990"/>
                  </a:lnTo>
                  <a:lnTo>
                    <a:pt x="302541" y="34290"/>
                  </a:lnTo>
                  <a:lnTo>
                    <a:pt x="312268" y="30480"/>
                  </a:lnTo>
                  <a:close/>
                </a:path>
                <a:path w="637540" h="958850">
                  <a:moveTo>
                    <a:pt x="222931" y="50800"/>
                  </a:moveTo>
                  <a:lnTo>
                    <a:pt x="215451" y="50800"/>
                  </a:lnTo>
                  <a:lnTo>
                    <a:pt x="222139" y="52070"/>
                  </a:lnTo>
                  <a:lnTo>
                    <a:pt x="222931" y="50800"/>
                  </a:lnTo>
                  <a:close/>
                </a:path>
                <a:path w="637540" h="958850">
                  <a:moveTo>
                    <a:pt x="343864" y="0"/>
                  </a:moveTo>
                  <a:lnTo>
                    <a:pt x="322231" y="2540"/>
                  </a:lnTo>
                  <a:lnTo>
                    <a:pt x="300368" y="8890"/>
                  </a:lnTo>
                  <a:lnTo>
                    <a:pt x="278320" y="20320"/>
                  </a:lnTo>
                  <a:lnTo>
                    <a:pt x="402257" y="20320"/>
                  </a:lnTo>
                  <a:lnTo>
                    <a:pt x="393990" y="13970"/>
                  </a:lnTo>
                  <a:lnTo>
                    <a:pt x="365220" y="2540"/>
                  </a:lnTo>
                  <a:lnTo>
                    <a:pt x="343864" y="0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33284" y="4865941"/>
            <a:ext cx="492759" cy="942340"/>
          </a:xfrm>
          <a:custGeom>
            <a:avLst/>
            <a:gdLst/>
            <a:ahLst/>
            <a:cxnLst/>
            <a:rect l="l" t="t" r="r" b="b"/>
            <a:pathLst>
              <a:path w="492759" h="942339">
                <a:moveTo>
                  <a:pt x="134251" y="778573"/>
                </a:moveTo>
                <a:lnTo>
                  <a:pt x="127698" y="772071"/>
                </a:lnTo>
                <a:lnTo>
                  <a:pt x="119849" y="772071"/>
                </a:lnTo>
                <a:lnTo>
                  <a:pt x="111899" y="772071"/>
                </a:lnTo>
                <a:lnTo>
                  <a:pt x="105460" y="778573"/>
                </a:lnTo>
                <a:lnTo>
                  <a:pt x="105460" y="935228"/>
                </a:lnTo>
                <a:lnTo>
                  <a:pt x="111899" y="941730"/>
                </a:lnTo>
                <a:lnTo>
                  <a:pt x="127800" y="941730"/>
                </a:lnTo>
                <a:lnTo>
                  <a:pt x="134251" y="935228"/>
                </a:lnTo>
                <a:lnTo>
                  <a:pt x="134251" y="778573"/>
                </a:lnTo>
                <a:close/>
              </a:path>
              <a:path w="492759" h="942339">
                <a:moveTo>
                  <a:pt x="177914" y="304723"/>
                </a:moveTo>
                <a:lnTo>
                  <a:pt x="171462" y="298221"/>
                </a:lnTo>
                <a:lnTo>
                  <a:pt x="155384" y="298221"/>
                </a:lnTo>
                <a:lnTo>
                  <a:pt x="148932" y="304723"/>
                </a:lnTo>
                <a:lnTo>
                  <a:pt x="148932" y="337540"/>
                </a:lnTo>
                <a:lnTo>
                  <a:pt x="155473" y="344131"/>
                </a:lnTo>
                <a:lnTo>
                  <a:pt x="163423" y="344131"/>
                </a:lnTo>
                <a:lnTo>
                  <a:pt x="171462" y="344131"/>
                </a:lnTo>
                <a:lnTo>
                  <a:pt x="177914" y="337629"/>
                </a:lnTo>
                <a:lnTo>
                  <a:pt x="177914" y="304723"/>
                </a:lnTo>
                <a:close/>
              </a:path>
              <a:path w="492759" h="942339">
                <a:moveTo>
                  <a:pt x="312254" y="409917"/>
                </a:moveTo>
                <a:lnTo>
                  <a:pt x="302056" y="397471"/>
                </a:lnTo>
                <a:lnTo>
                  <a:pt x="292900" y="396532"/>
                </a:lnTo>
                <a:lnTo>
                  <a:pt x="286727" y="401713"/>
                </a:lnTo>
                <a:lnTo>
                  <a:pt x="278244" y="407390"/>
                </a:lnTo>
                <a:lnTo>
                  <a:pt x="268452" y="411594"/>
                </a:lnTo>
                <a:lnTo>
                  <a:pt x="257670" y="414210"/>
                </a:lnTo>
                <a:lnTo>
                  <a:pt x="246253" y="415112"/>
                </a:lnTo>
                <a:lnTo>
                  <a:pt x="234861" y="414210"/>
                </a:lnTo>
                <a:lnTo>
                  <a:pt x="224078" y="411594"/>
                </a:lnTo>
                <a:lnTo>
                  <a:pt x="214261" y="407390"/>
                </a:lnTo>
                <a:lnTo>
                  <a:pt x="205765" y="401713"/>
                </a:lnTo>
                <a:lnTo>
                  <a:pt x="199593" y="396633"/>
                </a:lnTo>
                <a:lnTo>
                  <a:pt x="190436" y="397471"/>
                </a:lnTo>
                <a:lnTo>
                  <a:pt x="180340" y="409917"/>
                </a:lnTo>
                <a:lnTo>
                  <a:pt x="181178" y="419163"/>
                </a:lnTo>
                <a:lnTo>
                  <a:pt x="187350" y="424256"/>
                </a:lnTo>
                <a:lnTo>
                  <a:pt x="199986" y="432816"/>
                </a:lnTo>
                <a:lnTo>
                  <a:pt x="214236" y="439089"/>
                </a:lnTo>
                <a:lnTo>
                  <a:pt x="229781" y="442925"/>
                </a:lnTo>
                <a:lnTo>
                  <a:pt x="246253" y="444233"/>
                </a:lnTo>
                <a:lnTo>
                  <a:pt x="262686" y="442925"/>
                </a:lnTo>
                <a:lnTo>
                  <a:pt x="278218" y="439089"/>
                </a:lnTo>
                <a:lnTo>
                  <a:pt x="292493" y="432816"/>
                </a:lnTo>
                <a:lnTo>
                  <a:pt x="305142" y="424256"/>
                </a:lnTo>
                <a:lnTo>
                  <a:pt x="311315" y="419163"/>
                </a:lnTo>
                <a:lnTo>
                  <a:pt x="312254" y="409917"/>
                </a:lnTo>
                <a:close/>
              </a:path>
              <a:path w="492759" h="942339">
                <a:moveTo>
                  <a:pt x="343471" y="304723"/>
                </a:moveTo>
                <a:lnTo>
                  <a:pt x="337019" y="298221"/>
                </a:lnTo>
                <a:lnTo>
                  <a:pt x="320941" y="298221"/>
                </a:lnTo>
                <a:lnTo>
                  <a:pt x="314490" y="304723"/>
                </a:lnTo>
                <a:lnTo>
                  <a:pt x="314490" y="337540"/>
                </a:lnTo>
                <a:lnTo>
                  <a:pt x="320941" y="344131"/>
                </a:lnTo>
                <a:lnTo>
                  <a:pt x="328980" y="344131"/>
                </a:lnTo>
                <a:lnTo>
                  <a:pt x="337019" y="344131"/>
                </a:lnTo>
                <a:lnTo>
                  <a:pt x="343471" y="337629"/>
                </a:lnTo>
                <a:lnTo>
                  <a:pt x="343471" y="304723"/>
                </a:lnTo>
                <a:close/>
              </a:path>
              <a:path w="492759" h="942339">
                <a:moveTo>
                  <a:pt x="387134" y="778573"/>
                </a:moveTo>
                <a:lnTo>
                  <a:pt x="380593" y="772071"/>
                </a:lnTo>
                <a:lnTo>
                  <a:pt x="372732" y="772071"/>
                </a:lnTo>
                <a:lnTo>
                  <a:pt x="364794" y="772071"/>
                </a:lnTo>
                <a:lnTo>
                  <a:pt x="358330" y="778573"/>
                </a:lnTo>
                <a:lnTo>
                  <a:pt x="358330" y="935228"/>
                </a:lnTo>
                <a:lnTo>
                  <a:pt x="364794" y="941730"/>
                </a:lnTo>
                <a:lnTo>
                  <a:pt x="380682" y="941730"/>
                </a:lnTo>
                <a:lnTo>
                  <a:pt x="387134" y="935228"/>
                </a:lnTo>
                <a:lnTo>
                  <a:pt x="387134" y="778573"/>
                </a:lnTo>
                <a:close/>
              </a:path>
              <a:path w="492759" h="942339">
                <a:moveTo>
                  <a:pt x="393484" y="123215"/>
                </a:moveTo>
                <a:lnTo>
                  <a:pt x="354406" y="91922"/>
                </a:lnTo>
                <a:lnTo>
                  <a:pt x="309651" y="70675"/>
                </a:lnTo>
                <a:lnTo>
                  <a:pt x="286448" y="63995"/>
                </a:lnTo>
                <a:lnTo>
                  <a:pt x="280746" y="62191"/>
                </a:lnTo>
                <a:lnTo>
                  <a:pt x="274764" y="65887"/>
                </a:lnTo>
                <a:lnTo>
                  <a:pt x="271678" y="77508"/>
                </a:lnTo>
                <a:lnTo>
                  <a:pt x="275132" y="83477"/>
                </a:lnTo>
                <a:lnTo>
                  <a:pt x="302628" y="91249"/>
                </a:lnTo>
                <a:lnTo>
                  <a:pt x="321894" y="98869"/>
                </a:lnTo>
                <a:lnTo>
                  <a:pt x="344258" y="111086"/>
                </a:lnTo>
                <a:lnTo>
                  <a:pt x="376478" y="131864"/>
                </a:lnTo>
                <a:lnTo>
                  <a:pt x="379095" y="132727"/>
                </a:lnTo>
                <a:lnTo>
                  <a:pt x="383298" y="133667"/>
                </a:lnTo>
                <a:lnTo>
                  <a:pt x="387781" y="131940"/>
                </a:lnTo>
                <a:lnTo>
                  <a:pt x="393484" y="123215"/>
                </a:lnTo>
                <a:close/>
              </a:path>
              <a:path w="492759" h="942339">
                <a:moveTo>
                  <a:pt x="423583" y="140893"/>
                </a:moveTo>
                <a:lnTo>
                  <a:pt x="416293" y="131000"/>
                </a:lnTo>
                <a:lnTo>
                  <a:pt x="409562" y="130048"/>
                </a:lnTo>
                <a:lnTo>
                  <a:pt x="402551" y="135242"/>
                </a:lnTo>
                <a:lnTo>
                  <a:pt x="401066" y="137833"/>
                </a:lnTo>
                <a:lnTo>
                  <a:pt x="400558" y="140893"/>
                </a:lnTo>
                <a:lnTo>
                  <a:pt x="400215" y="143484"/>
                </a:lnTo>
                <a:lnTo>
                  <a:pt x="400875" y="146316"/>
                </a:lnTo>
                <a:lnTo>
                  <a:pt x="402831" y="148907"/>
                </a:lnTo>
                <a:lnTo>
                  <a:pt x="406298" y="153695"/>
                </a:lnTo>
                <a:lnTo>
                  <a:pt x="413029" y="154787"/>
                </a:lnTo>
                <a:lnTo>
                  <a:pt x="417791" y="151180"/>
                </a:lnTo>
                <a:lnTo>
                  <a:pt x="422567" y="147726"/>
                </a:lnTo>
                <a:lnTo>
                  <a:pt x="423583" y="140893"/>
                </a:lnTo>
                <a:close/>
              </a:path>
              <a:path w="492759" h="942339">
                <a:moveTo>
                  <a:pt x="492391" y="313690"/>
                </a:moveTo>
                <a:lnTo>
                  <a:pt x="489915" y="298450"/>
                </a:lnTo>
                <a:lnTo>
                  <a:pt x="483031" y="284480"/>
                </a:lnTo>
                <a:lnTo>
                  <a:pt x="472554" y="274320"/>
                </a:lnTo>
                <a:lnTo>
                  <a:pt x="463511" y="269989"/>
                </a:lnTo>
                <a:lnTo>
                  <a:pt x="463511" y="313690"/>
                </a:lnTo>
                <a:lnTo>
                  <a:pt x="462051" y="321310"/>
                </a:lnTo>
                <a:lnTo>
                  <a:pt x="458063" y="326390"/>
                </a:lnTo>
                <a:lnTo>
                  <a:pt x="452158" y="330200"/>
                </a:lnTo>
                <a:lnTo>
                  <a:pt x="444906" y="332740"/>
                </a:lnTo>
                <a:lnTo>
                  <a:pt x="420319" y="332740"/>
                </a:lnTo>
                <a:lnTo>
                  <a:pt x="413867" y="339090"/>
                </a:lnTo>
                <a:lnTo>
                  <a:pt x="413867" y="346710"/>
                </a:lnTo>
                <a:lnTo>
                  <a:pt x="407835" y="391160"/>
                </a:lnTo>
                <a:lnTo>
                  <a:pt x="390893" y="431800"/>
                </a:lnTo>
                <a:lnTo>
                  <a:pt x="364655" y="466090"/>
                </a:lnTo>
                <a:lnTo>
                  <a:pt x="330733" y="492760"/>
                </a:lnTo>
                <a:lnTo>
                  <a:pt x="297954" y="506298"/>
                </a:lnTo>
                <a:lnTo>
                  <a:pt x="297954" y="596900"/>
                </a:lnTo>
                <a:lnTo>
                  <a:pt x="294881" y="612140"/>
                </a:lnTo>
                <a:lnTo>
                  <a:pt x="286423" y="621030"/>
                </a:lnTo>
                <a:lnTo>
                  <a:pt x="273646" y="624840"/>
                </a:lnTo>
                <a:lnTo>
                  <a:pt x="257657" y="626110"/>
                </a:lnTo>
                <a:lnTo>
                  <a:pt x="234657" y="626110"/>
                </a:lnTo>
                <a:lnTo>
                  <a:pt x="218668" y="624840"/>
                </a:lnTo>
                <a:lnTo>
                  <a:pt x="205930" y="621030"/>
                </a:lnTo>
                <a:lnTo>
                  <a:pt x="197497" y="612140"/>
                </a:lnTo>
                <a:lnTo>
                  <a:pt x="195465" y="601980"/>
                </a:lnTo>
                <a:lnTo>
                  <a:pt x="194449" y="596900"/>
                </a:lnTo>
                <a:lnTo>
                  <a:pt x="194449" y="538480"/>
                </a:lnTo>
                <a:lnTo>
                  <a:pt x="219786" y="543560"/>
                </a:lnTo>
                <a:lnTo>
                  <a:pt x="232854" y="544830"/>
                </a:lnTo>
                <a:lnTo>
                  <a:pt x="259448" y="544830"/>
                </a:lnTo>
                <a:lnTo>
                  <a:pt x="272529" y="543560"/>
                </a:lnTo>
                <a:lnTo>
                  <a:pt x="297853" y="538480"/>
                </a:lnTo>
                <a:lnTo>
                  <a:pt x="297853" y="580390"/>
                </a:lnTo>
                <a:lnTo>
                  <a:pt x="297954" y="596900"/>
                </a:lnTo>
                <a:lnTo>
                  <a:pt x="297954" y="506298"/>
                </a:lnTo>
                <a:lnTo>
                  <a:pt x="290728" y="509270"/>
                </a:lnTo>
                <a:lnTo>
                  <a:pt x="246253" y="515620"/>
                </a:lnTo>
                <a:lnTo>
                  <a:pt x="201764" y="509270"/>
                </a:lnTo>
                <a:lnTo>
                  <a:pt x="161759" y="492760"/>
                </a:lnTo>
                <a:lnTo>
                  <a:pt x="127850" y="466090"/>
                </a:lnTo>
                <a:lnTo>
                  <a:pt x="101625" y="431800"/>
                </a:lnTo>
                <a:lnTo>
                  <a:pt x="84721" y="391160"/>
                </a:lnTo>
                <a:lnTo>
                  <a:pt x="78727" y="346710"/>
                </a:lnTo>
                <a:lnTo>
                  <a:pt x="78727" y="339090"/>
                </a:lnTo>
                <a:lnTo>
                  <a:pt x="72275" y="332740"/>
                </a:lnTo>
                <a:lnTo>
                  <a:pt x="47586" y="332740"/>
                </a:lnTo>
                <a:lnTo>
                  <a:pt x="40347" y="330200"/>
                </a:lnTo>
                <a:lnTo>
                  <a:pt x="34429" y="326390"/>
                </a:lnTo>
                <a:lnTo>
                  <a:pt x="30441" y="321310"/>
                </a:lnTo>
                <a:lnTo>
                  <a:pt x="28981" y="313690"/>
                </a:lnTo>
                <a:lnTo>
                  <a:pt x="30441" y="306070"/>
                </a:lnTo>
                <a:lnTo>
                  <a:pt x="34429" y="299720"/>
                </a:lnTo>
                <a:lnTo>
                  <a:pt x="40347" y="295910"/>
                </a:lnTo>
                <a:lnTo>
                  <a:pt x="47586" y="294640"/>
                </a:lnTo>
                <a:lnTo>
                  <a:pt x="85598" y="294640"/>
                </a:lnTo>
                <a:lnTo>
                  <a:pt x="93078" y="292100"/>
                </a:lnTo>
                <a:lnTo>
                  <a:pt x="101003" y="285750"/>
                </a:lnTo>
                <a:lnTo>
                  <a:pt x="105638" y="271780"/>
                </a:lnTo>
                <a:lnTo>
                  <a:pt x="106019" y="267970"/>
                </a:lnTo>
                <a:lnTo>
                  <a:pt x="105829" y="266700"/>
                </a:lnTo>
                <a:lnTo>
                  <a:pt x="105829" y="232410"/>
                </a:lnTo>
                <a:lnTo>
                  <a:pt x="124612" y="228600"/>
                </a:lnTo>
                <a:lnTo>
                  <a:pt x="139090" y="220980"/>
                </a:lnTo>
                <a:lnTo>
                  <a:pt x="149606" y="210820"/>
                </a:lnTo>
                <a:lnTo>
                  <a:pt x="156502" y="196850"/>
                </a:lnTo>
                <a:lnTo>
                  <a:pt x="164338" y="203200"/>
                </a:lnTo>
                <a:lnTo>
                  <a:pt x="196418" y="226060"/>
                </a:lnTo>
                <a:lnTo>
                  <a:pt x="244970" y="243840"/>
                </a:lnTo>
                <a:lnTo>
                  <a:pt x="294792" y="248920"/>
                </a:lnTo>
                <a:lnTo>
                  <a:pt x="343242" y="245110"/>
                </a:lnTo>
                <a:lnTo>
                  <a:pt x="387692" y="236220"/>
                </a:lnTo>
                <a:lnTo>
                  <a:pt x="387972" y="266700"/>
                </a:lnTo>
                <a:lnTo>
                  <a:pt x="387692" y="266700"/>
                </a:lnTo>
                <a:lnTo>
                  <a:pt x="387642" y="270510"/>
                </a:lnTo>
                <a:lnTo>
                  <a:pt x="389077" y="280670"/>
                </a:lnTo>
                <a:lnTo>
                  <a:pt x="394398" y="289560"/>
                </a:lnTo>
                <a:lnTo>
                  <a:pt x="406019" y="294640"/>
                </a:lnTo>
                <a:lnTo>
                  <a:pt x="444906" y="294640"/>
                </a:lnTo>
                <a:lnTo>
                  <a:pt x="452158" y="295910"/>
                </a:lnTo>
                <a:lnTo>
                  <a:pt x="458063" y="299720"/>
                </a:lnTo>
                <a:lnTo>
                  <a:pt x="462051" y="306070"/>
                </a:lnTo>
                <a:lnTo>
                  <a:pt x="463511" y="313690"/>
                </a:lnTo>
                <a:lnTo>
                  <a:pt x="463511" y="269989"/>
                </a:lnTo>
                <a:lnTo>
                  <a:pt x="459308" y="267970"/>
                </a:lnTo>
                <a:lnTo>
                  <a:pt x="458647" y="267970"/>
                </a:lnTo>
                <a:lnTo>
                  <a:pt x="482015" y="158750"/>
                </a:lnTo>
                <a:lnTo>
                  <a:pt x="482485" y="157480"/>
                </a:lnTo>
                <a:lnTo>
                  <a:pt x="482485" y="154940"/>
                </a:lnTo>
                <a:lnTo>
                  <a:pt x="482206" y="153670"/>
                </a:lnTo>
                <a:lnTo>
                  <a:pt x="472046" y="118110"/>
                </a:lnTo>
                <a:lnTo>
                  <a:pt x="455942" y="98907"/>
                </a:lnTo>
                <a:lnTo>
                  <a:pt x="455942" y="152400"/>
                </a:lnTo>
                <a:lnTo>
                  <a:pt x="431253" y="267970"/>
                </a:lnTo>
                <a:lnTo>
                  <a:pt x="413677" y="266700"/>
                </a:lnTo>
                <a:lnTo>
                  <a:pt x="414274" y="236220"/>
                </a:lnTo>
                <a:lnTo>
                  <a:pt x="414540" y="222250"/>
                </a:lnTo>
                <a:lnTo>
                  <a:pt x="401345" y="204470"/>
                </a:lnTo>
                <a:lnTo>
                  <a:pt x="397230" y="205740"/>
                </a:lnTo>
                <a:lnTo>
                  <a:pt x="343789" y="218440"/>
                </a:lnTo>
                <a:lnTo>
                  <a:pt x="294411" y="222250"/>
                </a:lnTo>
                <a:lnTo>
                  <a:pt x="249783" y="217170"/>
                </a:lnTo>
                <a:lnTo>
                  <a:pt x="210540" y="201930"/>
                </a:lnTo>
                <a:lnTo>
                  <a:pt x="171183" y="172720"/>
                </a:lnTo>
                <a:lnTo>
                  <a:pt x="156032" y="152400"/>
                </a:lnTo>
                <a:lnTo>
                  <a:pt x="149771" y="149860"/>
                </a:lnTo>
                <a:lnTo>
                  <a:pt x="137998" y="152400"/>
                </a:lnTo>
                <a:lnTo>
                  <a:pt x="133883" y="157480"/>
                </a:lnTo>
                <a:lnTo>
                  <a:pt x="133883" y="163830"/>
                </a:lnTo>
                <a:lnTo>
                  <a:pt x="132219" y="184150"/>
                </a:lnTo>
                <a:lnTo>
                  <a:pt x="125933" y="196850"/>
                </a:lnTo>
                <a:lnTo>
                  <a:pt x="113055" y="204470"/>
                </a:lnTo>
                <a:lnTo>
                  <a:pt x="91617" y="207010"/>
                </a:lnTo>
                <a:lnTo>
                  <a:pt x="84518" y="208280"/>
                </a:lnTo>
                <a:lnTo>
                  <a:pt x="79095" y="213360"/>
                </a:lnTo>
                <a:lnTo>
                  <a:pt x="79095" y="266700"/>
                </a:lnTo>
                <a:lnTo>
                  <a:pt x="61798" y="266700"/>
                </a:lnTo>
                <a:lnTo>
                  <a:pt x="58394" y="251460"/>
                </a:lnTo>
                <a:lnTo>
                  <a:pt x="56400" y="238760"/>
                </a:lnTo>
                <a:lnTo>
                  <a:pt x="55283" y="227330"/>
                </a:lnTo>
                <a:lnTo>
                  <a:pt x="54508" y="219710"/>
                </a:lnTo>
                <a:lnTo>
                  <a:pt x="53530" y="203200"/>
                </a:lnTo>
                <a:lnTo>
                  <a:pt x="53403" y="184150"/>
                </a:lnTo>
                <a:lnTo>
                  <a:pt x="53505" y="171450"/>
                </a:lnTo>
                <a:lnTo>
                  <a:pt x="53873" y="152400"/>
                </a:lnTo>
                <a:lnTo>
                  <a:pt x="54508" y="134620"/>
                </a:lnTo>
                <a:lnTo>
                  <a:pt x="54508" y="133350"/>
                </a:lnTo>
                <a:lnTo>
                  <a:pt x="57658" y="118110"/>
                </a:lnTo>
                <a:lnTo>
                  <a:pt x="66230" y="105410"/>
                </a:lnTo>
                <a:lnTo>
                  <a:pt x="78917" y="96520"/>
                </a:lnTo>
                <a:lnTo>
                  <a:pt x="94424" y="93980"/>
                </a:lnTo>
                <a:lnTo>
                  <a:pt x="118351" y="93980"/>
                </a:lnTo>
                <a:lnTo>
                  <a:pt x="121818" y="91440"/>
                </a:lnTo>
                <a:lnTo>
                  <a:pt x="172389" y="40640"/>
                </a:lnTo>
                <a:lnTo>
                  <a:pt x="222504" y="26670"/>
                </a:lnTo>
                <a:lnTo>
                  <a:pt x="230771" y="26670"/>
                </a:lnTo>
                <a:lnTo>
                  <a:pt x="287223" y="34290"/>
                </a:lnTo>
                <a:lnTo>
                  <a:pt x="328980" y="48260"/>
                </a:lnTo>
                <a:lnTo>
                  <a:pt x="374180" y="68580"/>
                </a:lnTo>
                <a:lnTo>
                  <a:pt x="414439" y="93980"/>
                </a:lnTo>
                <a:lnTo>
                  <a:pt x="443712" y="121920"/>
                </a:lnTo>
                <a:lnTo>
                  <a:pt x="455942" y="152400"/>
                </a:lnTo>
                <a:lnTo>
                  <a:pt x="455942" y="98907"/>
                </a:lnTo>
                <a:lnTo>
                  <a:pt x="404444" y="57150"/>
                </a:lnTo>
                <a:lnTo>
                  <a:pt x="357593" y="33020"/>
                </a:lnTo>
                <a:lnTo>
                  <a:pt x="309118" y="13970"/>
                </a:lnTo>
                <a:lnTo>
                  <a:pt x="264287" y="2540"/>
                </a:lnTo>
                <a:lnTo>
                  <a:pt x="224320" y="0"/>
                </a:lnTo>
                <a:lnTo>
                  <a:pt x="192786" y="2540"/>
                </a:lnTo>
                <a:lnTo>
                  <a:pt x="169252" y="10160"/>
                </a:lnTo>
                <a:lnTo>
                  <a:pt x="153327" y="21590"/>
                </a:lnTo>
                <a:lnTo>
                  <a:pt x="109194" y="66040"/>
                </a:lnTo>
                <a:lnTo>
                  <a:pt x="94424" y="66040"/>
                </a:lnTo>
                <a:lnTo>
                  <a:pt x="47294" y="86360"/>
                </a:lnTo>
                <a:lnTo>
                  <a:pt x="27584" y="133350"/>
                </a:lnTo>
                <a:lnTo>
                  <a:pt x="26543" y="171450"/>
                </a:lnTo>
                <a:lnTo>
                  <a:pt x="26555" y="201930"/>
                </a:lnTo>
                <a:lnTo>
                  <a:pt x="27673" y="223520"/>
                </a:lnTo>
                <a:lnTo>
                  <a:pt x="29565" y="241300"/>
                </a:lnTo>
                <a:lnTo>
                  <a:pt x="31229" y="252730"/>
                </a:lnTo>
                <a:lnTo>
                  <a:pt x="33845" y="267970"/>
                </a:lnTo>
                <a:lnTo>
                  <a:pt x="33096" y="267970"/>
                </a:lnTo>
                <a:lnTo>
                  <a:pt x="19837" y="274320"/>
                </a:lnTo>
                <a:lnTo>
                  <a:pt x="9359" y="284480"/>
                </a:lnTo>
                <a:lnTo>
                  <a:pt x="2476" y="298450"/>
                </a:lnTo>
                <a:lnTo>
                  <a:pt x="0" y="313690"/>
                </a:lnTo>
                <a:lnTo>
                  <a:pt x="3746" y="332740"/>
                </a:lnTo>
                <a:lnTo>
                  <a:pt x="13944" y="347980"/>
                </a:lnTo>
                <a:lnTo>
                  <a:pt x="29070" y="358140"/>
                </a:lnTo>
                <a:lnTo>
                  <a:pt x="47586" y="361950"/>
                </a:lnTo>
                <a:lnTo>
                  <a:pt x="50203" y="361950"/>
                </a:lnTo>
                <a:lnTo>
                  <a:pt x="61468" y="414020"/>
                </a:lnTo>
                <a:lnTo>
                  <a:pt x="85839" y="461010"/>
                </a:lnTo>
                <a:lnTo>
                  <a:pt x="121234" y="499110"/>
                </a:lnTo>
                <a:lnTo>
                  <a:pt x="165569" y="527050"/>
                </a:lnTo>
                <a:lnTo>
                  <a:pt x="165569" y="570230"/>
                </a:lnTo>
                <a:lnTo>
                  <a:pt x="50761" y="617220"/>
                </a:lnTo>
                <a:lnTo>
                  <a:pt x="13817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29" y="941070"/>
                </a:lnTo>
                <a:lnTo>
                  <a:pt x="28981" y="934720"/>
                </a:lnTo>
                <a:lnTo>
                  <a:pt x="28981" y="692150"/>
                </a:lnTo>
                <a:lnTo>
                  <a:pt x="31280" y="676910"/>
                </a:lnTo>
                <a:lnTo>
                  <a:pt x="37820" y="662940"/>
                </a:lnTo>
                <a:lnTo>
                  <a:pt x="48069" y="651510"/>
                </a:lnTo>
                <a:lnTo>
                  <a:pt x="61518" y="643890"/>
                </a:lnTo>
                <a:lnTo>
                  <a:pt x="165658" y="601980"/>
                </a:lnTo>
                <a:lnTo>
                  <a:pt x="169011" y="618490"/>
                </a:lnTo>
                <a:lnTo>
                  <a:pt x="176441" y="631190"/>
                </a:lnTo>
                <a:lnTo>
                  <a:pt x="218998" y="646430"/>
                </a:lnTo>
                <a:lnTo>
                  <a:pt x="250647" y="648970"/>
                </a:lnTo>
                <a:lnTo>
                  <a:pt x="278130" y="646430"/>
                </a:lnTo>
                <a:lnTo>
                  <a:pt x="316039" y="631190"/>
                </a:lnTo>
                <a:lnTo>
                  <a:pt x="318985" y="626110"/>
                </a:lnTo>
                <a:lnTo>
                  <a:pt x="323418" y="618490"/>
                </a:lnTo>
                <a:lnTo>
                  <a:pt x="430885" y="643890"/>
                </a:lnTo>
                <a:lnTo>
                  <a:pt x="461111" y="676910"/>
                </a:lnTo>
                <a:lnTo>
                  <a:pt x="463423" y="692150"/>
                </a:lnTo>
                <a:lnTo>
                  <a:pt x="463423" y="758190"/>
                </a:lnTo>
                <a:lnTo>
                  <a:pt x="463600" y="758190"/>
                </a:lnTo>
                <a:lnTo>
                  <a:pt x="463600" y="934720"/>
                </a:lnTo>
                <a:lnTo>
                  <a:pt x="470052" y="941070"/>
                </a:lnTo>
                <a:lnTo>
                  <a:pt x="485940" y="941070"/>
                </a:lnTo>
                <a:lnTo>
                  <a:pt x="492391" y="934720"/>
                </a:lnTo>
                <a:lnTo>
                  <a:pt x="492391" y="692150"/>
                </a:lnTo>
                <a:lnTo>
                  <a:pt x="478586" y="646430"/>
                </a:lnTo>
                <a:lnTo>
                  <a:pt x="441642" y="617220"/>
                </a:lnTo>
                <a:lnTo>
                  <a:pt x="404406" y="601980"/>
                </a:lnTo>
                <a:lnTo>
                  <a:pt x="326834" y="570230"/>
                </a:lnTo>
                <a:lnTo>
                  <a:pt x="326834" y="538480"/>
                </a:lnTo>
                <a:lnTo>
                  <a:pt x="326834" y="527050"/>
                </a:lnTo>
                <a:lnTo>
                  <a:pt x="344944" y="515620"/>
                </a:lnTo>
                <a:lnTo>
                  <a:pt x="371106" y="499110"/>
                </a:lnTo>
                <a:lnTo>
                  <a:pt x="406488" y="461010"/>
                </a:lnTo>
                <a:lnTo>
                  <a:pt x="430885" y="414020"/>
                </a:lnTo>
                <a:lnTo>
                  <a:pt x="442201" y="361950"/>
                </a:lnTo>
                <a:lnTo>
                  <a:pt x="444817" y="361950"/>
                </a:lnTo>
                <a:lnTo>
                  <a:pt x="463334" y="358140"/>
                </a:lnTo>
                <a:lnTo>
                  <a:pt x="478459" y="347980"/>
                </a:lnTo>
                <a:lnTo>
                  <a:pt x="488657" y="332740"/>
                </a:lnTo>
                <a:lnTo>
                  <a:pt x="492391" y="31369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1321" y="4997081"/>
            <a:ext cx="540385" cy="800100"/>
          </a:xfrm>
          <a:custGeom>
            <a:avLst/>
            <a:gdLst/>
            <a:ahLst/>
            <a:cxnLst/>
            <a:rect l="l" t="t" r="r" b="b"/>
            <a:pathLst>
              <a:path w="540384" h="800100">
                <a:moveTo>
                  <a:pt x="164490" y="652500"/>
                </a:moveTo>
                <a:lnTo>
                  <a:pt x="158724" y="646696"/>
                </a:lnTo>
                <a:lnTo>
                  <a:pt x="151676" y="646696"/>
                </a:lnTo>
                <a:lnTo>
                  <a:pt x="144627" y="646696"/>
                </a:lnTo>
                <a:lnTo>
                  <a:pt x="138861" y="652500"/>
                </a:lnTo>
                <a:lnTo>
                  <a:pt x="138861" y="791692"/>
                </a:lnTo>
                <a:lnTo>
                  <a:pt x="144627" y="797496"/>
                </a:lnTo>
                <a:lnTo>
                  <a:pt x="158724" y="797496"/>
                </a:lnTo>
                <a:lnTo>
                  <a:pt x="164490" y="791692"/>
                </a:lnTo>
                <a:lnTo>
                  <a:pt x="164490" y="652500"/>
                </a:lnTo>
                <a:close/>
              </a:path>
              <a:path w="540384" h="800100">
                <a:moveTo>
                  <a:pt x="209067" y="268325"/>
                </a:moveTo>
                <a:lnTo>
                  <a:pt x="203301" y="262521"/>
                </a:lnTo>
                <a:lnTo>
                  <a:pt x="188950" y="262521"/>
                </a:lnTo>
                <a:lnTo>
                  <a:pt x="183184" y="268325"/>
                </a:lnTo>
                <a:lnTo>
                  <a:pt x="183184" y="297611"/>
                </a:lnTo>
                <a:lnTo>
                  <a:pt x="188950" y="303415"/>
                </a:lnTo>
                <a:lnTo>
                  <a:pt x="196138" y="303415"/>
                </a:lnTo>
                <a:lnTo>
                  <a:pt x="203301" y="303415"/>
                </a:lnTo>
                <a:lnTo>
                  <a:pt x="209067" y="297611"/>
                </a:lnTo>
                <a:lnTo>
                  <a:pt x="209067" y="268325"/>
                </a:lnTo>
                <a:close/>
              </a:path>
              <a:path w="540384" h="800100">
                <a:moveTo>
                  <a:pt x="328472" y="361848"/>
                </a:moveTo>
                <a:lnTo>
                  <a:pt x="319493" y="350761"/>
                </a:lnTo>
                <a:lnTo>
                  <a:pt x="311302" y="349986"/>
                </a:lnTo>
                <a:lnTo>
                  <a:pt x="305790" y="354495"/>
                </a:lnTo>
                <a:lnTo>
                  <a:pt x="298259" y="359562"/>
                </a:lnTo>
                <a:lnTo>
                  <a:pt x="289521" y="363296"/>
                </a:lnTo>
                <a:lnTo>
                  <a:pt x="279920" y="365582"/>
                </a:lnTo>
                <a:lnTo>
                  <a:pt x="269786" y="366369"/>
                </a:lnTo>
                <a:lnTo>
                  <a:pt x="259664" y="365569"/>
                </a:lnTo>
                <a:lnTo>
                  <a:pt x="250063" y="363245"/>
                </a:lnTo>
                <a:lnTo>
                  <a:pt x="241325" y="359511"/>
                </a:lnTo>
                <a:lnTo>
                  <a:pt x="233794" y="354495"/>
                </a:lnTo>
                <a:lnTo>
                  <a:pt x="228282" y="349986"/>
                </a:lnTo>
                <a:lnTo>
                  <a:pt x="220218" y="350761"/>
                </a:lnTo>
                <a:lnTo>
                  <a:pt x="211124" y="361848"/>
                </a:lnTo>
                <a:lnTo>
                  <a:pt x="211886" y="369976"/>
                </a:lnTo>
                <a:lnTo>
                  <a:pt x="217398" y="374624"/>
                </a:lnTo>
                <a:lnTo>
                  <a:pt x="228612" y="382244"/>
                </a:lnTo>
                <a:lnTo>
                  <a:pt x="241287" y="387832"/>
                </a:lnTo>
                <a:lnTo>
                  <a:pt x="255117" y="391261"/>
                </a:lnTo>
                <a:lnTo>
                  <a:pt x="269786" y="392430"/>
                </a:lnTo>
                <a:lnTo>
                  <a:pt x="284403" y="391261"/>
                </a:lnTo>
                <a:lnTo>
                  <a:pt x="298246" y="387832"/>
                </a:lnTo>
                <a:lnTo>
                  <a:pt x="310959" y="382244"/>
                </a:lnTo>
                <a:lnTo>
                  <a:pt x="322199" y="374624"/>
                </a:lnTo>
                <a:lnTo>
                  <a:pt x="327698" y="370103"/>
                </a:lnTo>
                <a:lnTo>
                  <a:pt x="328472" y="361848"/>
                </a:lnTo>
                <a:close/>
              </a:path>
              <a:path w="540384" h="800100">
                <a:moveTo>
                  <a:pt x="356260" y="268325"/>
                </a:moveTo>
                <a:lnTo>
                  <a:pt x="350494" y="262521"/>
                </a:lnTo>
                <a:lnTo>
                  <a:pt x="336156" y="262521"/>
                </a:lnTo>
                <a:lnTo>
                  <a:pt x="330390" y="268325"/>
                </a:lnTo>
                <a:lnTo>
                  <a:pt x="330390" y="290385"/>
                </a:lnTo>
                <a:lnTo>
                  <a:pt x="330517" y="297611"/>
                </a:lnTo>
                <a:lnTo>
                  <a:pt x="336283" y="303415"/>
                </a:lnTo>
                <a:lnTo>
                  <a:pt x="343331" y="303415"/>
                </a:lnTo>
                <a:lnTo>
                  <a:pt x="350494" y="303415"/>
                </a:lnTo>
                <a:lnTo>
                  <a:pt x="356260" y="297611"/>
                </a:lnTo>
                <a:lnTo>
                  <a:pt x="356260" y="268325"/>
                </a:lnTo>
                <a:close/>
              </a:path>
              <a:path w="540384" h="800100">
                <a:moveTo>
                  <a:pt x="400977" y="652500"/>
                </a:moveTo>
                <a:lnTo>
                  <a:pt x="395211" y="646696"/>
                </a:lnTo>
                <a:lnTo>
                  <a:pt x="388162" y="646696"/>
                </a:lnTo>
                <a:lnTo>
                  <a:pt x="381114" y="646696"/>
                </a:lnTo>
                <a:lnTo>
                  <a:pt x="375361" y="652500"/>
                </a:lnTo>
                <a:lnTo>
                  <a:pt x="375361" y="791692"/>
                </a:lnTo>
                <a:lnTo>
                  <a:pt x="381114" y="797496"/>
                </a:lnTo>
                <a:lnTo>
                  <a:pt x="395211" y="797496"/>
                </a:lnTo>
                <a:lnTo>
                  <a:pt x="400977" y="791692"/>
                </a:lnTo>
                <a:lnTo>
                  <a:pt x="400977" y="652500"/>
                </a:lnTo>
                <a:close/>
              </a:path>
              <a:path w="540384" h="800100">
                <a:moveTo>
                  <a:pt x="448754" y="583222"/>
                </a:moveTo>
                <a:lnTo>
                  <a:pt x="448157" y="580263"/>
                </a:lnTo>
                <a:lnTo>
                  <a:pt x="446976" y="574395"/>
                </a:lnTo>
                <a:lnTo>
                  <a:pt x="442150" y="567182"/>
                </a:lnTo>
                <a:lnTo>
                  <a:pt x="434975" y="562305"/>
                </a:lnTo>
                <a:lnTo>
                  <a:pt x="429158" y="561124"/>
                </a:lnTo>
                <a:lnTo>
                  <a:pt x="429158" y="581545"/>
                </a:lnTo>
                <a:lnTo>
                  <a:pt x="429044" y="611466"/>
                </a:lnTo>
                <a:lnTo>
                  <a:pt x="427875" y="612762"/>
                </a:lnTo>
                <a:lnTo>
                  <a:pt x="374840" y="612762"/>
                </a:lnTo>
                <a:lnTo>
                  <a:pt x="373443" y="611466"/>
                </a:lnTo>
                <a:lnTo>
                  <a:pt x="373557" y="581545"/>
                </a:lnTo>
                <a:lnTo>
                  <a:pt x="374713" y="580263"/>
                </a:lnTo>
                <a:lnTo>
                  <a:pt x="427748" y="580263"/>
                </a:lnTo>
                <a:lnTo>
                  <a:pt x="429158" y="581545"/>
                </a:lnTo>
                <a:lnTo>
                  <a:pt x="429158" y="561124"/>
                </a:lnTo>
                <a:lnTo>
                  <a:pt x="426212" y="560514"/>
                </a:lnTo>
                <a:lnTo>
                  <a:pt x="376389" y="560514"/>
                </a:lnTo>
                <a:lnTo>
                  <a:pt x="367614" y="562305"/>
                </a:lnTo>
                <a:lnTo>
                  <a:pt x="360451" y="567182"/>
                </a:lnTo>
                <a:lnTo>
                  <a:pt x="355612" y="574395"/>
                </a:lnTo>
                <a:lnTo>
                  <a:pt x="353834" y="583222"/>
                </a:lnTo>
                <a:lnTo>
                  <a:pt x="353834" y="609803"/>
                </a:lnTo>
                <a:lnTo>
                  <a:pt x="355612" y="618629"/>
                </a:lnTo>
                <a:lnTo>
                  <a:pt x="360451" y="625843"/>
                </a:lnTo>
                <a:lnTo>
                  <a:pt x="367614" y="630707"/>
                </a:lnTo>
                <a:lnTo>
                  <a:pt x="376389" y="632498"/>
                </a:lnTo>
                <a:lnTo>
                  <a:pt x="426212" y="632498"/>
                </a:lnTo>
                <a:lnTo>
                  <a:pt x="434975" y="630707"/>
                </a:lnTo>
                <a:lnTo>
                  <a:pt x="442150" y="625843"/>
                </a:lnTo>
                <a:lnTo>
                  <a:pt x="446976" y="618629"/>
                </a:lnTo>
                <a:lnTo>
                  <a:pt x="448157" y="612762"/>
                </a:lnTo>
                <a:lnTo>
                  <a:pt x="448754" y="609803"/>
                </a:lnTo>
                <a:lnTo>
                  <a:pt x="448754" y="583222"/>
                </a:lnTo>
                <a:close/>
              </a:path>
              <a:path w="540384" h="800100">
                <a:moveTo>
                  <a:pt x="539991" y="766686"/>
                </a:moveTo>
                <a:lnTo>
                  <a:pt x="538149" y="721626"/>
                </a:lnTo>
                <a:lnTo>
                  <a:pt x="531825" y="654583"/>
                </a:lnTo>
                <a:lnTo>
                  <a:pt x="518452" y="566712"/>
                </a:lnTo>
                <a:lnTo>
                  <a:pt x="485355" y="516496"/>
                </a:lnTo>
                <a:lnTo>
                  <a:pt x="473671" y="510857"/>
                </a:lnTo>
                <a:lnTo>
                  <a:pt x="467233" y="507746"/>
                </a:lnTo>
                <a:lnTo>
                  <a:pt x="459270" y="505561"/>
                </a:lnTo>
                <a:lnTo>
                  <a:pt x="360362" y="480834"/>
                </a:lnTo>
                <a:lnTo>
                  <a:pt x="360362" y="504786"/>
                </a:lnTo>
                <a:lnTo>
                  <a:pt x="340626" y="528142"/>
                </a:lnTo>
                <a:lnTo>
                  <a:pt x="321170" y="528142"/>
                </a:lnTo>
                <a:lnTo>
                  <a:pt x="321170" y="551230"/>
                </a:lnTo>
                <a:lnTo>
                  <a:pt x="296824" y="579869"/>
                </a:lnTo>
                <a:lnTo>
                  <a:pt x="283806" y="590537"/>
                </a:lnTo>
                <a:lnTo>
                  <a:pt x="269595" y="594080"/>
                </a:lnTo>
                <a:lnTo>
                  <a:pt x="255384" y="590486"/>
                </a:lnTo>
                <a:lnTo>
                  <a:pt x="242379" y="579742"/>
                </a:lnTo>
                <a:lnTo>
                  <a:pt x="218414" y="551230"/>
                </a:lnTo>
                <a:lnTo>
                  <a:pt x="321170" y="551230"/>
                </a:lnTo>
                <a:lnTo>
                  <a:pt x="321170" y="528142"/>
                </a:lnTo>
                <a:lnTo>
                  <a:pt x="198818" y="528142"/>
                </a:lnTo>
                <a:lnTo>
                  <a:pt x="184289" y="510857"/>
                </a:lnTo>
                <a:lnTo>
                  <a:pt x="179082" y="504659"/>
                </a:lnTo>
                <a:lnTo>
                  <a:pt x="218033" y="494855"/>
                </a:lnTo>
                <a:lnTo>
                  <a:pt x="221627" y="490080"/>
                </a:lnTo>
                <a:lnTo>
                  <a:pt x="221627" y="448932"/>
                </a:lnTo>
                <a:lnTo>
                  <a:pt x="245618" y="454863"/>
                </a:lnTo>
                <a:lnTo>
                  <a:pt x="269887" y="456869"/>
                </a:lnTo>
                <a:lnTo>
                  <a:pt x="294005" y="454990"/>
                </a:lnTo>
                <a:lnTo>
                  <a:pt x="317576" y="449313"/>
                </a:lnTo>
                <a:lnTo>
                  <a:pt x="317665" y="486473"/>
                </a:lnTo>
                <a:lnTo>
                  <a:pt x="360362" y="504786"/>
                </a:lnTo>
                <a:lnTo>
                  <a:pt x="360362" y="480834"/>
                </a:lnTo>
                <a:lnTo>
                  <a:pt x="340626" y="475894"/>
                </a:lnTo>
                <a:lnTo>
                  <a:pt x="340626" y="471639"/>
                </a:lnTo>
                <a:lnTo>
                  <a:pt x="431203" y="471639"/>
                </a:lnTo>
                <a:lnTo>
                  <a:pt x="444385" y="468947"/>
                </a:lnTo>
                <a:lnTo>
                  <a:pt x="455129" y="461619"/>
                </a:lnTo>
                <a:lnTo>
                  <a:pt x="462381" y="450786"/>
                </a:lnTo>
                <a:lnTo>
                  <a:pt x="462673" y="449313"/>
                </a:lnTo>
                <a:lnTo>
                  <a:pt x="462749" y="448932"/>
                </a:lnTo>
                <a:lnTo>
                  <a:pt x="462851" y="448411"/>
                </a:lnTo>
                <a:lnTo>
                  <a:pt x="465035" y="437578"/>
                </a:lnTo>
                <a:lnTo>
                  <a:pt x="465035" y="293611"/>
                </a:lnTo>
                <a:lnTo>
                  <a:pt x="465035" y="277482"/>
                </a:lnTo>
                <a:lnTo>
                  <a:pt x="465035" y="229882"/>
                </a:lnTo>
                <a:lnTo>
                  <a:pt x="465035" y="213499"/>
                </a:lnTo>
                <a:lnTo>
                  <a:pt x="465035" y="180213"/>
                </a:lnTo>
                <a:lnTo>
                  <a:pt x="465162" y="180213"/>
                </a:lnTo>
                <a:lnTo>
                  <a:pt x="465112" y="173710"/>
                </a:lnTo>
                <a:lnTo>
                  <a:pt x="460032" y="168605"/>
                </a:lnTo>
                <a:lnTo>
                  <a:pt x="447217" y="168605"/>
                </a:lnTo>
                <a:lnTo>
                  <a:pt x="442150" y="173710"/>
                </a:lnTo>
                <a:lnTo>
                  <a:pt x="442099" y="213499"/>
                </a:lnTo>
                <a:lnTo>
                  <a:pt x="442099" y="247040"/>
                </a:lnTo>
                <a:lnTo>
                  <a:pt x="442099" y="260324"/>
                </a:lnTo>
                <a:lnTo>
                  <a:pt x="442099" y="293611"/>
                </a:lnTo>
                <a:lnTo>
                  <a:pt x="442099" y="443509"/>
                </a:lnTo>
                <a:lnTo>
                  <a:pt x="437222" y="448411"/>
                </a:lnTo>
                <a:lnTo>
                  <a:pt x="340626" y="448411"/>
                </a:lnTo>
                <a:lnTo>
                  <a:pt x="340626" y="439508"/>
                </a:lnTo>
                <a:lnTo>
                  <a:pt x="349491" y="433184"/>
                </a:lnTo>
                <a:lnTo>
                  <a:pt x="373989" y="415709"/>
                </a:lnTo>
                <a:lnTo>
                  <a:pt x="399808" y="383933"/>
                </a:lnTo>
                <a:lnTo>
                  <a:pt x="416458" y="345884"/>
                </a:lnTo>
                <a:lnTo>
                  <a:pt x="422363" y="303276"/>
                </a:lnTo>
                <a:lnTo>
                  <a:pt x="422363" y="301091"/>
                </a:lnTo>
                <a:lnTo>
                  <a:pt x="429552" y="299808"/>
                </a:lnTo>
                <a:lnTo>
                  <a:pt x="436206" y="297218"/>
                </a:lnTo>
                <a:lnTo>
                  <a:pt x="442099" y="293611"/>
                </a:lnTo>
                <a:lnTo>
                  <a:pt x="442099" y="260324"/>
                </a:lnTo>
                <a:lnTo>
                  <a:pt x="439242" y="265912"/>
                </a:lnTo>
                <a:lnTo>
                  <a:pt x="434835" y="270738"/>
                </a:lnTo>
                <a:lnTo>
                  <a:pt x="429133" y="274662"/>
                </a:lnTo>
                <a:lnTo>
                  <a:pt x="422363" y="277482"/>
                </a:lnTo>
                <a:lnTo>
                  <a:pt x="422363" y="229882"/>
                </a:lnTo>
                <a:lnTo>
                  <a:pt x="429133" y="232651"/>
                </a:lnTo>
                <a:lnTo>
                  <a:pt x="434835" y="236575"/>
                </a:lnTo>
                <a:lnTo>
                  <a:pt x="439242" y="241439"/>
                </a:lnTo>
                <a:lnTo>
                  <a:pt x="442099" y="247040"/>
                </a:lnTo>
                <a:lnTo>
                  <a:pt x="442099" y="213499"/>
                </a:lnTo>
                <a:lnTo>
                  <a:pt x="436079" y="209880"/>
                </a:lnTo>
                <a:lnTo>
                  <a:pt x="429031" y="207175"/>
                </a:lnTo>
                <a:lnTo>
                  <a:pt x="421601" y="205892"/>
                </a:lnTo>
                <a:lnTo>
                  <a:pt x="418287" y="197358"/>
                </a:lnTo>
                <a:lnTo>
                  <a:pt x="412686" y="190296"/>
                </a:lnTo>
                <a:lnTo>
                  <a:pt x="405231" y="185191"/>
                </a:lnTo>
                <a:lnTo>
                  <a:pt x="399313" y="183426"/>
                </a:lnTo>
                <a:lnTo>
                  <a:pt x="399313" y="208991"/>
                </a:lnTo>
                <a:lnTo>
                  <a:pt x="399313" y="303276"/>
                </a:lnTo>
                <a:lnTo>
                  <a:pt x="391477" y="348907"/>
                </a:lnTo>
                <a:lnTo>
                  <a:pt x="370243" y="386041"/>
                </a:lnTo>
                <a:lnTo>
                  <a:pt x="338988" y="413359"/>
                </a:lnTo>
                <a:lnTo>
                  <a:pt x="301078" y="429514"/>
                </a:lnTo>
                <a:lnTo>
                  <a:pt x="259905" y="433184"/>
                </a:lnTo>
                <a:lnTo>
                  <a:pt x="218846" y="423024"/>
                </a:lnTo>
                <a:lnTo>
                  <a:pt x="181267" y="397713"/>
                </a:lnTo>
                <a:lnTo>
                  <a:pt x="151015" y="353733"/>
                </a:lnTo>
                <a:lnTo>
                  <a:pt x="140271" y="301345"/>
                </a:lnTo>
                <a:lnTo>
                  <a:pt x="140411" y="285800"/>
                </a:lnTo>
                <a:lnTo>
                  <a:pt x="140233" y="277482"/>
                </a:lnTo>
                <a:lnTo>
                  <a:pt x="151676" y="251942"/>
                </a:lnTo>
                <a:lnTo>
                  <a:pt x="215353" y="235851"/>
                </a:lnTo>
                <a:lnTo>
                  <a:pt x="272846" y="217081"/>
                </a:lnTo>
                <a:lnTo>
                  <a:pt x="318693" y="197485"/>
                </a:lnTo>
                <a:lnTo>
                  <a:pt x="347421" y="178930"/>
                </a:lnTo>
                <a:lnTo>
                  <a:pt x="358013" y="192265"/>
                </a:lnTo>
                <a:lnTo>
                  <a:pt x="369976" y="199974"/>
                </a:lnTo>
                <a:lnTo>
                  <a:pt x="382117" y="203835"/>
                </a:lnTo>
                <a:lnTo>
                  <a:pt x="393293" y="205638"/>
                </a:lnTo>
                <a:lnTo>
                  <a:pt x="396748" y="206146"/>
                </a:lnTo>
                <a:lnTo>
                  <a:pt x="399313" y="208991"/>
                </a:lnTo>
                <a:lnTo>
                  <a:pt x="399313" y="183426"/>
                </a:lnTo>
                <a:lnTo>
                  <a:pt x="396367" y="182537"/>
                </a:lnTo>
                <a:lnTo>
                  <a:pt x="387070" y="180086"/>
                </a:lnTo>
                <a:lnTo>
                  <a:pt x="385051" y="178930"/>
                </a:lnTo>
                <a:lnTo>
                  <a:pt x="379018" y="175463"/>
                </a:lnTo>
                <a:lnTo>
                  <a:pt x="372237" y="168605"/>
                </a:lnTo>
                <a:lnTo>
                  <a:pt x="366776" y="159575"/>
                </a:lnTo>
                <a:lnTo>
                  <a:pt x="363702" y="153250"/>
                </a:lnTo>
                <a:lnTo>
                  <a:pt x="357809" y="149123"/>
                </a:lnTo>
                <a:lnTo>
                  <a:pt x="343839" y="147840"/>
                </a:lnTo>
                <a:lnTo>
                  <a:pt x="337185" y="150799"/>
                </a:lnTo>
                <a:lnTo>
                  <a:pt x="333082" y="156476"/>
                </a:lnTo>
                <a:lnTo>
                  <a:pt x="314147" y="173710"/>
                </a:lnTo>
                <a:lnTo>
                  <a:pt x="239458" y="206235"/>
                </a:lnTo>
                <a:lnTo>
                  <a:pt x="181406" y="222529"/>
                </a:lnTo>
                <a:lnTo>
                  <a:pt x="143649" y="229743"/>
                </a:lnTo>
                <a:lnTo>
                  <a:pt x="136944" y="230784"/>
                </a:lnTo>
                <a:lnTo>
                  <a:pt x="126530" y="234721"/>
                </a:lnTo>
                <a:lnTo>
                  <a:pt x="120611" y="245706"/>
                </a:lnTo>
                <a:lnTo>
                  <a:pt x="117957" y="260197"/>
                </a:lnTo>
                <a:lnTo>
                  <a:pt x="117348" y="274650"/>
                </a:lnTo>
                <a:lnTo>
                  <a:pt x="117360" y="301345"/>
                </a:lnTo>
                <a:lnTo>
                  <a:pt x="129933" y="362775"/>
                </a:lnTo>
                <a:lnTo>
                  <a:pt x="165379" y="414362"/>
                </a:lnTo>
                <a:lnTo>
                  <a:pt x="198564" y="438746"/>
                </a:lnTo>
                <a:lnTo>
                  <a:pt x="198564" y="448411"/>
                </a:lnTo>
                <a:lnTo>
                  <a:pt x="102349" y="448411"/>
                </a:lnTo>
                <a:lnTo>
                  <a:pt x="97485" y="443509"/>
                </a:lnTo>
                <a:lnTo>
                  <a:pt x="97485" y="177114"/>
                </a:lnTo>
                <a:lnTo>
                  <a:pt x="105244" y="128701"/>
                </a:lnTo>
                <a:lnTo>
                  <a:pt x="126809" y="86448"/>
                </a:lnTo>
                <a:lnTo>
                  <a:pt x="159575" y="53009"/>
                </a:lnTo>
                <a:lnTo>
                  <a:pt x="200977" y="31013"/>
                </a:lnTo>
                <a:lnTo>
                  <a:pt x="248399" y="23088"/>
                </a:lnTo>
                <a:lnTo>
                  <a:pt x="249161" y="23088"/>
                </a:lnTo>
                <a:lnTo>
                  <a:pt x="271983" y="24688"/>
                </a:lnTo>
                <a:lnTo>
                  <a:pt x="295059" y="29070"/>
                </a:lnTo>
                <a:lnTo>
                  <a:pt x="316941" y="35839"/>
                </a:lnTo>
                <a:lnTo>
                  <a:pt x="336156" y="44627"/>
                </a:lnTo>
                <a:lnTo>
                  <a:pt x="346316" y="48374"/>
                </a:lnTo>
                <a:lnTo>
                  <a:pt x="355422" y="48564"/>
                </a:lnTo>
                <a:lnTo>
                  <a:pt x="364490" y="47218"/>
                </a:lnTo>
                <a:lnTo>
                  <a:pt x="374586" y="46316"/>
                </a:lnTo>
                <a:lnTo>
                  <a:pt x="420357" y="68834"/>
                </a:lnTo>
                <a:lnTo>
                  <a:pt x="442023" y="115963"/>
                </a:lnTo>
                <a:lnTo>
                  <a:pt x="442226" y="118681"/>
                </a:lnTo>
                <a:lnTo>
                  <a:pt x="442226" y="137248"/>
                </a:lnTo>
                <a:lnTo>
                  <a:pt x="454774" y="138036"/>
                </a:lnTo>
                <a:lnTo>
                  <a:pt x="453758" y="137642"/>
                </a:lnTo>
                <a:lnTo>
                  <a:pt x="460171" y="137642"/>
                </a:lnTo>
                <a:lnTo>
                  <a:pt x="465289" y="132486"/>
                </a:lnTo>
                <a:lnTo>
                  <a:pt x="465289" y="115963"/>
                </a:lnTo>
                <a:lnTo>
                  <a:pt x="465162" y="114033"/>
                </a:lnTo>
                <a:lnTo>
                  <a:pt x="435762" y="51295"/>
                </a:lnTo>
                <a:lnTo>
                  <a:pt x="385356" y="25539"/>
                </a:lnTo>
                <a:lnTo>
                  <a:pt x="374840" y="23088"/>
                </a:lnTo>
                <a:lnTo>
                  <a:pt x="363766" y="23761"/>
                </a:lnTo>
                <a:lnTo>
                  <a:pt x="356679" y="24980"/>
                </a:lnTo>
                <a:lnTo>
                  <a:pt x="351853" y="25539"/>
                </a:lnTo>
                <a:lnTo>
                  <a:pt x="347548" y="24257"/>
                </a:lnTo>
                <a:lnTo>
                  <a:pt x="344970" y="23088"/>
                </a:lnTo>
                <a:lnTo>
                  <a:pt x="325678" y="14389"/>
                </a:lnTo>
                <a:lnTo>
                  <a:pt x="300939" y="6756"/>
                </a:lnTo>
                <a:lnTo>
                  <a:pt x="274967" y="1816"/>
                </a:lnTo>
                <a:lnTo>
                  <a:pt x="249428" y="0"/>
                </a:lnTo>
                <a:lnTo>
                  <a:pt x="203288" y="6108"/>
                </a:lnTo>
                <a:lnTo>
                  <a:pt x="161607" y="23926"/>
                </a:lnTo>
                <a:lnTo>
                  <a:pt x="126149" y="51701"/>
                </a:lnTo>
                <a:lnTo>
                  <a:pt x="98653" y="87655"/>
                </a:lnTo>
                <a:lnTo>
                  <a:pt x="80873" y="130048"/>
                </a:lnTo>
                <a:lnTo>
                  <a:pt x="74549" y="177114"/>
                </a:lnTo>
                <a:lnTo>
                  <a:pt x="74574" y="437578"/>
                </a:lnTo>
                <a:lnTo>
                  <a:pt x="77228" y="450723"/>
                </a:lnTo>
                <a:lnTo>
                  <a:pt x="84493" y="461543"/>
                </a:lnTo>
                <a:lnTo>
                  <a:pt x="95250" y="468833"/>
                </a:lnTo>
                <a:lnTo>
                  <a:pt x="108381" y="471512"/>
                </a:lnTo>
                <a:lnTo>
                  <a:pt x="198564" y="471512"/>
                </a:lnTo>
                <a:lnTo>
                  <a:pt x="198564" y="475754"/>
                </a:lnTo>
                <a:lnTo>
                  <a:pt x="80314" y="505307"/>
                </a:lnTo>
                <a:lnTo>
                  <a:pt x="80187" y="505307"/>
                </a:lnTo>
                <a:lnTo>
                  <a:pt x="80060" y="505434"/>
                </a:lnTo>
                <a:lnTo>
                  <a:pt x="79806" y="505434"/>
                </a:lnTo>
                <a:lnTo>
                  <a:pt x="71221" y="508012"/>
                </a:lnTo>
                <a:lnTo>
                  <a:pt x="70967" y="508152"/>
                </a:lnTo>
                <a:lnTo>
                  <a:pt x="70713" y="508152"/>
                </a:lnTo>
                <a:lnTo>
                  <a:pt x="29438" y="542556"/>
                </a:lnTo>
                <a:lnTo>
                  <a:pt x="9309" y="651903"/>
                </a:lnTo>
                <a:lnTo>
                  <a:pt x="3111" y="721156"/>
                </a:lnTo>
                <a:lnTo>
                  <a:pt x="558" y="767727"/>
                </a:lnTo>
                <a:lnTo>
                  <a:pt x="0" y="784987"/>
                </a:lnTo>
                <a:lnTo>
                  <a:pt x="0" y="799172"/>
                </a:lnTo>
                <a:lnTo>
                  <a:pt x="23952" y="799172"/>
                </a:lnTo>
                <a:lnTo>
                  <a:pt x="24206" y="784987"/>
                </a:lnTo>
                <a:lnTo>
                  <a:pt x="24295" y="769213"/>
                </a:lnTo>
                <a:lnTo>
                  <a:pt x="26035" y="730046"/>
                </a:lnTo>
                <a:lnTo>
                  <a:pt x="31661" y="664870"/>
                </a:lnTo>
                <a:lnTo>
                  <a:pt x="43421" y="571093"/>
                </a:lnTo>
                <a:lnTo>
                  <a:pt x="68694" y="534543"/>
                </a:lnTo>
                <a:lnTo>
                  <a:pt x="154114" y="510857"/>
                </a:lnTo>
                <a:lnTo>
                  <a:pt x="218440" y="587349"/>
                </a:lnTo>
                <a:lnTo>
                  <a:pt x="226441" y="596811"/>
                </a:lnTo>
                <a:lnTo>
                  <a:pt x="229438" y="599986"/>
                </a:lnTo>
                <a:lnTo>
                  <a:pt x="249999" y="613587"/>
                </a:lnTo>
                <a:lnTo>
                  <a:pt x="272415" y="617270"/>
                </a:lnTo>
                <a:lnTo>
                  <a:pt x="294538" y="611047"/>
                </a:lnTo>
                <a:lnTo>
                  <a:pt x="314248" y="594969"/>
                </a:lnTo>
                <a:lnTo>
                  <a:pt x="314985" y="594080"/>
                </a:lnTo>
                <a:lnTo>
                  <a:pt x="351218" y="551230"/>
                </a:lnTo>
                <a:lnTo>
                  <a:pt x="370738" y="528142"/>
                </a:lnTo>
                <a:lnTo>
                  <a:pt x="385356" y="510857"/>
                </a:lnTo>
                <a:lnTo>
                  <a:pt x="452983" y="527748"/>
                </a:lnTo>
                <a:lnTo>
                  <a:pt x="486384" y="549109"/>
                </a:lnTo>
                <a:lnTo>
                  <a:pt x="508393" y="665327"/>
                </a:lnTo>
                <a:lnTo>
                  <a:pt x="514629" y="731304"/>
                </a:lnTo>
                <a:lnTo>
                  <a:pt x="516750" y="771525"/>
                </a:lnTo>
                <a:lnTo>
                  <a:pt x="516915" y="788339"/>
                </a:lnTo>
                <a:lnTo>
                  <a:pt x="517169" y="799947"/>
                </a:lnTo>
                <a:lnTo>
                  <a:pt x="539978" y="799947"/>
                </a:lnTo>
                <a:lnTo>
                  <a:pt x="539991" y="766686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3509" y="4865852"/>
            <a:ext cx="510540" cy="942340"/>
          </a:xfrm>
          <a:custGeom>
            <a:avLst/>
            <a:gdLst/>
            <a:ahLst/>
            <a:cxnLst/>
            <a:rect l="l" t="t" r="r" b="b"/>
            <a:pathLst>
              <a:path w="510539" h="942339">
                <a:moveTo>
                  <a:pt x="136004" y="778281"/>
                </a:moveTo>
                <a:lnTo>
                  <a:pt x="129540" y="771779"/>
                </a:lnTo>
                <a:lnTo>
                  <a:pt x="121589" y="771779"/>
                </a:lnTo>
                <a:lnTo>
                  <a:pt x="113626" y="771779"/>
                </a:lnTo>
                <a:lnTo>
                  <a:pt x="107175" y="778281"/>
                </a:lnTo>
                <a:lnTo>
                  <a:pt x="107175" y="935228"/>
                </a:lnTo>
                <a:lnTo>
                  <a:pt x="113626" y="941730"/>
                </a:lnTo>
                <a:lnTo>
                  <a:pt x="129540" y="941730"/>
                </a:lnTo>
                <a:lnTo>
                  <a:pt x="136004" y="935228"/>
                </a:lnTo>
                <a:lnTo>
                  <a:pt x="136004" y="778281"/>
                </a:lnTo>
                <a:close/>
              </a:path>
              <a:path w="510539" h="942339">
                <a:moveTo>
                  <a:pt x="179908" y="303403"/>
                </a:moveTo>
                <a:lnTo>
                  <a:pt x="173443" y="296811"/>
                </a:lnTo>
                <a:lnTo>
                  <a:pt x="165404" y="296811"/>
                </a:lnTo>
                <a:lnTo>
                  <a:pt x="157353" y="296811"/>
                </a:lnTo>
                <a:lnTo>
                  <a:pt x="150888" y="303403"/>
                </a:lnTo>
                <a:lnTo>
                  <a:pt x="150888" y="336207"/>
                </a:lnTo>
                <a:lnTo>
                  <a:pt x="157441" y="342709"/>
                </a:lnTo>
                <a:lnTo>
                  <a:pt x="173443" y="342709"/>
                </a:lnTo>
                <a:lnTo>
                  <a:pt x="179908" y="336207"/>
                </a:lnTo>
                <a:lnTo>
                  <a:pt x="179908" y="303403"/>
                </a:lnTo>
                <a:close/>
              </a:path>
              <a:path w="510539" h="942339">
                <a:moveTo>
                  <a:pt x="214261" y="144360"/>
                </a:moveTo>
                <a:lnTo>
                  <a:pt x="213690" y="141211"/>
                </a:lnTo>
                <a:lnTo>
                  <a:pt x="213233" y="137998"/>
                </a:lnTo>
                <a:lnTo>
                  <a:pt x="211455" y="135166"/>
                </a:lnTo>
                <a:lnTo>
                  <a:pt x="208546" y="132969"/>
                </a:lnTo>
                <a:lnTo>
                  <a:pt x="203123" y="129044"/>
                </a:lnTo>
                <a:lnTo>
                  <a:pt x="195541" y="130136"/>
                </a:lnTo>
                <a:lnTo>
                  <a:pt x="191604" y="135636"/>
                </a:lnTo>
                <a:lnTo>
                  <a:pt x="187680" y="141058"/>
                </a:lnTo>
                <a:lnTo>
                  <a:pt x="188798" y="148755"/>
                </a:lnTo>
                <a:lnTo>
                  <a:pt x="199936" y="156921"/>
                </a:lnTo>
                <a:lnTo>
                  <a:pt x="207518" y="155663"/>
                </a:lnTo>
                <a:lnTo>
                  <a:pt x="211543" y="150329"/>
                </a:lnTo>
                <a:lnTo>
                  <a:pt x="213410" y="147574"/>
                </a:lnTo>
                <a:lnTo>
                  <a:pt x="214261" y="144360"/>
                </a:lnTo>
                <a:close/>
              </a:path>
              <a:path w="510539" h="942339">
                <a:moveTo>
                  <a:pt x="314604" y="408787"/>
                </a:moveTo>
                <a:lnTo>
                  <a:pt x="304317" y="396252"/>
                </a:lnTo>
                <a:lnTo>
                  <a:pt x="295236" y="395300"/>
                </a:lnTo>
                <a:lnTo>
                  <a:pt x="288950" y="400494"/>
                </a:lnTo>
                <a:lnTo>
                  <a:pt x="280454" y="406158"/>
                </a:lnTo>
                <a:lnTo>
                  <a:pt x="270611" y="410362"/>
                </a:lnTo>
                <a:lnTo>
                  <a:pt x="259791" y="412978"/>
                </a:lnTo>
                <a:lnTo>
                  <a:pt x="248335" y="413867"/>
                </a:lnTo>
                <a:lnTo>
                  <a:pt x="236880" y="412978"/>
                </a:lnTo>
                <a:lnTo>
                  <a:pt x="226060" y="410362"/>
                </a:lnTo>
                <a:lnTo>
                  <a:pt x="216217" y="406158"/>
                </a:lnTo>
                <a:lnTo>
                  <a:pt x="207708" y="400494"/>
                </a:lnTo>
                <a:lnTo>
                  <a:pt x="201523" y="395401"/>
                </a:lnTo>
                <a:lnTo>
                  <a:pt x="192354" y="396252"/>
                </a:lnTo>
                <a:lnTo>
                  <a:pt x="182156" y="408686"/>
                </a:lnTo>
                <a:lnTo>
                  <a:pt x="182994" y="417931"/>
                </a:lnTo>
                <a:lnTo>
                  <a:pt x="189166" y="423113"/>
                </a:lnTo>
                <a:lnTo>
                  <a:pt x="201942" y="431698"/>
                </a:lnTo>
                <a:lnTo>
                  <a:pt x="216306" y="437997"/>
                </a:lnTo>
                <a:lnTo>
                  <a:pt x="231914" y="441871"/>
                </a:lnTo>
                <a:lnTo>
                  <a:pt x="248424" y="443191"/>
                </a:lnTo>
                <a:lnTo>
                  <a:pt x="264934" y="441871"/>
                </a:lnTo>
                <a:lnTo>
                  <a:pt x="280517" y="437997"/>
                </a:lnTo>
                <a:lnTo>
                  <a:pt x="294830" y="431698"/>
                </a:lnTo>
                <a:lnTo>
                  <a:pt x="307492" y="423113"/>
                </a:lnTo>
                <a:lnTo>
                  <a:pt x="313677" y="418033"/>
                </a:lnTo>
                <a:lnTo>
                  <a:pt x="314604" y="408787"/>
                </a:lnTo>
                <a:close/>
              </a:path>
              <a:path w="510539" h="942339">
                <a:moveTo>
                  <a:pt x="345960" y="303403"/>
                </a:moveTo>
                <a:lnTo>
                  <a:pt x="339407" y="296900"/>
                </a:lnTo>
                <a:lnTo>
                  <a:pt x="323405" y="296900"/>
                </a:lnTo>
                <a:lnTo>
                  <a:pt x="316953" y="303491"/>
                </a:lnTo>
                <a:lnTo>
                  <a:pt x="316953" y="336308"/>
                </a:lnTo>
                <a:lnTo>
                  <a:pt x="323405" y="342811"/>
                </a:lnTo>
                <a:lnTo>
                  <a:pt x="331457" y="342811"/>
                </a:lnTo>
                <a:lnTo>
                  <a:pt x="339509" y="342811"/>
                </a:lnTo>
                <a:lnTo>
                  <a:pt x="345960" y="336207"/>
                </a:lnTo>
                <a:lnTo>
                  <a:pt x="345960" y="303403"/>
                </a:lnTo>
                <a:close/>
              </a:path>
              <a:path w="510539" h="942339">
                <a:moveTo>
                  <a:pt x="365709" y="161544"/>
                </a:moveTo>
                <a:lnTo>
                  <a:pt x="365620" y="158496"/>
                </a:lnTo>
                <a:lnTo>
                  <a:pt x="363461" y="154012"/>
                </a:lnTo>
                <a:lnTo>
                  <a:pt x="359537" y="149542"/>
                </a:lnTo>
                <a:lnTo>
                  <a:pt x="354380" y="148361"/>
                </a:lnTo>
                <a:lnTo>
                  <a:pt x="349897" y="150329"/>
                </a:lnTo>
                <a:lnTo>
                  <a:pt x="323519" y="159054"/>
                </a:lnTo>
                <a:lnTo>
                  <a:pt x="296125" y="162280"/>
                </a:lnTo>
                <a:lnTo>
                  <a:pt x="268693" y="159994"/>
                </a:lnTo>
                <a:lnTo>
                  <a:pt x="242150" y="152133"/>
                </a:lnTo>
                <a:lnTo>
                  <a:pt x="239534" y="150952"/>
                </a:lnTo>
                <a:lnTo>
                  <a:pt x="236448" y="151117"/>
                </a:lnTo>
                <a:lnTo>
                  <a:pt x="231114" y="153314"/>
                </a:lnTo>
                <a:lnTo>
                  <a:pt x="229057" y="155511"/>
                </a:lnTo>
                <a:lnTo>
                  <a:pt x="225679" y="163715"/>
                </a:lnTo>
                <a:lnTo>
                  <a:pt x="228396" y="170116"/>
                </a:lnTo>
                <a:lnTo>
                  <a:pt x="233921" y="172478"/>
                </a:lnTo>
                <a:lnTo>
                  <a:pt x="264706" y="181571"/>
                </a:lnTo>
                <a:lnTo>
                  <a:pt x="296545" y="184238"/>
                </a:lnTo>
                <a:lnTo>
                  <a:pt x="328295" y="180505"/>
                </a:lnTo>
                <a:lnTo>
                  <a:pt x="358876" y="170395"/>
                </a:lnTo>
                <a:lnTo>
                  <a:pt x="360654" y="169646"/>
                </a:lnTo>
                <a:lnTo>
                  <a:pt x="362153" y="168325"/>
                </a:lnTo>
                <a:lnTo>
                  <a:pt x="364312" y="165125"/>
                </a:lnTo>
                <a:lnTo>
                  <a:pt x="365709" y="161544"/>
                </a:lnTo>
                <a:close/>
              </a:path>
              <a:path w="510539" h="942339">
                <a:moveTo>
                  <a:pt x="386867" y="778281"/>
                </a:moveTo>
                <a:lnTo>
                  <a:pt x="380415" y="771779"/>
                </a:lnTo>
                <a:lnTo>
                  <a:pt x="372452" y="771779"/>
                </a:lnTo>
                <a:lnTo>
                  <a:pt x="364490" y="771779"/>
                </a:lnTo>
                <a:lnTo>
                  <a:pt x="358038" y="778281"/>
                </a:lnTo>
                <a:lnTo>
                  <a:pt x="358038" y="935228"/>
                </a:lnTo>
                <a:lnTo>
                  <a:pt x="364490" y="941730"/>
                </a:lnTo>
                <a:lnTo>
                  <a:pt x="380415" y="941730"/>
                </a:lnTo>
                <a:lnTo>
                  <a:pt x="386867" y="935228"/>
                </a:lnTo>
                <a:lnTo>
                  <a:pt x="386867" y="778281"/>
                </a:lnTo>
                <a:close/>
              </a:path>
              <a:path w="510539" h="942339">
                <a:moveTo>
                  <a:pt x="510374" y="45720"/>
                </a:moveTo>
                <a:lnTo>
                  <a:pt x="510108" y="44450"/>
                </a:lnTo>
                <a:lnTo>
                  <a:pt x="508508" y="36830"/>
                </a:lnTo>
                <a:lnTo>
                  <a:pt x="504126" y="29210"/>
                </a:lnTo>
                <a:lnTo>
                  <a:pt x="497420" y="22860"/>
                </a:lnTo>
                <a:lnTo>
                  <a:pt x="489242" y="19050"/>
                </a:lnTo>
                <a:lnTo>
                  <a:pt x="480656" y="19050"/>
                </a:lnTo>
                <a:lnTo>
                  <a:pt x="472186" y="20320"/>
                </a:lnTo>
                <a:lnTo>
                  <a:pt x="464375" y="25400"/>
                </a:lnTo>
                <a:lnTo>
                  <a:pt x="451599" y="33020"/>
                </a:lnTo>
                <a:lnTo>
                  <a:pt x="437667" y="39370"/>
                </a:lnTo>
                <a:lnTo>
                  <a:pt x="422897" y="43180"/>
                </a:lnTo>
                <a:lnTo>
                  <a:pt x="407644" y="44450"/>
                </a:lnTo>
                <a:lnTo>
                  <a:pt x="393420" y="44450"/>
                </a:lnTo>
                <a:lnTo>
                  <a:pt x="386588" y="41910"/>
                </a:lnTo>
                <a:lnTo>
                  <a:pt x="322948" y="26670"/>
                </a:lnTo>
                <a:lnTo>
                  <a:pt x="216890" y="1270"/>
                </a:lnTo>
                <a:lnTo>
                  <a:pt x="199859" y="0"/>
                </a:lnTo>
                <a:lnTo>
                  <a:pt x="183095" y="2540"/>
                </a:lnTo>
                <a:lnTo>
                  <a:pt x="167474" y="8890"/>
                </a:lnTo>
                <a:lnTo>
                  <a:pt x="153885" y="19050"/>
                </a:lnTo>
                <a:lnTo>
                  <a:pt x="109613" y="64770"/>
                </a:lnTo>
                <a:lnTo>
                  <a:pt x="94729" y="64770"/>
                </a:lnTo>
                <a:lnTo>
                  <a:pt x="47421" y="83820"/>
                </a:lnTo>
                <a:lnTo>
                  <a:pt x="27698" y="132080"/>
                </a:lnTo>
                <a:lnTo>
                  <a:pt x="26657" y="170180"/>
                </a:lnTo>
                <a:lnTo>
                  <a:pt x="26682" y="200660"/>
                </a:lnTo>
                <a:lnTo>
                  <a:pt x="27800" y="220980"/>
                </a:lnTo>
                <a:lnTo>
                  <a:pt x="29692" y="240030"/>
                </a:lnTo>
                <a:lnTo>
                  <a:pt x="31356" y="251460"/>
                </a:lnTo>
                <a:lnTo>
                  <a:pt x="33972" y="266700"/>
                </a:lnTo>
                <a:lnTo>
                  <a:pt x="33223" y="266700"/>
                </a:lnTo>
                <a:lnTo>
                  <a:pt x="19900" y="273050"/>
                </a:lnTo>
                <a:lnTo>
                  <a:pt x="9385" y="283210"/>
                </a:lnTo>
                <a:lnTo>
                  <a:pt x="2476" y="297180"/>
                </a:lnTo>
                <a:lnTo>
                  <a:pt x="0" y="312420"/>
                </a:lnTo>
                <a:lnTo>
                  <a:pt x="3759" y="330200"/>
                </a:lnTo>
                <a:lnTo>
                  <a:pt x="14008" y="345440"/>
                </a:lnTo>
                <a:lnTo>
                  <a:pt x="29184" y="356870"/>
                </a:lnTo>
                <a:lnTo>
                  <a:pt x="47739" y="360680"/>
                </a:lnTo>
                <a:lnTo>
                  <a:pt x="50355" y="360680"/>
                </a:lnTo>
                <a:lnTo>
                  <a:pt x="61683" y="412750"/>
                </a:lnTo>
                <a:lnTo>
                  <a:pt x="86131" y="459740"/>
                </a:lnTo>
                <a:lnTo>
                  <a:pt x="121615" y="499110"/>
                </a:lnTo>
                <a:lnTo>
                  <a:pt x="166052" y="527050"/>
                </a:lnTo>
                <a:lnTo>
                  <a:pt x="166052" y="570230"/>
                </a:lnTo>
                <a:lnTo>
                  <a:pt x="50914" y="615950"/>
                </a:lnTo>
                <a:lnTo>
                  <a:pt x="13868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55" y="941070"/>
                </a:lnTo>
                <a:lnTo>
                  <a:pt x="29019" y="934720"/>
                </a:lnTo>
                <a:lnTo>
                  <a:pt x="29019" y="692150"/>
                </a:lnTo>
                <a:lnTo>
                  <a:pt x="31330" y="676910"/>
                </a:lnTo>
                <a:lnTo>
                  <a:pt x="37909" y="662940"/>
                </a:lnTo>
                <a:lnTo>
                  <a:pt x="48209" y="651510"/>
                </a:lnTo>
                <a:lnTo>
                  <a:pt x="61683" y="643890"/>
                </a:lnTo>
                <a:lnTo>
                  <a:pt x="166243" y="600710"/>
                </a:lnTo>
                <a:lnTo>
                  <a:pt x="171437" y="624840"/>
                </a:lnTo>
                <a:lnTo>
                  <a:pt x="185724" y="648970"/>
                </a:lnTo>
                <a:lnTo>
                  <a:pt x="209435" y="668020"/>
                </a:lnTo>
                <a:lnTo>
                  <a:pt x="242900" y="678180"/>
                </a:lnTo>
                <a:lnTo>
                  <a:pt x="290576" y="665480"/>
                </a:lnTo>
                <a:lnTo>
                  <a:pt x="306298" y="648970"/>
                </a:lnTo>
                <a:lnTo>
                  <a:pt x="315976" y="638810"/>
                </a:lnTo>
                <a:lnTo>
                  <a:pt x="326085" y="613410"/>
                </a:lnTo>
                <a:lnTo>
                  <a:pt x="327901" y="600710"/>
                </a:lnTo>
                <a:lnTo>
                  <a:pt x="432447" y="643890"/>
                </a:lnTo>
                <a:lnTo>
                  <a:pt x="445935" y="651510"/>
                </a:lnTo>
                <a:lnTo>
                  <a:pt x="456234" y="662940"/>
                </a:lnTo>
                <a:lnTo>
                  <a:pt x="462813" y="676910"/>
                </a:lnTo>
                <a:lnTo>
                  <a:pt x="465124" y="692150"/>
                </a:lnTo>
                <a:lnTo>
                  <a:pt x="465124" y="758190"/>
                </a:lnTo>
                <a:lnTo>
                  <a:pt x="465315" y="758190"/>
                </a:lnTo>
                <a:lnTo>
                  <a:pt x="465315" y="934720"/>
                </a:lnTo>
                <a:lnTo>
                  <a:pt x="471766" y="941070"/>
                </a:lnTo>
                <a:lnTo>
                  <a:pt x="487680" y="941070"/>
                </a:lnTo>
                <a:lnTo>
                  <a:pt x="494144" y="934720"/>
                </a:lnTo>
                <a:lnTo>
                  <a:pt x="494144" y="692150"/>
                </a:lnTo>
                <a:lnTo>
                  <a:pt x="480301" y="646430"/>
                </a:lnTo>
                <a:lnTo>
                  <a:pt x="443217" y="615950"/>
                </a:lnTo>
                <a:lnTo>
                  <a:pt x="404812" y="600710"/>
                </a:lnTo>
                <a:lnTo>
                  <a:pt x="327990" y="570230"/>
                </a:lnTo>
                <a:lnTo>
                  <a:pt x="327990" y="537210"/>
                </a:lnTo>
                <a:lnTo>
                  <a:pt x="327990" y="527050"/>
                </a:lnTo>
                <a:lnTo>
                  <a:pt x="346176" y="515620"/>
                </a:lnTo>
                <a:lnTo>
                  <a:pt x="372452" y="499110"/>
                </a:lnTo>
                <a:lnTo>
                  <a:pt x="407949" y="459740"/>
                </a:lnTo>
                <a:lnTo>
                  <a:pt x="432396" y="414020"/>
                </a:lnTo>
                <a:lnTo>
                  <a:pt x="443687" y="360680"/>
                </a:lnTo>
                <a:lnTo>
                  <a:pt x="446303" y="360680"/>
                </a:lnTo>
                <a:lnTo>
                  <a:pt x="464870" y="356870"/>
                </a:lnTo>
                <a:lnTo>
                  <a:pt x="480047" y="346710"/>
                </a:lnTo>
                <a:lnTo>
                  <a:pt x="490283" y="330200"/>
                </a:lnTo>
                <a:lnTo>
                  <a:pt x="494042" y="312420"/>
                </a:lnTo>
                <a:lnTo>
                  <a:pt x="491566" y="297180"/>
                </a:lnTo>
                <a:lnTo>
                  <a:pt x="489051" y="292100"/>
                </a:lnTo>
                <a:lnTo>
                  <a:pt x="484670" y="283210"/>
                </a:lnTo>
                <a:lnTo>
                  <a:pt x="474141" y="273050"/>
                </a:lnTo>
                <a:lnTo>
                  <a:pt x="465226" y="268808"/>
                </a:lnTo>
                <a:lnTo>
                  <a:pt x="465226" y="312420"/>
                </a:lnTo>
                <a:lnTo>
                  <a:pt x="463740" y="320040"/>
                </a:lnTo>
                <a:lnTo>
                  <a:pt x="459714" y="325120"/>
                </a:lnTo>
                <a:lnTo>
                  <a:pt x="453771" y="330200"/>
                </a:lnTo>
                <a:lnTo>
                  <a:pt x="446493" y="331470"/>
                </a:lnTo>
                <a:lnTo>
                  <a:pt x="421881" y="331470"/>
                </a:lnTo>
                <a:lnTo>
                  <a:pt x="415417" y="337820"/>
                </a:lnTo>
                <a:lnTo>
                  <a:pt x="415417" y="345440"/>
                </a:lnTo>
                <a:lnTo>
                  <a:pt x="409397" y="391160"/>
                </a:lnTo>
                <a:lnTo>
                  <a:pt x="392417" y="430530"/>
                </a:lnTo>
                <a:lnTo>
                  <a:pt x="366102" y="464820"/>
                </a:lnTo>
                <a:lnTo>
                  <a:pt x="332041" y="491490"/>
                </a:lnTo>
                <a:lnTo>
                  <a:pt x="298983" y="506133"/>
                </a:lnTo>
                <a:lnTo>
                  <a:pt x="298983" y="596900"/>
                </a:lnTo>
                <a:lnTo>
                  <a:pt x="295325" y="614680"/>
                </a:lnTo>
                <a:lnTo>
                  <a:pt x="284835" y="632460"/>
                </a:lnTo>
                <a:lnTo>
                  <a:pt x="268249" y="643890"/>
                </a:lnTo>
                <a:lnTo>
                  <a:pt x="246278" y="648970"/>
                </a:lnTo>
                <a:lnTo>
                  <a:pt x="217716" y="640080"/>
                </a:lnTo>
                <a:lnTo>
                  <a:pt x="202425" y="622300"/>
                </a:lnTo>
                <a:lnTo>
                  <a:pt x="196291" y="604520"/>
                </a:lnTo>
                <a:lnTo>
                  <a:pt x="195732" y="600710"/>
                </a:lnTo>
                <a:lnTo>
                  <a:pt x="195160" y="596900"/>
                </a:lnTo>
                <a:lnTo>
                  <a:pt x="195160" y="537210"/>
                </a:lnTo>
                <a:lnTo>
                  <a:pt x="220599" y="542290"/>
                </a:lnTo>
                <a:lnTo>
                  <a:pt x="247027" y="544830"/>
                </a:lnTo>
                <a:lnTo>
                  <a:pt x="273481" y="542290"/>
                </a:lnTo>
                <a:lnTo>
                  <a:pt x="298881" y="537210"/>
                </a:lnTo>
                <a:lnTo>
                  <a:pt x="298881" y="580390"/>
                </a:lnTo>
                <a:lnTo>
                  <a:pt x="298983" y="596900"/>
                </a:lnTo>
                <a:lnTo>
                  <a:pt x="298983" y="506133"/>
                </a:lnTo>
                <a:lnTo>
                  <a:pt x="291884" y="509270"/>
                </a:lnTo>
                <a:lnTo>
                  <a:pt x="247205" y="515620"/>
                </a:lnTo>
                <a:lnTo>
                  <a:pt x="202539" y="509270"/>
                </a:lnTo>
                <a:lnTo>
                  <a:pt x="162369" y="491490"/>
                </a:lnTo>
                <a:lnTo>
                  <a:pt x="128320" y="464820"/>
                </a:lnTo>
                <a:lnTo>
                  <a:pt x="101993" y="430530"/>
                </a:lnTo>
                <a:lnTo>
                  <a:pt x="85013" y="391160"/>
                </a:lnTo>
                <a:lnTo>
                  <a:pt x="79006" y="345440"/>
                </a:lnTo>
                <a:lnTo>
                  <a:pt x="79006" y="337820"/>
                </a:lnTo>
                <a:lnTo>
                  <a:pt x="72453" y="331470"/>
                </a:lnTo>
                <a:lnTo>
                  <a:pt x="47739" y="331470"/>
                </a:lnTo>
                <a:lnTo>
                  <a:pt x="40462" y="330200"/>
                </a:lnTo>
                <a:lnTo>
                  <a:pt x="34518" y="325120"/>
                </a:lnTo>
                <a:lnTo>
                  <a:pt x="30492" y="320040"/>
                </a:lnTo>
                <a:lnTo>
                  <a:pt x="29019" y="312420"/>
                </a:lnTo>
                <a:lnTo>
                  <a:pt x="30492" y="304800"/>
                </a:lnTo>
                <a:lnTo>
                  <a:pt x="34518" y="298450"/>
                </a:lnTo>
                <a:lnTo>
                  <a:pt x="40462" y="294640"/>
                </a:lnTo>
                <a:lnTo>
                  <a:pt x="47739" y="293370"/>
                </a:lnTo>
                <a:lnTo>
                  <a:pt x="89763" y="293370"/>
                </a:lnTo>
                <a:lnTo>
                  <a:pt x="96227" y="289560"/>
                </a:lnTo>
                <a:lnTo>
                  <a:pt x="94729" y="294640"/>
                </a:lnTo>
                <a:lnTo>
                  <a:pt x="93789" y="300990"/>
                </a:lnTo>
                <a:lnTo>
                  <a:pt x="93789" y="307340"/>
                </a:lnTo>
                <a:lnTo>
                  <a:pt x="99428" y="335280"/>
                </a:lnTo>
                <a:lnTo>
                  <a:pt x="114782" y="358140"/>
                </a:lnTo>
                <a:lnTo>
                  <a:pt x="137541" y="373380"/>
                </a:lnTo>
                <a:lnTo>
                  <a:pt x="165404" y="379730"/>
                </a:lnTo>
                <a:lnTo>
                  <a:pt x="191033" y="374650"/>
                </a:lnTo>
                <a:lnTo>
                  <a:pt x="212547" y="361950"/>
                </a:lnTo>
                <a:lnTo>
                  <a:pt x="214515" y="359410"/>
                </a:lnTo>
                <a:lnTo>
                  <a:pt x="228219" y="341630"/>
                </a:lnTo>
                <a:lnTo>
                  <a:pt x="236258" y="317500"/>
                </a:lnTo>
                <a:lnTo>
                  <a:pt x="260692" y="317500"/>
                </a:lnTo>
                <a:lnTo>
                  <a:pt x="268732" y="341630"/>
                </a:lnTo>
                <a:lnTo>
                  <a:pt x="284391" y="361950"/>
                </a:lnTo>
                <a:lnTo>
                  <a:pt x="305917" y="374650"/>
                </a:lnTo>
                <a:lnTo>
                  <a:pt x="331546" y="379730"/>
                </a:lnTo>
                <a:lnTo>
                  <a:pt x="359397" y="373380"/>
                </a:lnTo>
                <a:lnTo>
                  <a:pt x="380263" y="359410"/>
                </a:lnTo>
                <a:lnTo>
                  <a:pt x="382168" y="358140"/>
                </a:lnTo>
                <a:lnTo>
                  <a:pt x="397522" y="335280"/>
                </a:lnTo>
                <a:lnTo>
                  <a:pt x="403161" y="307340"/>
                </a:lnTo>
                <a:lnTo>
                  <a:pt x="403161" y="302260"/>
                </a:lnTo>
                <a:lnTo>
                  <a:pt x="402602" y="297180"/>
                </a:lnTo>
                <a:lnTo>
                  <a:pt x="401472" y="292100"/>
                </a:lnTo>
                <a:lnTo>
                  <a:pt x="403250" y="292100"/>
                </a:lnTo>
                <a:lnTo>
                  <a:pt x="405218" y="293370"/>
                </a:lnTo>
                <a:lnTo>
                  <a:pt x="446493" y="293370"/>
                </a:lnTo>
                <a:lnTo>
                  <a:pt x="453771" y="294640"/>
                </a:lnTo>
                <a:lnTo>
                  <a:pt x="459714" y="298450"/>
                </a:lnTo>
                <a:lnTo>
                  <a:pt x="463740" y="304800"/>
                </a:lnTo>
                <a:lnTo>
                  <a:pt x="465226" y="312420"/>
                </a:lnTo>
                <a:lnTo>
                  <a:pt x="465226" y="268808"/>
                </a:lnTo>
                <a:lnTo>
                  <a:pt x="460819" y="266700"/>
                </a:lnTo>
                <a:lnTo>
                  <a:pt x="460171" y="266700"/>
                </a:lnTo>
                <a:lnTo>
                  <a:pt x="460438" y="265430"/>
                </a:lnTo>
                <a:lnTo>
                  <a:pt x="483654" y="157480"/>
                </a:lnTo>
                <a:lnTo>
                  <a:pt x="485533" y="149860"/>
                </a:lnTo>
                <a:lnTo>
                  <a:pt x="481126" y="142240"/>
                </a:lnTo>
                <a:lnTo>
                  <a:pt x="466712" y="138430"/>
                </a:lnTo>
                <a:lnTo>
                  <a:pt x="459320" y="143510"/>
                </a:lnTo>
                <a:lnTo>
                  <a:pt x="457542" y="149860"/>
                </a:lnTo>
                <a:lnTo>
                  <a:pt x="432739" y="265430"/>
                </a:lnTo>
                <a:lnTo>
                  <a:pt x="415137" y="265430"/>
                </a:lnTo>
                <a:lnTo>
                  <a:pt x="415734" y="234950"/>
                </a:lnTo>
                <a:lnTo>
                  <a:pt x="416001" y="220980"/>
                </a:lnTo>
                <a:lnTo>
                  <a:pt x="416077" y="213360"/>
                </a:lnTo>
                <a:lnTo>
                  <a:pt x="414020" y="208280"/>
                </a:lnTo>
                <a:lnTo>
                  <a:pt x="410641" y="205740"/>
                </a:lnTo>
                <a:lnTo>
                  <a:pt x="407187" y="203200"/>
                </a:lnTo>
                <a:lnTo>
                  <a:pt x="402780" y="203200"/>
                </a:lnTo>
                <a:lnTo>
                  <a:pt x="398665" y="204470"/>
                </a:lnTo>
                <a:lnTo>
                  <a:pt x="389394" y="206667"/>
                </a:lnTo>
                <a:lnTo>
                  <a:pt x="389394" y="265430"/>
                </a:lnTo>
                <a:lnTo>
                  <a:pt x="383476" y="257810"/>
                </a:lnTo>
                <a:lnTo>
                  <a:pt x="383222" y="257581"/>
                </a:lnTo>
                <a:lnTo>
                  <a:pt x="383222" y="307340"/>
                </a:lnTo>
                <a:lnTo>
                  <a:pt x="379145" y="327660"/>
                </a:lnTo>
                <a:lnTo>
                  <a:pt x="368046" y="344170"/>
                </a:lnTo>
                <a:lnTo>
                  <a:pt x="351586" y="355600"/>
                </a:lnTo>
                <a:lnTo>
                  <a:pt x="331457" y="359410"/>
                </a:lnTo>
                <a:lnTo>
                  <a:pt x="311327" y="355600"/>
                </a:lnTo>
                <a:lnTo>
                  <a:pt x="294868" y="344170"/>
                </a:lnTo>
                <a:lnTo>
                  <a:pt x="283768" y="327660"/>
                </a:lnTo>
                <a:lnTo>
                  <a:pt x="281724" y="317500"/>
                </a:lnTo>
                <a:lnTo>
                  <a:pt x="279692" y="307340"/>
                </a:lnTo>
                <a:lnTo>
                  <a:pt x="281724" y="297180"/>
                </a:lnTo>
                <a:lnTo>
                  <a:pt x="283768" y="287020"/>
                </a:lnTo>
                <a:lnTo>
                  <a:pt x="294868" y="270510"/>
                </a:lnTo>
                <a:lnTo>
                  <a:pt x="311327" y="259080"/>
                </a:lnTo>
                <a:lnTo>
                  <a:pt x="331457" y="255270"/>
                </a:lnTo>
                <a:lnTo>
                  <a:pt x="351586" y="259080"/>
                </a:lnTo>
                <a:lnTo>
                  <a:pt x="368046" y="270510"/>
                </a:lnTo>
                <a:lnTo>
                  <a:pt x="379145" y="287020"/>
                </a:lnTo>
                <a:lnTo>
                  <a:pt x="383222" y="307340"/>
                </a:lnTo>
                <a:lnTo>
                  <a:pt x="383222" y="257581"/>
                </a:lnTo>
                <a:lnTo>
                  <a:pt x="380771" y="255270"/>
                </a:lnTo>
                <a:lnTo>
                  <a:pt x="376707" y="251460"/>
                </a:lnTo>
                <a:lnTo>
                  <a:pt x="369176" y="246380"/>
                </a:lnTo>
                <a:lnTo>
                  <a:pt x="360934" y="241300"/>
                </a:lnTo>
                <a:lnTo>
                  <a:pt x="382295" y="237490"/>
                </a:lnTo>
                <a:lnTo>
                  <a:pt x="389115" y="234950"/>
                </a:lnTo>
                <a:lnTo>
                  <a:pt x="389394" y="265430"/>
                </a:lnTo>
                <a:lnTo>
                  <a:pt x="389394" y="206667"/>
                </a:lnTo>
                <a:lnTo>
                  <a:pt x="345033" y="217170"/>
                </a:lnTo>
                <a:lnTo>
                  <a:pt x="295490" y="220980"/>
                </a:lnTo>
                <a:lnTo>
                  <a:pt x="291477" y="220421"/>
                </a:lnTo>
                <a:lnTo>
                  <a:pt x="291477" y="247650"/>
                </a:lnTo>
                <a:lnTo>
                  <a:pt x="280111" y="256540"/>
                </a:lnTo>
                <a:lnTo>
                  <a:pt x="270954" y="269240"/>
                </a:lnTo>
                <a:lnTo>
                  <a:pt x="264363" y="281940"/>
                </a:lnTo>
                <a:lnTo>
                  <a:pt x="260692" y="297180"/>
                </a:lnTo>
                <a:lnTo>
                  <a:pt x="236258" y="297180"/>
                </a:lnTo>
                <a:lnTo>
                  <a:pt x="228219" y="273050"/>
                </a:lnTo>
                <a:lnTo>
                  <a:pt x="217170" y="258724"/>
                </a:lnTo>
                <a:lnTo>
                  <a:pt x="217170" y="307340"/>
                </a:lnTo>
                <a:lnTo>
                  <a:pt x="213093" y="327660"/>
                </a:lnTo>
                <a:lnTo>
                  <a:pt x="201993" y="344170"/>
                </a:lnTo>
                <a:lnTo>
                  <a:pt x="185534" y="355600"/>
                </a:lnTo>
                <a:lnTo>
                  <a:pt x="165404" y="359410"/>
                </a:lnTo>
                <a:lnTo>
                  <a:pt x="145262" y="355600"/>
                </a:lnTo>
                <a:lnTo>
                  <a:pt x="128803" y="344170"/>
                </a:lnTo>
                <a:lnTo>
                  <a:pt x="117703" y="327660"/>
                </a:lnTo>
                <a:lnTo>
                  <a:pt x="113626" y="307340"/>
                </a:lnTo>
                <a:lnTo>
                  <a:pt x="117195" y="289560"/>
                </a:lnTo>
                <a:lnTo>
                  <a:pt x="117703" y="287020"/>
                </a:lnTo>
                <a:lnTo>
                  <a:pt x="128803" y="270510"/>
                </a:lnTo>
                <a:lnTo>
                  <a:pt x="145262" y="259080"/>
                </a:lnTo>
                <a:lnTo>
                  <a:pt x="165404" y="255270"/>
                </a:lnTo>
                <a:lnTo>
                  <a:pt x="185534" y="259080"/>
                </a:lnTo>
                <a:lnTo>
                  <a:pt x="201993" y="270510"/>
                </a:lnTo>
                <a:lnTo>
                  <a:pt x="213093" y="287020"/>
                </a:lnTo>
                <a:lnTo>
                  <a:pt x="217170" y="307340"/>
                </a:lnTo>
                <a:lnTo>
                  <a:pt x="217170" y="258724"/>
                </a:lnTo>
                <a:lnTo>
                  <a:pt x="214515" y="255270"/>
                </a:lnTo>
                <a:lnTo>
                  <a:pt x="212547" y="252730"/>
                </a:lnTo>
                <a:lnTo>
                  <a:pt x="191033" y="240030"/>
                </a:lnTo>
                <a:lnTo>
                  <a:pt x="165404" y="234950"/>
                </a:lnTo>
                <a:lnTo>
                  <a:pt x="147561" y="237490"/>
                </a:lnTo>
                <a:lnTo>
                  <a:pt x="131343" y="243840"/>
                </a:lnTo>
                <a:lnTo>
                  <a:pt x="117348" y="254000"/>
                </a:lnTo>
                <a:lnTo>
                  <a:pt x="106146" y="266700"/>
                </a:lnTo>
                <a:lnTo>
                  <a:pt x="106146" y="265430"/>
                </a:lnTo>
                <a:lnTo>
                  <a:pt x="106337" y="231140"/>
                </a:lnTo>
                <a:lnTo>
                  <a:pt x="125107" y="227330"/>
                </a:lnTo>
                <a:lnTo>
                  <a:pt x="139636" y="219710"/>
                </a:lnTo>
                <a:lnTo>
                  <a:pt x="150190" y="209550"/>
                </a:lnTo>
                <a:lnTo>
                  <a:pt x="157073" y="194310"/>
                </a:lnTo>
                <a:lnTo>
                  <a:pt x="164960" y="201930"/>
                </a:lnTo>
                <a:lnTo>
                  <a:pt x="197129" y="223520"/>
                </a:lnTo>
                <a:lnTo>
                  <a:pt x="243713" y="241300"/>
                </a:lnTo>
                <a:lnTo>
                  <a:pt x="291477" y="247650"/>
                </a:lnTo>
                <a:lnTo>
                  <a:pt x="291477" y="220421"/>
                </a:lnTo>
                <a:lnTo>
                  <a:pt x="250685" y="214630"/>
                </a:lnTo>
                <a:lnTo>
                  <a:pt x="211264" y="200660"/>
                </a:lnTo>
                <a:lnTo>
                  <a:pt x="171805" y="171450"/>
                </a:lnTo>
                <a:lnTo>
                  <a:pt x="156603" y="149860"/>
                </a:lnTo>
                <a:lnTo>
                  <a:pt x="150329" y="147320"/>
                </a:lnTo>
                <a:lnTo>
                  <a:pt x="144437" y="148590"/>
                </a:lnTo>
                <a:lnTo>
                  <a:pt x="138531" y="151130"/>
                </a:lnTo>
                <a:lnTo>
                  <a:pt x="134315" y="156210"/>
                </a:lnTo>
                <a:lnTo>
                  <a:pt x="134315" y="162560"/>
                </a:lnTo>
                <a:lnTo>
                  <a:pt x="132651" y="182880"/>
                </a:lnTo>
                <a:lnTo>
                  <a:pt x="126352" y="195580"/>
                </a:lnTo>
                <a:lnTo>
                  <a:pt x="113423" y="201930"/>
                </a:lnTo>
                <a:lnTo>
                  <a:pt x="91922" y="205740"/>
                </a:lnTo>
                <a:lnTo>
                  <a:pt x="84810" y="205740"/>
                </a:lnTo>
                <a:lnTo>
                  <a:pt x="79375" y="212090"/>
                </a:lnTo>
                <a:lnTo>
                  <a:pt x="79375" y="265430"/>
                </a:lnTo>
                <a:lnTo>
                  <a:pt x="61874" y="265430"/>
                </a:lnTo>
                <a:lnTo>
                  <a:pt x="58470" y="250190"/>
                </a:lnTo>
                <a:lnTo>
                  <a:pt x="56464" y="237490"/>
                </a:lnTo>
                <a:lnTo>
                  <a:pt x="55346" y="226060"/>
                </a:lnTo>
                <a:lnTo>
                  <a:pt x="54571" y="218440"/>
                </a:lnTo>
                <a:lnTo>
                  <a:pt x="53682" y="201930"/>
                </a:lnTo>
                <a:lnTo>
                  <a:pt x="53657" y="170180"/>
                </a:lnTo>
                <a:lnTo>
                  <a:pt x="54038" y="151130"/>
                </a:lnTo>
                <a:lnTo>
                  <a:pt x="66408" y="102870"/>
                </a:lnTo>
                <a:lnTo>
                  <a:pt x="94729" y="91440"/>
                </a:lnTo>
                <a:lnTo>
                  <a:pt x="118783" y="91440"/>
                </a:lnTo>
                <a:lnTo>
                  <a:pt x="122237" y="90170"/>
                </a:lnTo>
                <a:lnTo>
                  <a:pt x="173075" y="39370"/>
                </a:lnTo>
                <a:lnTo>
                  <a:pt x="181152" y="33020"/>
                </a:lnTo>
                <a:lnTo>
                  <a:pt x="190436" y="29210"/>
                </a:lnTo>
                <a:lnTo>
                  <a:pt x="200418" y="26670"/>
                </a:lnTo>
                <a:lnTo>
                  <a:pt x="210604" y="27940"/>
                </a:lnTo>
                <a:lnTo>
                  <a:pt x="380314" y="68580"/>
                </a:lnTo>
                <a:lnTo>
                  <a:pt x="400773" y="72390"/>
                </a:lnTo>
                <a:lnTo>
                  <a:pt x="407644" y="72390"/>
                </a:lnTo>
                <a:lnTo>
                  <a:pt x="427443" y="69850"/>
                </a:lnTo>
                <a:lnTo>
                  <a:pt x="446608" y="64770"/>
                </a:lnTo>
                <a:lnTo>
                  <a:pt x="464705" y="57150"/>
                </a:lnTo>
                <a:lnTo>
                  <a:pt x="481228" y="45720"/>
                </a:lnTo>
                <a:lnTo>
                  <a:pt x="482815" y="45720"/>
                </a:lnTo>
                <a:lnTo>
                  <a:pt x="483654" y="46990"/>
                </a:lnTo>
                <a:lnTo>
                  <a:pt x="483374" y="46990"/>
                </a:lnTo>
                <a:lnTo>
                  <a:pt x="473176" y="88900"/>
                </a:lnTo>
                <a:lnTo>
                  <a:pt x="471398" y="95250"/>
                </a:lnTo>
                <a:lnTo>
                  <a:pt x="475703" y="102870"/>
                </a:lnTo>
                <a:lnTo>
                  <a:pt x="482904" y="105410"/>
                </a:lnTo>
                <a:lnTo>
                  <a:pt x="490118" y="106680"/>
                </a:lnTo>
                <a:lnTo>
                  <a:pt x="497509" y="102870"/>
                </a:lnTo>
                <a:lnTo>
                  <a:pt x="499287" y="95250"/>
                </a:lnTo>
                <a:lnTo>
                  <a:pt x="509485" y="54610"/>
                </a:lnTo>
                <a:lnTo>
                  <a:pt x="510374" y="4572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4" name="Marcador de pie de página 2">
            <a:extLst>
              <a:ext uri="{FF2B5EF4-FFF2-40B4-BE49-F238E27FC236}">
                <a16:creationId xmlns:a16="http://schemas.microsoft.com/office/drawing/2014/main" id="{CB813BD4-78D2-7E72-C2FB-BF82EE60C32E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575" y="4176817"/>
            <a:ext cx="634776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Criterios de aceptación (historias de usuario)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1596" y="6555080"/>
            <a:ext cx="14541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7</a:t>
            </a:fld>
            <a:endParaRPr sz="800">
              <a:latin typeface="Tahom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DE8FBA9-FFBC-3251-82A9-577C33C0D6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4943" y="669050"/>
            <a:ext cx="5227320" cy="34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6868B07-4444-458A-7845-34A5D9A3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2" y="226779"/>
            <a:ext cx="800041" cy="7613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E47442-781A-72F7-C460-461CF398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8" y="976522"/>
            <a:ext cx="800041" cy="7045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128303-4D6D-2A69-A974-CE13072A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" y="1678517"/>
            <a:ext cx="880045" cy="7239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C7B62B-6852-595F-358C-56D4AA43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5" y="2445784"/>
            <a:ext cx="908719" cy="8587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6BE039-9048-31CE-D15B-D4B1E04AF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70" y="6422238"/>
            <a:ext cx="908719" cy="42781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B613C74-EFE8-36C8-23AD-0E8950061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707" y="6305965"/>
            <a:ext cx="699495" cy="53711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E55F8E7-F8E7-4D73-4A9A-16B267943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944" y="6312460"/>
            <a:ext cx="755705" cy="4559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03DB755-27FC-58BE-88DA-F23CF747F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8" y="6256172"/>
            <a:ext cx="793177" cy="4965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994772-7411-DA49-DBC0-D6B2DDC42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70" y="3211359"/>
            <a:ext cx="871245" cy="86812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58A6D2C-DD42-8038-A3D7-DD9B696657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579" y="3971990"/>
            <a:ext cx="871245" cy="8306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27A7E69-8C3A-7B9F-8566-5EDF01C496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706" y="161286"/>
            <a:ext cx="871245" cy="80566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CC4EC6F-5A70-344B-442C-4BEE5AD300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6928" y="904217"/>
            <a:ext cx="871245" cy="75570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EAD5ACE-6D48-9653-0291-5DB0EE1C43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4306" y="4057508"/>
            <a:ext cx="865000" cy="75570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C87D2B0-8634-0DEA-86DC-E082C8746C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6715" y="2571580"/>
            <a:ext cx="865000" cy="793177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92D7D50-9A9C-9D87-0C33-9CD9F4EAB3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7115" y="3279601"/>
            <a:ext cx="865000" cy="87436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653E8E3-7EB2-278A-7E68-E3F60DEE4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4976" y="1680861"/>
            <a:ext cx="865000" cy="8618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09D1288-6E0E-7F8F-EB60-DB42C59F4F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4719" y="5496000"/>
            <a:ext cx="889982" cy="86187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C8063F2-3CAA-878F-1802-24F862AEBC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476" y="5516160"/>
            <a:ext cx="889982" cy="7963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CD28426-AED6-AA03-09E9-240C94A1A5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5724" y="4684556"/>
            <a:ext cx="889982" cy="84001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B402809-80C3-D976-0E00-542A4391339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179" y="4802834"/>
            <a:ext cx="889982" cy="81815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C2F2867-3834-18E5-8260-AA668700B293}"/>
              </a:ext>
            </a:extLst>
          </p:cNvPr>
          <p:cNvCxnSpPr/>
          <p:nvPr/>
        </p:nvCxnSpPr>
        <p:spPr>
          <a:xfrm>
            <a:off x="2539396" y="179654"/>
            <a:ext cx="0" cy="60765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CA1BCBE-765D-8D66-F54A-C73E8496A8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40837" y="0"/>
            <a:ext cx="1626124" cy="685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50C7C74-1E39-E855-8687-ED515166B8B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95337" y="226447"/>
            <a:ext cx="6960103" cy="630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</p:spPr>
        <p:txBody>
          <a:bodyPr>
            <a:normAutofit fontScale="47500" lnSpcReduction="20000"/>
          </a:bodyPr>
          <a:lstStyle/>
          <a:p>
            <a:r>
              <a:rPr lang="es-ES" b="1" dirty="0"/>
              <a:t>Historia Usuario 1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Nombre de historia: </a:t>
            </a:r>
            <a:r>
              <a:rPr lang="es-ES" dirty="0"/>
              <a:t>Lista de clientes.</a:t>
            </a:r>
          </a:p>
          <a:p>
            <a:pPr marL="0" indent="0"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nuestra lista de clientes para tener una visión general de los mismos.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1: Lista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la lista de clientes.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debería ver la lista de clientes: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Nombre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Apellidos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Número de préstamos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Activos o no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Pasivos o no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2: Lista de clientes (Negativo/Alternativo)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la lista de clientes que está VACÍA.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no podrá ver la lista de clientes: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muestra la lista vacía (número de clientes es 0)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E68A0A-74FB-B524-FC62-82D76DF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815271"/>
            <a:ext cx="5255688" cy="3404000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Criterios de aceptación (historias de usuario)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</p:spTree>
    <p:extLst>
      <p:ext uri="{BB962C8B-B14F-4D97-AF65-F5344CB8AC3E}">
        <p14:creationId xmlns:p14="http://schemas.microsoft.com/office/powerpoint/2010/main" val="1230126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Título Presentación&amp;quot;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300&quot;/&gt;&lt;/object&gt;&lt;object type=&quot;3&quot; unique_id=&quot;10005&quot;&gt;&lt;property id=&quot;20148&quot; value=&quot;5&quot;/&gt;&lt;property id=&quot;20300&quot; value=&quot;Slide 3&quot;/&gt;&lt;property id=&quot;20307&quot; value=&quot;322&quot;/&gt;&lt;/object&gt;&lt;object type=&quot;3&quot; unique_id=&quot;10006&quot;&gt;&lt;property id=&quot;20148&quot; value=&quot;5&quot;/&gt;&lt;property id=&quot;20300&quot; value=&quot;Slide 4 - &amp;quot;Título de prueba&amp;quot;&quot;/&gt;&lt;property id=&quot;20307&quot; value=&quot;294&quot;/&gt;&lt;/object&gt;&lt;object type=&quot;3&quot; unique_id=&quot;10007&quot;&gt;&lt;property id=&quot;20148&quot; value=&quot;5&quot;/&gt;&lt;property id=&quot;20300&quot; value=&quot;Slide 5 - &amp;quot;Título de prueba&amp;quot;&quot;/&gt;&lt;property id=&quot;20307&quot; value=&quot;296&quot;/&gt;&lt;/object&gt;&lt;object type=&quot;3&quot; unique_id=&quot;10008&quot;&gt;&lt;property id=&quot;20148&quot; value=&quot;5&quot;/&gt;&lt;property id=&quot;20300&quot; value=&quot;Slide 6 - &amp;quot;Título de prueba&amp;quot;&quot;/&gt;&lt;property id=&quot;20307&quot; value=&quot;320&quot;/&gt;&lt;/object&gt;&lt;object type=&quot;3&quot; unique_id=&quot;10009&quot;&gt;&lt;property id=&quot;20148&quot; value=&quot;5&quot;/&gt;&lt;property id=&quot;20300&quot; value=&quot;Slide 7&quot;/&gt;&lt;property id=&quot;20307&quot; value=&quot;314&quot;/&gt;&lt;/object&gt;&lt;object type=&quot;3&quot; unique_id=&quot;10010&quot;&gt;&lt;property id=&quot;20148&quot; value=&quot;5&quot;/&gt;&lt;property id=&quot;20300&quot; value=&quot;Slide 8&quot;/&gt;&lt;property id=&quot;20307&quot; value=&quot;315&quot;/&gt;&lt;/object&gt;&lt;object type=&quot;3&quot; unique_id=&quot;10011&quot;&gt;&lt;property id=&quot;20148&quot; value=&quot;5&quot;/&gt;&lt;property id=&quot;20300&quot; value=&quot;Slide 9&quot;/&gt;&lt;property id=&quot;20307&quot; value=&quot;319&quot;/&gt;&lt;/object&gt;&lt;object type=&quot;3&quot; unique_id=&quot;10012&quot;&gt;&lt;property id=&quot;20148&quot; value=&quot;5&quot;/&gt;&lt;property id=&quot;20300&quot; value=&quot;Slide 10&quot;/&gt;&lt;property id=&quot;20307&quot; value=&quot;261&quot;/&gt;&lt;/object&gt;&lt;object type=&quot;3&quot; unique_id=&quot;10013&quot;&gt;&lt;property id=&quot;20148&quot; value=&quot;5&quot;/&gt;&lt;property id=&quot;20300&quot; value=&quot;Slide 11&quot;/&gt;&lt;property id=&quot;20307&quot; value=&quot;312&quot;/&gt;&lt;/object&gt;&lt;object type=&quot;3&quot; unique_id=&quot;10014&quot;&gt;&lt;property id=&quot;20148&quot; value=&quot;5&quot;/&gt;&lt;property id=&quot;20300&quot; value=&quot;Slide 12&quot;/&gt;&lt;property id=&quot;20307&quot; value=&quot;321&quot;/&gt;&lt;/object&gt;&lt;object type=&quot;3&quot; unique_id=&quot;10015&quot;&gt;&lt;property id=&quot;20148&quot; value=&quot;5&quot;/&gt;&lt;property id=&quot;20300&quot; value=&quot;Slide 13&quot;/&gt;&lt;property id=&quot;20307&quot; value=&quot;313&quot;/&gt;&lt;/object&gt;&lt;object type=&quot;3&quot; unique_id=&quot;10016&quot;&gt;&lt;property id=&quot;20148&quot; value=&quot;5&quot;/&gt;&lt;property id=&quot;20300&quot; value=&quot;Slide 14&quot;/&gt;&lt;property id=&quot;20307&quot; value=&quot;307&quot;/&gt;&lt;/object&gt;&lt;object type=&quot;3&quot; unique_id=&quot;10017&quot;&gt;&lt;property id=&quot;20148&quot; value=&quot;5&quot;/&gt;&lt;property id=&quot;20300&quot; value=&quot;Slide 15 - &amp;quot;Marie Kondo&amp;quot;&quot;/&gt;&lt;property id=&quot;20307&quot; value=&quot;304&quot;/&gt;&lt;/object&gt;&lt;object type=&quot;3&quot; unique_id=&quot;10018&quot;&gt;&lt;property id=&quot;20148&quot; value=&quot;5&quot;/&gt;&lt;property id=&quot;20300&quot; value=&quot;Slide 16 - &amp;quot;Ejemplo de contenido: nosotros&amp;quot;&quot;/&gt;&lt;property id=&quot;20307&quot; value=&quot;257&quot;/&gt;&lt;/object&gt;&lt;object type=&quot;3&quot; unique_id=&quot;10019&quot;&gt;&lt;property id=&quot;20148&quot; value=&quot;5&quot;/&gt;&lt;property id=&quot;20300&quot; value=&quot;Slide 17 - &amp;quot;Ejemplo de contenido: tabla &amp;quot;&quot;/&gt;&lt;property id=&quot;20307&quot; value=&quot;301&quot;/&gt;&lt;/object&gt;&lt;object type=&quot;3&quot; unique_id=&quot;10020&quot;&gt;&lt;property id=&quot;20148&quot; value=&quot;5&quot;/&gt;&lt;property id=&quot;20300&quot; value=&quot;Slide 18 - &amp;quot;Ejemplo de contenido: nuestros valores&amp;quot;&quot;/&gt;&lt;property id=&quot;20307&quot; value=&quot;258&quot;/&gt;&lt;/object&gt;&lt;object type=&quot;3&quot; unique_id=&quot;10021&quot;&gt;&lt;property id=&quot;20148&quot; value=&quot;5&quot;/&gt;&lt;property id=&quot;20300&quot; value=&quot;Slide 19 - &amp;quot;Ejemplo de contenido&amp;quot;&quot;/&gt;&lt;property id=&quot;20307&quot; value=&quot;259&quot;/&gt;&lt;/object&gt;&lt;object type=&quot;3&quot; unique_id=&quot;10022&quot;&gt;&lt;property id=&quot;20148&quot; value=&quot;5&quot;/&gt;&lt;property id=&quot;20300&quot; value=&quot;Slide 20 - &amp;quot;Ejemplo de contenido&amp;quot;&quot;/&gt;&lt;property id=&quot;20307&quot; value=&quot;270&quot;/&gt;&lt;/object&gt;&lt;object type=&quot;3&quot; unique_id=&quot;10023&quot;&gt;&lt;property id=&quot;20148&quot; value=&quot;5&quot;/&gt;&lt;property id=&quot;20300&quot; value=&quot;Slide 21 - &amp;quot;Ejemplo de contenido&amp;quot;&quot;/&gt;&lt;property id=&quot;20307&quot; value=&quot;271&quot;/&gt;&lt;/object&gt;&lt;object type=&quot;3&quot; unique_id=&quot;10024&quot;&gt;&lt;property id=&quot;20148&quot; value=&quot;5&quot;/&gt;&lt;property id=&quot;20300&quot; value=&quot;Slide 22 - &amp;quot;Ejemplo de contenido: foto&amp;quot;&quot;/&gt;&lt;property id=&quot;20307&quot; value=&quot;273&quot;/&gt;&lt;/object&gt;&lt;object type=&quot;3&quot; unique_id=&quot;10025&quot;&gt;&lt;property id=&quot;20148&quot; value=&quot;5&quot;/&gt;&lt;property id=&quot;20300&quot; value=&quot;Slide 23 - &amp;quot;Ejemplo de contenido: foto&amp;quot;&quot;/&gt;&lt;property id=&quot;20307&quot; value=&quot;316&quot;/&gt;&lt;/object&gt;&lt;object type=&quot;3&quot; unique_id=&quot;10026&quot;&gt;&lt;property id=&quot;20148&quot; value=&quot;5&quot;/&gt;&lt;property id=&quot;20300&quot; value=&quot;Slide 24 - &amp;quot;Ejemplo de contenido: foto&amp;quot;&quot;/&gt;&lt;property id=&quot;20307&quot; value=&quot;317&quot;/&gt;&lt;/object&gt;&lt;object type=&quot;3&quot; unique_id=&quot;10027&quot;&gt;&lt;property id=&quot;20148&quot; value=&quot;5&quot;/&gt;&lt;property id=&quot;20300&quot; value=&quot;Slide 25&quot;/&gt;&lt;property id=&quot;20307&quot; value=&quot;262&quot;/&gt;&lt;/object&gt;&lt;object type=&quot;3&quot; unique_id=&quot;10028&quot;&gt;&lt;property id=&quot;20148&quot; value=&quot;5&quot;/&gt;&lt;property id=&quot;20300&quot; value=&quot;Slide 26&quot;/&gt;&lt;property id=&quot;20307&quot; value=&quot;263&quot;/&gt;&lt;/object&gt;&lt;object type=&quot;3&quot; unique_id=&quot;10029&quot;&gt;&lt;property id=&quot;20148&quot; value=&quot;5&quot;/&gt;&lt;property id=&quot;20300&quot; value=&quot;Slide 27&quot;/&gt;&lt;property id=&quot;20307&quot; value=&quot;297&quot;/&gt;&lt;/object&gt;&lt;object type=&quot;3&quot; unique_id=&quot;10030&quot;&gt;&lt;property id=&quot;20148&quot; value=&quot;5&quot;/&gt;&lt;property id=&quot;20300&quot; value=&quot;Slide 28&quot;/&gt;&lt;property id=&quot;20307&quot; value=&quot;264&quot;/&gt;&lt;/object&gt;&lt;object type=&quot;3&quot; unique_id=&quot;10031&quot;&gt;&lt;property id=&quot;20148&quot; value=&quot;5&quot;/&gt;&lt;property id=&quot;20300&quot; value=&quot;Slide 29&quot;/&gt;&lt;property id=&quot;20307&quot; value=&quot;265&quot;/&gt;&lt;/object&gt;&lt;object type=&quot;3&quot; unique_id=&quot;10032&quot;&gt;&lt;property id=&quot;20148&quot; value=&quot;5&quot;/&gt;&lt;property id=&quot;20300&quot; value=&quot;Slide 30&quot;/&gt;&lt;property id=&quot;20307&quot; value=&quot;298&quot;/&gt;&lt;/object&gt;&lt;object type=&quot;3&quot; unique_id=&quot;10033&quot;&gt;&lt;property id=&quot;20148&quot; value=&quot;5&quot;/&gt;&lt;property id=&quot;20300&quot; value=&quot;Slide 31&quot;/&gt;&lt;property id=&quot;20307&quot; value=&quot;266&quot;/&gt;&lt;/object&gt;&lt;object type=&quot;3&quot; unique_id=&quot;10034&quot;&gt;&lt;property id=&quot;20148&quot; value=&quot;5&quot;/&gt;&lt;property id=&quot;20300&quot; value=&quot;Slide 32&quot;/&gt;&lt;property id=&quot;20307&quot; value=&quot;267&quot;/&gt;&lt;/object&gt;&lt;object type=&quot;3&quot; unique_id=&quot;10035&quot;&gt;&lt;property id=&quot;20148&quot; value=&quot;5&quot;/&gt;&lt;property id=&quot;20300&quot; value=&quot;Slide 33&quot;/&gt;&lt;property id=&quot;20307&quot; value=&quot;299&quot;/&gt;&lt;/object&gt;&lt;object type=&quot;3&quot; unique_id=&quot;10036&quot;&gt;&lt;property id=&quot;20148&quot; value=&quot;5&quot;/&gt;&lt;property id=&quot;20300&quot; value=&quot;Slide 34&quot;/&gt;&lt;property id=&quot;20307&quot; value=&quot;281&quot;/&gt;&lt;/object&gt;&lt;object type=&quot;3&quot; unique_id=&quot;10037&quot;&gt;&lt;property id=&quot;20148&quot; value=&quot;5&quot;/&gt;&lt;property id=&quot;20300&quot; value=&quot;Slide 35 - &amp;quot;Página Copyright&amp;quot;&quot;/&gt;&lt;property id=&quot;20307&quot; value=&quot;308&quot;/&gt;&lt;/object&gt;&lt;object type=&quot;3&quot; unique_id=&quot;10038&quot;&gt;&lt;property id=&quot;20148&quot; value=&quot;5&quot;/&gt;&lt;property id=&quot;20300&quot; value=&quot;Slide 36&quot;/&gt;&lt;property id=&quot;20307&quot; value=&quot;318&quot;/&gt;&lt;/object&gt;&lt;object type=&quot;3&quot; unique_id=&quot;10039&quot;&gt;&lt;property id=&quot;20148&quot; value=&quot;5&quot;/&gt;&lt;property id=&quot;20300&quot; value=&quot;Slide 37&quot;/&gt;&lt;property id=&quot;20307&quot; value=&quot;303&quot;/&gt;&lt;/object&gt;&lt;object type=&quot;3&quot; unique_id=&quot;10040&quot;&gt;&lt;property id=&quot;20148&quot; value=&quot;5&quot;/&gt;&lt;property id=&quot;20300&quot; value=&quot;Slide 38 - &amp;quot;Iconos&amp;quot;&quot;/&gt;&lt;property id=&quot;20307&quot; value=&quot;289&quot;/&gt;&lt;/object&gt;&lt;object type=&quot;3&quot; unique_id=&quot;10041&quot;&gt;&lt;property id=&quot;20148&quot; value=&quot;5&quot;/&gt;&lt;property id=&quot;20300&quot; value=&quot;Slide 39&quot;/&gt;&lt;property id=&quot;20307&quot; value=&quot;290&quot;/&gt;&lt;/object&gt;&lt;object type=&quot;3&quot; unique_id=&quot;10042&quot;&gt;&lt;property id=&quot;20148&quot; value=&quot;5&quot;/&gt;&lt;property id=&quot;20300&quot; value=&quot;Slide 40&quot;/&gt;&lt;property id=&quot;20307&quot; value=&quot;292&quot;/&gt;&lt;/object&gt;&lt;object type=&quot;3&quot; unique_id=&quot;10043&quot;&gt;&lt;property id=&quot;20148&quot; value=&quot;5&quot;/&gt;&lt;property id=&quot;20300&quot; value=&quot;Slide 41&quot;/&gt;&lt;property id=&quot;20307&quot; value=&quot;311&quot;/&gt;&lt;/object&gt;&lt;object type=&quot;3&quot; unique_id=&quot;10044&quot;&gt;&lt;property id=&quot;20148&quot; value=&quot;5&quot;/&gt;&lt;property id=&quot;20300&quot; value=&quot;Slide 42&quot;/&gt;&lt;property id=&quot;20307&quot; value=&quot;309&quot;/&gt;&lt;/object&gt;&lt;object type=&quot;3&quot; unique_id=&quot;10045&quot;&gt;&lt;property id=&quot;20148&quot; value=&quot;5&quot;/&gt;&lt;property id=&quot;20300&quot; value=&quot;Slide 43&quot;/&gt;&lt;property id=&quot;20307&quot; value=&quot;310&quot;/&gt;&lt;/object&gt;&lt;object type=&quot;3&quot; unique_id=&quot;10046&quot;&gt;&lt;property id=&quot;20148&quot; value=&quot;5&quot;/&gt;&lt;property id=&quot;20300&quot; value=&quot;Slide 44&quot;/&gt;&lt;property id=&quot;20307&quot; value=&quot;323&quot;/&gt;&lt;/object&gt;&lt;/object&gt;&lt;object type=&quot;8&quot; unique_id=&quot;1009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ETMIND 2019 - 01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MIND 2019 - 01" id="{E9B3DEA8-F972-4AE1-BD94-74CB9568FD42}" vid="{4897FBFD-E67D-434C-B492-C934DB4E6C54}"/>
    </a:ext>
  </a:extLst>
</a:theme>
</file>

<file path=ppt/theme/theme2.xml><?xml version="1.0" encoding="utf-8"?>
<a:theme xmlns:a="http://schemas.openxmlformats.org/drawingml/2006/main" name="1_ESPAÑOL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NETMIND">
      <a:dk1>
        <a:srgbClr val="009EE0"/>
      </a:dk1>
      <a:lt1>
        <a:sysClr val="window" lastClr="FFFFFF"/>
      </a:lt1>
      <a:dk2>
        <a:srgbClr val="009EE0"/>
      </a:dk2>
      <a:lt2>
        <a:srgbClr val="FFFFFF"/>
      </a:lt2>
      <a:accent1>
        <a:srgbClr val="009EE0"/>
      </a:accent1>
      <a:accent2>
        <a:srgbClr val="3BC4EC"/>
      </a:accent2>
      <a:accent3>
        <a:srgbClr val="0071B0"/>
      </a:accent3>
      <a:accent4>
        <a:srgbClr val="FFB702"/>
      </a:accent4>
      <a:accent5>
        <a:srgbClr val="010203"/>
      </a:accent5>
      <a:accent6>
        <a:srgbClr val="D8D8D8"/>
      </a:accent6>
      <a:hlink>
        <a:srgbClr val="009EE0"/>
      </a:hlink>
      <a:folHlink>
        <a:srgbClr val="0071B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NETMIND">
      <a:dk1>
        <a:srgbClr val="009EE0"/>
      </a:dk1>
      <a:lt1>
        <a:sysClr val="window" lastClr="FFFFFF"/>
      </a:lt1>
      <a:dk2>
        <a:srgbClr val="009EE0"/>
      </a:dk2>
      <a:lt2>
        <a:srgbClr val="FFFFFF"/>
      </a:lt2>
      <a:accent1>
        <a:srgbClr val="009EE0"/>
      </a:accent1>
      <a:accent2>
        <a:srgbClr val="3BC4EC"/>
      </a:accent2>
      <a:accent3>
        <a:srgbClr val="0071B0"/>
      </a:accent3>
      <a:accent4>
        <a:srgbClr val="FFB702"/>
      </a:accent4>
      <a:accent5>
        <a:srgbClr val="010203"/>
      </a:accent5>
      <a:accent6>
        <a:srgbClr val="D8D8D8"/>
      </a:accent6>
      <a:hlink>
        <a:srgbClr val="009EE0"/>
      </a:hlink>
      <a:folHlink>
        <a:srgbClr val="0071B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B666A76BAB7B428301D6190BC85A20" ma:contentTypeVersion="15" ma:contentTypeDescription="Crear nuevo documento." ma:contentTypeScope="" ma:versionID="866ae61b60d406a07f042717c7cfadc9">
  <xsd:schema xmlns:xsd="http://www.w3.org/2001/XMLSchema" xmlns:xs="http://www.w3.org/2001/XMLSchema" xmlns:p="http://schemas.microsoft.com/office/2006/metadata/properties" xmlns:ns2="975b7f9a-800d-415b-98b3-08f16f55d7f0" xmlns:ns3="241fe39d-e5a7-4413-ac3b-f4a3728cd94d" targetNamespace="http://schemas.microsoft.com/office/2006/metadata/properties" ma:root="true" ma:fieldsID="438263c34cbfa58323e0b878b493a1b0" ns2:_="" ns3:_="">
    <xsd:import namespace="975b7f9a-800d-415b-98b3-08f16f55d7f0"/>
    <xsd:import namespace="241fe39d-e5a7-4413-ac3b-f4a3728cd9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Status_x0020_Development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b7f9a-800d-415b-98b3-08f16f55d7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Status_x0020_Development" ma:index="15" nillable="true" ma:displayName="Status Development" ma:default="To-Do" ma:description="Status Development" ma:format="Dropdown" ma:internalName="Status_x0020_Development">
      <xsd:simpleType>
        <xsd:restriction base="dms:Choice">
          <xsd:enumeration value="To-Do"/>
          <xsd:enumeration value="Doing"/>
          <xsd:enumeration value="Done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Flow_SignoffStatus" ma:index="22" nillable="true" ma:displayName="Estado de aprobación" ma:internalName="Estado_x0020_de_x0020_aprobaci_x00f3_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fe39d-e5a7-4413-ac3b-f4a3728cd94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_x0020_Development xmlns="975b7f9a-800d-415b-98b3-08f16f55d7f0">To-Do</Status_x0020_Development>
    <_Flow_SignoffStatus xmlns="975b7f9a-800d-415b-98b3-08f16f55d7f0" xsi:nil="true"/>
  </documentManagement>
</p:properties>
</file>

<file path=customXml/itemProps1.xml><?xml version="1.0" encoding="utf-8"?>
<ds:datastoreItem xmlns:ds="http://schemas.openxmlformats.org/officeDocument/2006/customXml" ds:itemID="{4D88B97B-74C7-4A34-8B59-6617B59ED0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1BD0F2-D04D-44B4-98C9-C4E6C25DD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b7f9a-800d-415b-98b3-08f16f55d7f0"/>
    <ds:schemaRef ds:uri="241fe39d-e5a7-4413-ac3b-f4a3728cd9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5F5825-31DA-4AB4-947F-B9359FF0B510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975b7f9a-800d-415b-98b3-08f16f55d7f0"/>
    <ds:schemaRef ds:uri="http://purl.org/dc/elements/1.1/"/>
    <ds:schemaRef ds:uri="http://schemas.microsoft.com/office/infopath/2007/PartnerControls"/>
    <ds:schemaRef ds:uri="241fe39d-e5a7-4413-ac3b-f4a3728cd94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8928</TotalTime>
  <Words>2731</Words>
  <Application>Microsoft Office PowerPoint</Application>
  <PresentationFormat>Panorámica</PresentationFormat>
  <Paragraphs>287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Courier New</vt:lpstr>
      <vt:lpstr>JetBrains Mono</vt:lpstr>
      <vt:lpstr>Tahoma</vt:lpstr>
      <vt:lpstr>Times New Roman</vt:lpstr>
      <vt:lpstr>Wingdings</vt:lpstr>
      <vt:lpstr>NETMIND 2019 - 01</vt:lpstr>
      <vt:lpstr>1_ESPAÑOL</vt:lpstr>
      <vt:lpstr>Reto 3: Automatización de la calidad [Equipo 2]</vt:lpstr>
      <vt:lpstr>El tercer reto: R3</vt:lpstr>
      <vt:lpstr>El tercer reto: R3</vt:lpstr>
      <vt:lpstr>R3 – Simularemos un sprint de scrum</vt:lpstr>
      <vt:lpstr>R3 – Itinerario</vt:lpstr>
      <vt:lpstr>R2 – Qué se espera</vt:lpstr>
      <vt:lpstr>Criterios de aceptación (historias de usuario)</vt:lpstr>
      <vt:lpstr>Presentación de PowerPoint</vt:lpstr>
      <vt:lpstr>Reto 3: Criterios de aceptación (historias de usuario)</vt:lpstr>
      <vt:lpstr>Reto 3: Criterios de aceptación (historias de usuario)</vt:lpstr>
      <vt:lpstr>Reto 3: Criterios de aceptación (historias de usuario)</vt:lpstr>
      <vt:lpstr>Reto 3: Criterios de aceptación (historia de usuario 4)</vt:lpstr>
      <vt:lpstr>Pruebas de Integración</vt:lpstr>
      <vt:lpstr>Reto 3: Test de Integración (historia de usuario 1)</vt:lpstr>
      <vt:lpstr>Reto 3: Test de Integración (historia de usuario 2)</vt:lpstr>
      <vt:lpstr>Reto 3: Test de Integración (historia de usuario 3)</vt:lpstr>
      <vt:lpstr>Reto 3: Test de Integración (historia de usuario 4)</vt:lpstr>
      <vt:lpstr>Pruebas Unitarias</vt:lpstr>
      <vt:lpstr>Reto 3: Test Unitario 1</vt:lpstr>
      <vt:lpstr>Reto 3: Test Unitario 2</vt:lpstr>
      <vt:lpstr>FIN Reto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juan-jose.presa@dxc.com</dc:creator>
  <cp:lastModifiedBy>Presa, Juan Jose (DXC FDS)</cp:lastModifiedBy>
  <cp:revision>462</cp:revision>
  <cp:lastPrinted>2019-11-21T15:30:19Z</cp:lastPrinted>
  <dcterms:created xsi:type="dcterms:W3CDTF">2019-07-26T07:27:42Z</dcterms:created>
  <dcterms:modified xsi:type="dcterms:W3CDTF">2023-10-23T16:44:33Z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0x0101008FB666A76BAB7B428301D6190BC85A20</vt:lpwstr>
  </property>
</Properties>
</file>