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2"/>
  </p:sldMasterIdLst>
  <p:notesMasterIdLst>
    <p:notesMasterId r:id="rId8"/>
  </p:notesMasterIdLst>
  <p:handoutMasterIdLst>
    <p:handoutMasterId r:id="rId9"/>
  </p:handoutMasterIdLst>
  <p:sldIdLst>
    <p:sldId id="257" r:id="rId3"/>
    <p:sldId id="269" r:id="rId4"/>
    <p:sldId id="263" r:id="rId5"/>
    <p:sldId id="273" r:id="rId6"/>
    <p:sldId id="261" r:id="rId7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/>
            </a:lvl1pPr>
          </a:lstStyle>
          <a:p>
            <a:fld id="{2BCAFC7A-71DD-4C2C-B63D-60FDC7DD5449}" type="datetimeFigureOut">
              <a:rPr lang="en-US" altLang="zh-CN" smtClean="0"/>
              <a:t>7/6/2014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/>
            </a:lvl1pPr>
          </a:lstStyle>
          <a:p>
            <a:fld id="{DA6FC261-E491-4C42-A663-B95247CC46D9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/>
            </a:lvl1pPr>
          </a:lstStyle>
          <a:p>
            <a:fld id="{D85ECAFD-F005-4163-B10D-85806DC43F93}" type="datetimeFigureOut">
              <a:t>2014/7/6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/>
            </a:lvl1pPr>
          </a:lstStyle>
          <a:p>
            <a:fld id="{333E963C-1534-4F8D-B2A7-66D81AA2595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2188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zh-CN" altLang="en-US" smtClean="0"/>
              <a:t>2014/7/6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altLang="zh-CN" smtClean="0"/>
              <a:pPr/>
              <a:t>7/6/2014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27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altLang="zh-CN" smtClean="0"/>
              <a:pPr/>
              <a:t>7/6/2014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87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altLang="zh-CN" smtClean="0"/>
              <a:pPr/>
              <a:t>7/6/2014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71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zh-CN" altLang="en-US" smtClean="0"/>
              <a:t>2014/7/6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2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zh-CN" altLang="en-US" smtClean="0"/>
              <a:t>2014/7/6</a:t>
            </a:fld>
            <a:endParaRPr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9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zh-CN" altLang="en-US" smtClean="0"/>
              <a:t>2014/7/6</a:t>
            </a:fld>
            <a:endParaRPr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zh-CN" altLang="en-US" smtClean="0"/>
              <a:t>2014/7/6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5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altLang="zh-CN" smtClean="0"/>
              <a:pPr/>
              <a:t>7/6/2014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7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81101" y="1447800"/>
            <a:ext cx="5999486" cy="3276600"/>
          </a:xfrm>
        </p:spPr>
        <p:txBody>
          <a:bodyPr/>
          <a:lstStyle>
            <a:lvl1pPr latinLnBrk="0">
              <a:defRPr lang="zh-CN"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dirty="0" smtClean="0"/>
              <a:t>单击</a:t>
            </a:r>
            <a:r>
              <a:rPr lang="zh-CN" dirty="0"/>
              <a:t>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9A250-FF31-4206-8172-F9D3106AACB1}" type="datetimeFigureOut">
              <a:rPr lang="en-US" altLang="zh-CN" smtClean="0"/>
              <a:pPr/>
              <a:t>7/6/2014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81101" y="4953001"/>
            <a:ext cx="5999486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350" b="0" kern="1200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0828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zh-CN" altLang="en-US" smtClean="0"/>
              <a:t>2014/7/6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zh-CN" altLang="en-US" smtClean="0"/>
              <a:t>2014/7/6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zh-CN" altLang="en-US" smtClean="0"/>
              <a:t>2014/7/6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zh-CN" altLang="en-US" smtClean="0"/>
              <a:t>2014/7/6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34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zh-CN" altLang="en-US" smtClean="0"/>
              <a:t>2014/7/6</a:t>
            </a:fld>
            <a:endParaRPr 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0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zh-CN" altLang="en-US" smtClean="0"/>
              <a:t>2014/7/6</a:t>
            </a:fld>
            <a:endParaRPr 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altLang="zh-CN" smtClean="0"/>
              <a:pPr/>
              <a:t>7/6/2014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2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altLang="zh-CN" smtClean="0"/>
              <a:pPr/>
              <a:t>7/6/2014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75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altLang="zh-CN" smtClean="0"/>
              <a:pPr/>
              <a:t>7/6/2014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555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cer\Desktop\&#39033;&#30446;&#29976;&#29305;&#22270;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Collaboration System</a:t>
            </a:r>
            <a:endParaRPr lang="zh-CN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项目周会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–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编码阶段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100" y="2382738"/>
            <a:ext cx="6971227" cy="2017812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cs.xiyoulinux.org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假期工作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开发周期：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7.10~8.24</a:t>
            </a: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工作日：周一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~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周六。周日休整，进度滞后需加班。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团队有效开发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人，工作日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39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天，工作量共计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234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人天。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日报：二级任务负责人每日监督进度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周报：每人每周撰写周报（提供模板），发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PM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处备查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形式：结对编程 追责到人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规范：逻辑清晰 命名规范 注释完整 文档详实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代码管理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代码版本控制工具：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仓库负责人：设计目录结构，审核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PULL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代码部署：仓库负责人合并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PULL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并保证仓库代码质量后，在服务器指定网页目录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CLONE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仓库，以更新副武器代码。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4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项目甘特图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62" y="1591057"/>
            <a:ext cx="6534276" cy="4843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138</Words>
  <Application>Microsoft Office PowerPoint</Application>
  <PresentationFormat>全屏显示(4:3)</PresentationFormat>
  <Paragraphs>23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Microsoft YaHei UI</vt:lpstr>
      <vt:lpstr>宋体</vt:lpstr>
      <vt:lpstr>Arial</vt:lpstr>
      <vt:lpstr>Calibri</vt:lpstr>
      <vt:lpstr>Century Gothic</vt:lpstr>
      <vt:lpstr>Wingdings 3</vt:lpstr>
      <vt:lpstr>离子</vt:lpstr>
      <vt:lpstr>Collaboration System</vt:lpstr>
      <vt:lpstr> cs.xiyoulinux.org</vt:lpstr>
      <vt:lpstr>假期工作</vt:lpstr>
      <vt:lpstr>代码管理</vt:lpstr>
      <vt:lpstr>项目甘特图</vt:lpstr>
    </vt:vector>
  </TitlesOfParts>
  <Company>Xiyou Linux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System</dc:title>
  <dc:creator>林达意</dc:creator>
  <cp:keywords/>
  <cp:lastModifiedBy>林达意</cp:lastModifiedBy>
  <cp:revision>3</cp:revision>
  <cp:lastPrinted>2012-08-15T21:38:02Z</cp:lastPrinted>
  <dcterms:created xsi:type="dcterms:W3CDTF">2014-07-05T17:27:26Z</dcterms:created>
  <dcterms:modified xsi:type="dcterms:W3CDTF">2014-07-06T12:27:27Z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