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0" r:id="rId1"/>
  </p:sldMasterIdLst>
  <p:sldIdLst>
    <p:sldId id="256" r:id="rId2"/>
    <p:sldId id="259" r:id="rId3"/>
    <p:sldId id="263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14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6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5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v-SE" smtClean="0"/>
              <a:t>Klicka här för att ändra format på bakgrundstexten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5679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115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5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34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0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67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5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5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6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11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8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93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9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1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452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154955" y="288701"/>
            <a:ext cx="8825658" cy="3329581"/>
          </a:xfrm>
        </p:spPr>
        <p:txBody>
          <a:bodyPr/>
          <a:lstStyle/>
          <a:p>
            <a:r>
              <a:rPr lang="sv-SE" sz="6600" dirty="0"/>
              <a:t>I</a:t>
            </a:r>
            <a:r>
              <a:rPr lang="sv-SE" sz="6600" dirty="0" smtClean="0"/>
              <a:t>nformationsgömning</a:t>
            </a:r>
            <a:endParaRPr lang="sv-SE" sz="660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154955" y="3618282"/>
            <a:ext cx="8825658" cy="861420"/>
          </a:xfrm>
        </p:spPr>
        <p:txBody>
          <a:bodyPr/>
          <a:lstStyle/>
          <a:p>
            <a:r>
              <a:rPr lang="sv-SE" dirty="0" smtClean="0"/>
              <a:t>Adam </a:t>
            </a:r>
            <a:r>
              <a:rPr lang="sv-SE" dirty="0" err="1" smtClean="0"/>
              <a:t>wENDELIN</a:t>
            </a:r>
            <a:r>
              <a:rPr lang="sv-SE" dirty="0" smtClean="0"/>
              <a:t> &amp; Victoria </a:t>
            </a:r>
            <a:r>
              <a:rPr lang="sv-SE" dirty="0" err="1" smtClean="0"/>
              <a:t>cATALÁN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1241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83" y="831782"/>
            <a:ext cx="5168114" cy="2625402"/>
          </a:xfrm>
        </p:spPr>
      </p:pic>
      <p:pic>
        <p:nvPicPr>
          <p:cNvPr id="8" name="Platshållare för innehåll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375" y="2717441"/>
            <a:ext cx="4619625" cy="3464719"/>
          </a:xfrm>
        </p:spPr>
      </p:pic>
    </p:spTree>
    <p:extLst>
      <p:ext uri="{BB962C8B-B14F-4D97-AF65-F5344CB8AC3E}">
        <p14:creationId xmlns:p14="http://schemas.microsoft.com/office/powerpoint/2010/main" val="171654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99" y="864006"/>
            <a:ext cx="9850225" cy="504895"/>
          </a:xfrm>
          <a:prstGeom prst="rect">
            <a:avLst/>
          </a:prstGeom>
        </p:spPr>
      </p:pic>
      <p:pic>
        <p:nvPicPr>
          <p:cNvPr id="3" name="Bildobjekt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99" y="1833091"/>
            <a:ext cx="3877216" cy="2572109"/>
          </a:xfrm>
          <a:prstGeom prst="rect">
            <a:avLst/>
          </a:prstGeom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225" y="261282"/>
            <a:ext cx="4247971" cy="370629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174" y="1833091"/>
            <a:ext cx="3896269" cy="4629796"/>
          </a:xfrm>
          <a:prstGeom prst="rect">
            <a:avLst/>
          </a:prstGeom>
        </p:spPr>
      </p:pic>
      <p:cxnSp>
        <p:nvCxnSpPr>
          <p:cNvPr id="7" name="Rak pil 6"/>
          <p:cNvCxnSpPr>
            <a:stCxn id="4" idx="2"/>
            <a:endCxn id="2" idx="0"/>
          </p:cNvCxnSpPr>
          <p:nvPr/>
        </p:nvCxnSpPr>
        <p:spPr>
          <a:xfrm>
            <a:off x="5201211" y="631911"/>
            <a:ext cx="1" cy="23209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Rak pil 7"/>
          <p:cNvCxnSpPr>
            <a:stCxn id="2" idx="2"/>
          </p:cNvCxnSpPr>
          <p:nvPr/>
        </p:nvCxnSpPr>
        <p:spPr>
          <a:xfrm>
            <a:off x="5201212" y="1368901"/>
            <a:ext cx="1025962" cy="46419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Rak pil 8"/>
          <p:cNvCxnSpPr/>
          <p:nvPr/>
        </p:nvCxnSpPr>
        <p:spPr>
          <a:xfrm flipH="1">
            <a:off x="4153315" y="1368901"/>
            <a:ext cx="1047895" cy="46419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28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2322287" y="1973944"/>
            <a:ext cx="3381828" cy="1262743"/>
          </a:xfrm>
        </p:spPr>
        <p:txBody>
          <a:bodyPr>
            <a:normAutofit/>
          </a:bodyPr>
          <a:lstStyle/>
          <a:p>
            <a:r>
              <a:rPr lang="sv-SE" sz="1800" dirty="0" smtClean="0">
                <a:latin typeface="Lucida Handwriting" panose="03010101010101010101" pitchFamily="66" charset="0"/>
              </a:rPr>
              <a:t>Diskuterat bil,</a:t>
            </a:r>
          </a:p>
          <a:p>
            <a:r>
              <a:rPr lang="sv-SE" sz="1800" dirty="0" smtClean="0">
                <a:latin typeface="Lucida Handwriting" panose="03010101010101010101" pitchFamily="66" charset="0"/>
              </a:rPr>
              <a:t>Principen infogömning,</a:t>
            </a:r>
          </a:p>
          <a:p>
            <a:r>
              <a:rPr lang="sv-SE" sz="1800" dirty="0" smtClean="0">
                <a:latin typeface="Lucida Handwriting" panose="03010101010101010101" pitchFamily="66" charset="0"/>
              </a:rPr>
              <a:t>Kopplat till koden</a:t>
            </a:r>
          </a:p>
        </p:txBody>
      </p:sp>
      <p:sp>
        <p:nvSpPr>
          <p:cNvPr id="6" name="Platshållare för text 3"/>
          <p:cNvSpPr txBox="1">
            <a:spLocks/>
          </p:cNvSpPr>
          <p:nvPr/>
        </p:nvSpPr>
        <p:spPr>
          <a:xfrm>
            <a:off x="5704115" y="3236687"/>
            <a:ext cx="3686627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sv-SE" sz="1800" dirty="0" smtClean="0">
                <a:latin typeface="Lucida Handwriting" panose="03010101010101010101" pitchFamily="66" charset="0"/>
              </a:rPr>
              <a:t>Inkapsling modul,</a:t>
            </a:r>
          </a:p>
          <a:p>
            <a:r>
              <a:rPr lang="sv-SE" sz="1800" dirty="0" smtClean="0">
                <a:latin typeface="Lucida Handwriting" panose="03010101010101010101" pitchFamily="66" charset="0"/>
              </a:rPr>
              <a:t>Teknik för att slippa strul,</a:t>
            </a:r>
          </a:p>
          <a:p>
            <a:r>
              <a:rPr lang="sv-SE" sz="1800" dirty="0" smtClean="0">
                <a:latin typeface="Lucida Handwriting" panose="03010101010101010101" pitchFamily="66" charset="0"/>
              </a:rPr>
              <a:t>Slippa se ful kod</a:t>
            </a:r>
          </a:p>
          <a:p>
            <a:endParaRPr lang="sv-SE" dirty="0" smtClean="0"/>
          </a:p>
        </p:txBody>
      </p:sp>
      <p:pic>
        <p:nvPicPr>
          <p:cNvPr id="7" name="Bildobjekt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716" y="3986755"/>
            <a:ext cx="1805026" cy="117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5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</TotalTime>
  <Words>28</Words>
  <Application>Microsoft Office PowerPoint</Application>
  <PresentationFormat>Bredbild</PresentationFormat>
  <Paragraphs>8</Paragraphs>
  <Slides>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Lucida Handwriting</vt:lpstr>
      <vt:lpstr>Wingdings 3</vt:lpstr>
      <vt:lpstr>Jon</vt:lpstr>
      <vt:lpstr>Informationsgömning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Informationsgömning</dc:title>
  <dc:creator>Adam Wendelin</dc:creator>
  <cp:lastModifiedBy>Adam Wendelin</cp:lastModifiedBy>
  <cp:revision>6</cp:revision>
  <dcterms:created xsi:type="dcterms:W3CDTF">2014-09-29T08:40:09Z</dcterms:created>
  <dcterms:modified xsi:type="dcterms:W3CDTF">2014-09-29T10:28:07Z</dcterms:modified>
</cp:coreProperties>
</file>