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D26BE75-CBB1-4070-84FC-54533E14FF68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70071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224E540-01A3-4E46-975B-64838AE5DDF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6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64586C-5AF4-46BD-A772-F73BD28011AF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EEAA76-23A4-4CED-9503-A8D39934BABB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B47EBF-0A26-4B78-8028-BEA2CA4CD1C0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162A97-1BD5-4E88-8A6B-E60572CCE912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851C42-ED4A-4914-8974-FA291D316EF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5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E23CA6-4AEB-45B2-ADBD-F6A78BCE149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6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F10E4C-6744-461D-AB54-812FF482F5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6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CB6AD4-2693-4CF7-936A-4C7CAF60C38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2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673F3E-45E8-4F28-A24A-DC3CCC574EF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1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59BBB9-5B82-4795-95B3-62CD30C6F6C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4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B044CA-C1AD-4BC6-A13C-6ADD11A1059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1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B99510-0421-4D81-AA24-952B768091F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6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7EBDA1-EEF3-48E3-BFEA-4F43D703BD4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544D11-0B50-4F77-B7ED-AF8F7088F19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9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082307-7FD4-40AD-A06B-AECC9825F90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4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322E971-54A2-4F9C-A632-056B27B2ECA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/>
              <a:t>Презентация роснефти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ru-RU"/>
              <a:t>Добро пожаловать!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60000"/>
            <a:ext cx="9071640" cy="4254840"/>
          </a:xfrm>
        </p:spPr>
        <p:txBody>
          <a:bodyPr vert="horz" anchor="ctr"/>
          <a:lstStyle/>
          <a:p>
            <a:pPr lvl="0" algn="ctr"/>
            <a:r>
              <a:rPr lang="ru-RU"/>
              <a:t>Деньги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60000"/>
            <a:ext cx="9071640" cy="4254840"/>
          </a:xfrm>
        </p:spPr>
        <p:txBody>
          <a:bodyPr vert="horz" anchor="ctr"/>
          <a:lstStyle/>
          <a:p>
            <a:pPr lvl="0" algn="ctr"/>
            <a:r>
              <a:rPr lang="ru-RU"/>
              <a:t>Власть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60000"/>
            <a:ext cx="9071640" cy="4254840"/>
          </a:xfrm>
        </p:spPr>
        <p:txBody>
          <a:bodyPr vert="horz" anchor="ctr"/>
          <a:lstStyle/>
          <a:p>
            <a:pPr lvl="0" algn="ctr"/>
            <a:r>
              <a:rPr lang="ru-RU"/>
              <a:t>Драконы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Обычный</vt:lpstr>
      <vt:lpstr>Презентация роснефти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роснефти</dc:title>
  <cp:lastModifiedBy>word</cp:lastModifiedBy>
  <cp:revision>1</cp:revision>
  <dcterms:created xsi:type="dcterms:W3CDTF">2021-11-26T13:38:23Z</dcterms:created>
  <dcterms:modified xsi:type="dcterms:W3CDTF">2021-11-26T08:42:32Z</dcterms:modified>
</cp:coreProperties>
</file>