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5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7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26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1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1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6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5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8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5055" y="1190625"/>
            <a:ext cx="8825658" cy="3329581"/>
          </a:xfrm>
        </p:spPr>
        <p:txBody>
          <a:bodyPr/>
          <a:lstStyle/>
          <a:p>
            <a:r>
              <a:rPr lang="ru-RU" dirty="0"/>
              <a:t>История искусственного </a:t>
            </a:r>
            <a:r>
              <a:rPr lang="ru-RU" dirty="0" smtClean="0"/>
              <a:t>интеллекта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5055" y="4815479"/>
            <a:ext cx="8825658" cy="1309095"/>
          </a:xfrm>
        </p:spPr>
        <p:txBody>
          <a:bodyPr/>
          <a:lstStyle/>
          <a:p>
            <a:r>
              <a:rPr lang="ru-RU" b="1" dirty="0" smtClean="0"/>
              <a:t>Дисциплина</a:t>
            </a:r>
            <a:r>
              <a:rPr lang="ru-RU" dirty="0"/>
              <a:t>: История и методология науки и техники</a:t>
            </a:r>
          </a:p>
          <a:p>
            <a:r>
              <a:rPr lang="ru-RU" b="1" dirty="0" smtClean="0"/>
              <a:t>Выполнил студент</a:t>
            </a:r>
            <a:r>
              <a:rPr lang="en-US" dirty="0" smtClean="0"/>
              <a:t>:</a:t>
            </a:r>
            <a:r>
              <a:rPr lang="ru-RU" dirty="0" smtClean="0"/>
              <a:t> Смирнов М.И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гр</a:t>
            </a:r>
            <a:r>
              <a:rPr lang="ru-RU" dirty="0"/>
              <a:t>. </a:t>
            </a:r>
            <a:r>
              <a:rPr lang="ru-RU" dirty="0" smtClean="0"/>
              <a:t>13541/1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1895" y="427622"/>
            <a:ext cx="9404723" cy="1400530"/>
          </a:xfrm>
        </p:spPr>
        <p:txBody>
          <a:bodyPr/>
          <a:lstStyle/>
          <a:p>
            <a:pPr algn="ctr"/>
            <a:r>
              <a:rPr lang="ru-RU" sz="4800" b="1" dirty="0"/>
              <a:t>Предпосылки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6" y="1290549"/>
            <a:ext cx="5353159" cy="273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6" y="2196334"/>
            <a:ext cx="2457571" cy="415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1" y="3448050"/>
            <a:ext cx="3314273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75" y="1253445"/>
            <a:ext cx="3737849" cy="281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29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584" y="490004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Искусственный интеллект в современном мире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84" y="2476024"/>
            <a:ext cx="5177782" cy="3579951"/>
          </a:xfrm>
        </p:spPr>
      </p:pic>
      <p:sp>
        <p:nvSpPr>
          <p:cNvPr id="5" name="TextBox 4"/>
          <p:cNvSpPr txBox="1"/>
          <p:nvPr/>
        </p:nvSpPr>
        <p:spPr>
          <a:xfrm>
            <a:off x="775961" y="1890534"/>
            <a:ext cx="62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40-е годы </a:t>
            </a:r>
            <a:r>
              <a:rPr lang="en-US" sz="2400" b="1" dirty="0"/>
              <a:t>XX </a:t>
            </a:r>
            <a:r>
              <a:rPr lang="ru-RU" sz="2400" b="1" dirty="0" smtClean="0"/>
              <a:t>века </a:t>
            </a:r>
            <a:r>
              <a:rPr lang="ru-RU" sz="2400" dirty="0" smtClean="0"/>
              <a:t>– создание ЭВМ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9161" y="2734149"/>
            <a:ext cx="53335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5</a:t>
            </a:r>
            <a:r>
              <a:rPr lang="ru-RU" sz="2400" b="1" dirty="0" smtClean="0"/>
              <a:t>0-е </a:t>
            </a:r>
            <a:r>
              <a:rPr lang="ru-RU" sz="2400" b="1" dirty="0"/>
              <a:t>годы </a:t>
            </a:r>
            <a:r>
              <a:rPr lang="en-US" sz="2400" b="1" dirty="0"/>
              <a:t>XX </a:t>
            </a:r>
            <a:r>
              <a:rPr lang="ru-RU" sz="2400" b="1" dirty="0"/>
              <a:t>века </a:t>
            </a:r>
            <a:r>
              <a:rPr lang="ru-RU" sz="2400" dirty="0" smtClean="0"/>
              <a:t>–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ru-RU" sz="2400" dirty="0" smtClean="0"/>
              <a:t>предложен термин</a:t>
            </a:r>
            <a:endParaRPr lang="en-US" sz="2400" dirty="0" smtClean="0"/>
          </a:p>
          <a:p>
            <a:pPr lvl="2"/>
            <a:r>
              <a:rPr lang="en-US" sz="2400" u="sng" dirty="0" smtClean="0"/>
              <a:t>“</a:t>
            </a:r>
            <a:r>
              <a:rPr lang="ru-RU" sz="2400" u="sng" dirty="0" smtClean="0"/>
              <a:t>искусственный интеллект</a:t>
            </a:r>
            <a:r>
              <a:rPr lang="en-US" sz="2400" u="sng" dirty="0" smtClean="0"/>
              <a:t>”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39161" y="41779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6</a:t>
            </a:r>
            <a:r>
              <a:rPr lang="ru-RU" sz="2400" b="1" dirty="0" smtClean="0"/>
              <a:t>0-е годы </a:t>
            </a:r>
            <a:r>
              <a:rPr lang="en-US" sz="2400" b="1" dirty="0" smtClean="0"/>
              <a:t>XX </a:t>
            </a:r>
            <a:r>
              <a:rPr lang="ru-RU" sz="2400" b="1" dirty="0" smtClean="0"/>
              <a:t>века </a:t>
            </a:r>
            <a:r>
              <a:rPr lang="ru-RU" sz="2400" dirty="0" smtClean="0"/>
              <a:t>– 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ru-RU" sz="2400" dirty="0" smtClean="0"/>
              <a:t>зарождению </a:t>
            </a:r>
            <a:r>
              <a:rPr lang="ru-RU" sz="2400" dirty="0"/>
              <a:t>эвристического </a:t>
            </a:r>
            <a:r>
              <a:rPr lang="en-US" sz="2400" dirty="0" smtClean="0"/>
              <a:t>		            </a:t>
            </a:r>
            <a:r>
              <a:rPr lang="ru-RU" sz="2400" dirty="0" smtClean="0"/>
              <a:t>программирования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75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9903" y="462657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Эвристическое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9903" y="2023101"/>
            <a:ext cx="8946541" cy="4195481"/>
          </a:xfrm>
        </p:spPr>
        <p:txBody>
          <a:bodyPr/>
          <a:lstStyle/>
          <a:p>
            <a:pPr algn="just"/>
            <a:r>
              <a:rPr lang="ru-RU" sz="2400" u="sng" dirty="0"/>
              <a:t>Эвристика</a:t>
            </a:r>
            <a:r>
              <a:rPr lang="ru-RU" sz="2400" dirty="0"/>
              <a:t> – это не обоснованное правило, которое позволяет уменьшить количество подбора верного варианта в пространстве потенциальных ответов. </a:t>
            </a:r>
          </a:p>
          <a:p>
            <a:pPr algn="just"/>
            <a:r>
              <a:rPr lang="ru-RU" sz="2400" u="sng" dirty="0"/>
              <a:t>Эвристическое программирование</a:t>
            </a:r>
            <a:r>
              <a:rPr lang="ru-RU" sz="2400" dirty="0"/>
              <a:t> – это программирование, занимающееся разработкой плана действий на основе аналогичных или прецедентных случаев. Можно сказать, что в истории искусственного интеллекта 50-60гг. </a:t>
            </a:r>
            <a:r>
              <a:rPr lang="en-US" sz="2400" dirty="0"/>
              <a:t>XX </a:t>
            </a:r>
            <a:r>
              <a:rPr lang="ru-RU" sz="2400" dirty="0"/>
              <a:t>века главной задачей стал поиск универсального алгоритма для решения задач разнообразной направленности.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3836" y="538443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Экспертные </a:t>
            </a:r>
            <a:r>
              <a:rPr lang="ru-RU" b="1" dirty="0"/>
              <a:t>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3836" y="1803025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u="sng" dirty="0" smtClean="0"/>
              <a:t>Экспертная система</a:t>
            </a:r>
            <a:r>
              <a:rPr lang="ru-RU" sz="2400" b="1" u="sng" dirty="0"/>
              <a:t> </a:t>
            </a:r>
            <a:r>
              <a:rPr lang="ru-RU" sz="2400" dirty="0" smtClean="0"/>
              <a:t>— </a:t>
            </a:r>
            <a:r>
              <a:rPr lang="ru-RU" sz="2400" dirty="0"/>
              <a:t>компьютерная система, способная частично заменить специалиста-эксперта в разрешении проблемной ситуации.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05025" y="4248148"/>
            <a:ext cx="284797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«</a:t>
            </a:r>
            <a:r>
              <a:rPr lang="en-US" sz="3600" b="1" dirty="0" smtClean="0"/>
              <a:t>MYCIN</a:t>
            </a:r>
            <a:r>
              <a:rPr lang="ru-RU" sz="3600" b="1" dirty="0" smtClean="0"/>
              <a:t>»</a:t>
            </a:r>
            <a:endParaRPr lang="ru-RU" sz="6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24725" y="4248148"/>
            <a:ext cx="284797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«DENDRAL»</a:t>
            </a:r>
            <a:endParaRPr lang="ru-RU" sz="6000" b="1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686049" y="3381375"/>
            <a:ext cx="168592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7905749" y="3381375"/>
            <a:ext cx="168592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898" y="499601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Идея машинного обучения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84582" y="1854628"/>
            <a:ext cx="3478214" cy="1026235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Обучающая программа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363407" y="1854629"/>
            <a:ext cx="3478214" cy="1030212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Примеры данных с закономерностями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91222" y="3713327"/>
            <a:ext cx="3086100" cy="885825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Модель закономерности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19772" y="5253914"/>
            <a:ext cx="3429000" cy="1066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Поиск закономерностей в новых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7595">
            <a:off x="7186699" y="2943997"/>
            <a:ext cx="447675" cy="73342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0059061">
            <a:off x="4533399" y="2944939"/>
            <a:ext cx="447675" cy="73342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705751" y="4642726"/>
            <a:ext cx="657041" cy="567614"/>
          </a:xfrm>
          <a:prstGeom prst="downArrow">
            <a:avLst>
              <a:gd name="adj1" fmla="val 50000"/>
              <a:gd name="adj2" fmla="val 466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137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История искусственного интеллекта</vt:lpstr>
      <vt:lpstr>Предпосылки </vt:lpstr>
      <vt:lpstr>Искусственный интеллект в современном мире </vt:lpstr>
      <vt:lpstr>Эвристическое программирование</vt:lpstr>
      <vt:lpstr>Экспертные системы</vt:lpstr>
      <vt:lpstr>Идея машинного обучения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искусственного интеллекта</dc:title>
  <dc:creator>Максим Смирнов</dc:creator>
  <cp:lastModifiedBy>Максим Смирнов</cp:lastModifiedBy>
  <cp:revision>8</cp:revision>
  <dcterms:created xsi:type="dcterms:W3CDTF">2017-11-21T20:55:45Z</dcterms:created>
  <dcterms:modified xsi:type="dcterms:W3CDTF">2017-11-21T22:14:51Z</dcterms:modified>
</cp:coreProperties>
</file>