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8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75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63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1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4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0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4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7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0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37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6ACCDA-2D36-44EF-8596-0E4F59E5C4E0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CEC8-F3B7-427D-9E65-FFE735446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69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29F2C-84A0-4633-87CF-83D71DD33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репозиториев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94314-A419-4F83-AF38-26607BDAC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группы 7</a:t>
            </a:r>
          </a:p>
        </p:txBody>
      </p:sp>
    </p:spTree>
    <p:extLst>
      <p:ext uri="{BB962C8B-B14F-4D97-AF65-F5344CB8AC3E}">
        <p14:creationId xmlns:p14="http://schemas.microsoft.com/office/powerpoint/2010/main" val="32707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6DB23-AB6B-423C-AF62-7CEF0C14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B16D9-EE36-43EA-A34F-414EB6031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9952" y="2152015"/>
            <a:ext cx="7715568" cy="4195763"/>
          </a:xfrm>
        </p:spPr>
        <p:txBody>
          <a:bodyPr>
            <a:normAutofit/>
          </a:bodyPr>
          <a:lstStyle/>
          <a:p>
            <a:r>
              <a:rPr lang="ru-RU" sz="2400" dirty="0"/>
              <a:t>Для разработки мобильного приложения  – язык </a:t>
            </a:r>
            <a:r>
              <a:rPr lang="ru-RU" sz="2400" dirty="0" err="1"/>
              <a:t>Kotlin</a:t>
            </a:r>
            <a:r>
              <a:rPr lang="ru-RU" sz="2400" dirty="0"/>
              <a:t>. </a:t>
            </a:r>
          </a:p>
          <a:p>
            <a:r>
              <a:rPr lang="ru-RU" sz="2400" dirty="0"/>
              <a:t>Для разработки сайта:  </a:t>
            </a:r>
          </a:p>
          <a:p>
            <a:pPr marL="0" indent="0">
              <a:buNone/>
            </a:pPr>
            <a:r>
              <a:rPr lang="ru-RU" sz="2400" dirty="0"/>
              <a:t>	- языки программирования </a:t>
            </a:r>
            <a:r>
              <a:rPr lang="ru-RU" sz="2400" dirty="0" err="1"/>
              <a:t>Php</a:t>
            </a:r>
            <a:r>
              <a:rPr lang="ru-RU" sz="2400" dirty="0"/>
              <a:t>, 	</a:t>
            </a:r>
            <a:r>
              <a:rPr lang="ru-RU" sz="2400" dirty="0" err="1"/>
              <a:t>JavaScript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0" indent="0">
              <a:buNone/>
            </a:pPr>
            <a:r>
              <a:rPr lang="ru-RU" sz="2400" dirty="0"/>
              <a:t>	- языки разметки </a:t>
            </a:r>
            <a:r>
              <a:rPr lang="ru-RU" sz="2400" dirty="0" err="1"/>
              <a:t>html</a:t>
            </a:r>
            <a:r>
              <a:rPr lang="ru-RU" sz="2400" dirty="0"/>
              <a:t>, </a:t>
            </a:r>
            <a:r>
              <a:rPr lang="ru-RU" sz="2400" dirty="0" err="1"/>
              <a:t>css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7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EC052-EA07-4BD3-A3E3-288344E3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сервиса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7044B31-B080-45D7-83DC-3CCB3F29F5E3}"/>
              </a:ext>
            </a:extLst>
          </p:cNvPr>
          <p:cNvSpPr/>
          <p:nvPr/>
        </p:nvSpPr>
        <p:spPr>
          <a:xfrm>
            <a:off x="503853" y="2659224"/>
            <a:ext cx="2883159" cy="195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A83E5F-3810-494B-BBC7-A0627F8BA5A5}"/>
              </a:ext>
            </a:extLst>
          </p:cNvPr>
          <p:cNvSpPr/>
          <p:nvPr/>
        </p:nvSpPr>
        <p:spPr>
          <a:xfrm>
            <a:off x="4497356" y="2659223"/>
            <a:ext cx="2752530" cy="195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EA8FF0-62CF-4C63-8358-9A95687F5129}"/>
              </a:ext>
            </a:extLst>
          </p:cNvPr>
          <p:cNvSpPr/>
          <p:nvPr/>
        </p:nvSpPr>
        <p:spPr>
          <a:xfrm>
            <a:off x="9283958" y="2155368"/>
            <a:ext cx="1881881" cy="148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5BCD27-190C-489B-82E5-58ADEB84A69B}"/>
              </a:ext>
            </a:extLst>
          </p:cNvPr>
          <p:cNvSpPr/>
          <p:nvPr/>
        </p:nvSpPr>
        <p:spPr>
          <a:xfrm>
            <a:off x="9283959" y="4240580"/>
            <a:ext cx="1881880" cy="148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E5A30785-2F82-4179-9101-651D01D7FAEC}"/>
              </a:ext>
            </a:extLst>
          </p:cNvPr>
          <p:cNvSpPr/>
          <p:nvPr/>
        </p:nvSpPr>
        <p:spPr>
          <a:xfrm>
            <a:off x="3387012" y="3359019"/>
            <a:ext cx="1110344" cy="559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683ABC3C-B4A8-4C19-9ACA-20A0FEBB5702}"/>
              </a:ext>
            </a:extLst>
          </p:cNvPr>
          <p:cNvSpPr/>
          <p:nvPr/>
        </p:nvSpPr>
        <p:spPr>
          <a:xfrm rot="557214">
            <a:off x="7395580" y="4489126"/>
            <a:ext cx="1800808" cy="458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A5786E3-5185-40AA-84F5-13BF6D40BFEF}"/>
              </a:ext>
            </a:extLst>
          </p:cNvPr>
          <p:cNvSpPr/>
          <p:nvPr/>
        </p:nvSpPr>
        <p:spPr>
          <a:xfrm rot="19422332">
            <a:off x="7201679" y="3342093"/>
            <a:ext cx="2071312" cy="48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5B2AA-28C5-4C71-8FD1-9C06D9F2DD46}"/>
              </a:ext>
            </a:extLst>
          </p:cNvPr>
          <p:cNvSpPr txBox="1"/>
          <p:nvPr/>
        </p:nvSpPr>
        <p:spPr>
          <a:xfrm>
            <a:off x="903055" y="3223438"/>
            <a:ext cx="234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GitHab</a:t>
            </a:r>
            <a:r>
              <a:rPr lang="en-US" sz="2400" dirty="0"/>
              <a:t>, bb </a:t>
            </a:r>
            <a:r>
              <a:rPr lang="ru-RU" sz="2400" dirty="0"/>
              <a:t>и т.д</a:t>
            </a:r>
            <a:r>
              <a:rPr lang="ru-RU" dirty="0"/>
              <a:t>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3B20B6B-2610-4476-9A5A-49522B02A67F}"/>
              </a:ext>
            </a:extLst>
          </p:cNvPr>
          <p:cNvSpPr/>
          <p:nvPr/>
        </p:nvSpPr>
        <p:spPr>
          <a:xfrm>
            <a:off x="4501941" y="2778289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Веб-приложение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ED43A15-31B4-459D-8517-69A943202693}"/>
              </a:ext>
            </a:extLst>
          </p:cNvPr>
          <p:cNvSpPr/>
          <p:nvPr/>
        </p:nvSpPr>
        <p:spPr>
          <a:xfrm>
            <a:off x="5994400" y="4054435"/>
            <a:ext cx="1255486" cy="56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929B6BE-0E36-44DE-B728-02774D095611}"/>
              </a:ext>
            </a:extLst>
          </p:cNvPr>
          <p:cNvSpPr/>
          <p:nvPr/>
        </p:nvSpPr>
        <p:spPr>
          <a:xfrm>
            <a:off x="6210010" y="4054435"/>
            <a:ext cx="82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API</a:t>
            </a:r>
            <a:endParaRPr lang="ru-RU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1891F-DF91-4EC8-B89F-FD79B5AD6B25}"/>
              </a:ext>
            </a:extLst>
          </p:cNvPr>
          <p:cNvSpPr txBox="1"/>
          <p:nvPr/>
        </p:nvSpPr>
        <p:spPr>
          <a:xfrm>
            <a:off x="9447658" y="2477675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Мобильное устройство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23F21-3780-4D41-83D5-C929F004AA99}"/>
              </a:ext>
            </a:extLst>
          </p:cNvPr>
          <p:cNvSpPr txBox="1"/>
          <p:nvPr/>
        </p:nvSpPr>
        <p:spPr>
          <a:xfrm>
            <a:off x="9447658" y="4587086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Мобильное 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266270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B40A0-0D93-4901-B4B4-885C4694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каталоге будут присутствовать  2 вида репозиториев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E473C-2B97-4249-AE4F-CF8DCC4DE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Учебный</a:t>
            </a:r>
          </a:p>
          <a:p>
            <a:pPr marL="0" indent="0" algn="just">
              <a:buNone/>
            </a:pPr>
            <a:r>
              <a:rPr lang="ru-RU" dirty="0"/>
              <a:t>Где будут храниться материалы лекций преподавателей.</a:t>
            </a:r>
          </a:p>
          <a:p>
            <a:pPr marL="0" indent="0" algn="just">
              <a:buNone/>
            </a:pPr>
            <a:r>
              <a:rPr lang="ru-RU" dirty="0"/>
              <a:t>Преподаватели</a:t>
            </a:r>
            <a:r>
              <a:rPr lang="en-US" dirty="0"/>
              <a:t>: 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создают ветки с заданием или с материалами лекций для своих групп студентов. Могут просматривать другие группы.</a:t>
            </a:r>
          </a:p>
          <a:p>
            <a:pPr marL="0" indent="0" algn="just">
              <a:buNone/>
            </a:pPr>
            <a:r>
              <a:rPr lang="ru-RU" dirty="0"/>
              <a:t>Студенты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просматривают информацию от преподавателей, заходя в каталог своей группы. Не имеет доступа к другим группам.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DB49DF-102B-41BF-B3FD-AF5EA6722F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Индивидуальный проект</a:t>
            </a:r>
          </a:p>
          <a:p>
            <a:pPr marL="0" indent="0" algn="just">
              <a:buNone/>
            </a:pPr>
            <a:r>
              <a:rPr lang="ru-RU" dirty="0"/>
              <a:t>Здесь хранятся отдельные проекты студентов.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Студенты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могут добавлять свои проекты. А другие могут открыть и посмотреть имя автора работы, группу и тэги проекта, указанные автором. Желающие смогут присоединиться к автору для помощи в разработки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65032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E9E70-B2BB-4D88-9E8A-3E2D122A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участники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21B19-A92B-4850-A971-7B5F14574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7072" y="2030095"/>
            <a:ext cx="6658928" cy="4195763"/>
          </a:xfrm>
        </p:spPr>
        <p:txBody>
          <a:bodyPr>
            <a:normAutofit/>
          </a:bodyPr>
          <a:lstStyle/>
          <a:p>
            <a:r>
              <a:rPr lang="ru-RU" sz="2400" dirty="0"/>
              <a:t>Специалист по </a:t>
            </a:r>
            <a:r>
              <a:rPr lang="ru-RU" sz="2400" dirty="0" err="1"/>
              <a:t>web</a:t>
            </a:r>
            <a:r>
              <a:rPr lang="ru-RU" sz="2400" dirty="0"/>
              <a:t>-разработке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Специалист по разработке мобильных приложений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Технического писатель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Тестировщика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Менеджера проекта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824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159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Каталог репозиториев студентов</vt:lpstr>
      <vt:lpstr>Используемые технологии</vt:lpstr>
      <vt:lpstr>Схема работы сервиса</vt:lpstr>
      <vt:lpstr>В каталоге будут присутствовать  2 вида репозиториев:</vt:lpstr>
      <vt:lpstr>Необходимые участники проекта: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репозиториев студентов</dc:title>
  <dc:creator>Максим Смирнов</dc:creator>
  <cp:lastModifiedBy>Максим Смирнов</cp:lastModifiedBy>
  <cp:revision>10</cp:revision>
  <dcterms:created xsi:type="dcterms:W3CDTF">2017-09-26T19:42:16Z</dcterms:created>
  <dcterms:modified xsi:type="dcterms:W3CDTF">2017-09-26T21:17:23Z</dcterms:modified>
</cp:coreProperties>
</file>