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9455-8BC6-4E30-836F-87E409527E0A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C0FC-4DF0-4573-A9D7-D3926F51A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4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9455-8BC6-4E30-836F-87E409527E0A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C0FC-4DF0-4573-A9D7-D3926F51A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8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9455-8BC6-4E30-836F-87E409527E0A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C0FC-4DF0-4573-A9D7-D3926F51A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9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9455-8BC6-4E30-836F-87E409527E0A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C0FC-4DF0-4573-A9D7-D3926F51A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4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9455-8BC6-4E30-836F-87E409527E0A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C0FC-4DF0-4573-A9D7-D3926F51A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039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9455-8BC6-4E30-836F-87E409527E0A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C0FC-4DF0-4573-A9D7-D3926F51A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25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9455-8BC6-4E30-836F-87E409527E0A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C0FC-4DF0-4573-A9D7-D3926F51A77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0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9455-8BC6-4E30-836F-87E409527E0A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C0FC-4DF0-4573-A9D7-D3926F51A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48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9455-8BC6-4E30-836F-87E409527E0A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C0FC-4DF0-4573-A9D7-D3926F51A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62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9455-8BC6-4E30-836F-87E409527E0A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C0FC-4DF0-4573-A9D7-D3926F51A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65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3949455-8BC6-4E30-836F-87E409527E0A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C0FC-4DF0-4573-A9D7-D3926F51A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00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3949455-8BC6-4E30-836F-87E409527E0A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49FC0FC-4DF0-4573-A9D7-D3926F51A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1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8BB8-D6CB-63B3-78BB-E6E456C61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Diētu</a:t>
            </a:r>
            <a:r>
              <a:rPr lang="en-US" dirty="0"/>
              <a:t> </a:t>
            </a:r>
            <a:r>
              <a:rPr lang="en-US" dirty="0" err="1"/>
              <a:t>aplikācija</a:t>
            </a:r>
            <a:r>
              <a:rPr lang="en-US" dirty="0"/>
              <a:t> </a:t>
            </a:r>
            <a:r>
              <a:rPr lang="en-US" dirty="0" err="1"/>
              <a:t>bērnu</a:t>
            </a:r>
            <a:r>
              <a:rPr lang="en-US" dirty="0"/>
              <a:t> </a:t>
            </a:r>
            <a:r>
              <a:rPr lang="en-US" dirty="0" err="1"/>
              <a:t>slimnīcai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3CF47-D9EC-0B85-4B71-4C92FF05C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Madara Kursīte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682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24D8-BAAB-0A77-0AF0-51F57341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Iemesls</a:t>
            </a:r>
            <a:r>
              <a:rPr lang="en-US" dirty="0"/>
              <a:t> </a:t>
            </a:r>
            <a:r>
              <a:rPr lang="en-US" dirty="0" err="1"/>
              <a:t>tēmas</a:t>
            </a:r>
            <a:r>
              <a:rPr lang="en-US" dirty="0"/>
              <a:t> </a:t>
            </a:r>
            <a:r>
              <a:rPr lang="en-US" dirty="0" err="1"/>
              <a:t>izvēlei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7FF9-6150-E8B4-3D9D-ECCCCD17C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Autorei</a:t>
            </a:r>
            <a:r>
              <a:rPr lang="en-US" dirty="0"/>
              <a:t> </a:t>
            </a:r>
            <a:r>
              <a:rPr lang="en-US" dirty="0" err="1"/>
              <a:t>pazīstami</a:t>
            </a:r>
            <a:r>
              <a:rPr lang="en-US" dirty="0"/>
              <a:t> </a:t>
            </a:r>
            <a:r>
              <a:rPr lang="en-US" dirty="0" err="1"/>
              <a:t>daudz</a:t>
            </a:r>
            <a:r>
              <a:rPr lang="en-US" dirty="0"/>
              <a:t> </a:t>
            </a:r>
            <a:r>
              <a:rPr lang="en-US" dirty="0" err="1"/>
              <a:t>ārsti</a:t>
            </a:r>
            <a:r>
              <a:rPr lang="en-US" dirty="0"/>
              <a:t> un </a:t>
            </a:r>
            <a:r>
              <a:rPr lang="en-US" dirty="0" err="1"/>
              <a:t>pacienti</a:t>
            </a:r>
            <a:r>
              <a:rPr lang="en-US" dirty="0"/>
              <a:t> </a:t>
            </a:r>
            <a:r>
              <a:rPr lang="en-US" dirty="0" err="1"/>
              <a:t>Bērnu</a:t>
            </a:r>
            <a:r>
              <a:rPr lang="en-US" dirty="0"/>
              <a:t> </a:t>
            </a:r>
            <a:r>
              <a:rPr lang="en-US" dirty="0" err="1"/>
              <a:t>klīniskā</a:t>
            </a:r>
            <a:r>
              <a:rPr lang="en-US" dirty="0"/>
              <a:t> </a:t>
            </a:r>
            <a:r>
              <a:rPr lang="en-US" dirty="0" err="1"/>
              <a:t>universitātes</a:t>
            </a:r>
            <a:r>
              <a:rPr lang="en-US" dirty="0"/>
              <a:t> </a:t>
            </a:r>
            <a:r>
              <a:rPr lang="en-US" dirty="0" err="1"/>
              <a:t>slimnīca</a:t>
            </a:r>
            <a:endParaRPr lang="en-US" dirty="0"/>
          </a:p>
          <a:p>
            <a:r>
              <a:rPr lang="en-US" dirty="0"/>
              <a:t>Gan </a:t>
            </a:r>
            <a:r>
              <a:rPr lang="en-US" dirty="0" err="1"/>
              <a:t>pacienti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ārsti</a:t>
            </a:r>
            <a:r>
              <a:rPr lang="en-US" dirty="0"/>
              <a:t> </a:t>
            </a:r>
            <a:r>
              <a:rPr lang="en-US" dirty="0" err="1"/>
              <a:t>piekrīt</a:t>
            </a:r>
            <a:r>
              <a:rPr lang="en-US" dirty="0"/>
              <a:t>, ka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būtu</a:t>
            </a:r>
            <a:r>
              <a:rPr lang="en-US" dirty="0"/>
              <a:t> </a:t>
            </a:r>
            <a:r>
              <a:rPr lang="en-US" dirty="0" err="1"/>
              <a:t>noderējusi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9342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5CBC-1034-441B-23C5-42996901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</a:t>
            </a:r>
            <a:r>
              <a:rPr lang="en-US" dirty="0" err="1"/>
              <a:t>Pieejamie</a:t>
            </a:r>
            <a:r>
              <a:rPr lang="en-US" dirty="0"/>
              <a:t> </a:t>
            </a:r>
            <a:r>
              <a:rPr lang="en-US" dirty="0" err="1"/>
              <a:t>diētas</a:t>
            </a:r>
            <a:r>
              <a:rPr lang="en-US" dirty="0"/>
              <a:t> </a:t>
            </a:r>
            <a:r>
              <a:rPr lang="en-US" dirty="0" err="1"/>
              <a:t>veidi</a:t>
            </a:r>
            <a:r>
              <a:rPr lang="en-US" dirty="0"/>
              <a:t>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6F2F6-9985-DDC2-5AFE-D57FF14B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76917"/>
            <a:ext cx="4826330" cy="3316391"/>
          </a:xfrm>
        </p:spPr>
        <p:txBody>
          <a:bodyPr>
            <a:normAutofit/>
          </a:bodyPr>
          <a:lstStyle/>
          <a:p>
            <a:r>
              <a:rPr lang="en-US" sz="1600" dirty="0" err="1"/>
              <a:t>Vispārējā</a:t>
            </a:r>
            <a:r>
              <a:rPr lang="en-US" sz="1600" dirty="0"/>
              <a:t> </a:t>
            </a:r>
            <a:r>
              <a:rPr lang="en-US" sz="1600" dirty="0" err="1"/>
              <a:t>diēta</a:t>
            </a:r>
            <a:endParaRPr lang="en-US" sz="1600" dirty="0"/>
          </a:p>
          <a:p>
            <a:r>
              <a:rPr lang="en-US" sz="1600" dirty="0" err="1"/>
              <a:t>Diēta</a:t>
            </a:r>
            <a:r>
              <a:rPr lang="en-US" sz="1600" dirty="0"/>
              <a:t> </a:t>
            </a:r>
            <a:r>
              <a:rPr lang="en-US" sz="1600" dirty="0" err="1"/>
              <a:t>mātēm</a:t>
            </a:r>
            <a:r>
              <a:rPr lang="en-US" sz="1600" dirty="0"/>
              <a:t> (</a:t>
            </a:r>
            <a:r>
              <a:rPr lang="en-US" sz="1600" dirty="0" err="1"/>
              <a:t>vispārējā</a:t>
            </a:r>
            <a:r>
              <a:rPr lang="en-US" sz="1600" dirty="0"/>
              <a:t> </a:t>
            </a:r>
            <a:r>
              <a:rPr lang="en-US" sz="1600" dirty="0" err="1"/>
              <a:t>diēta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Saudzējoša</a:t>
            </a:r>
            <a:r>
              <a:rPr lang="en-US" sz="1600" dirty="0"/>
              <a:t> </a:t>
            </a:r>
            <a:r>
              <a:rPr lang="en-US" sz="1600" dirty="0" err="1"/>
              <a:t>diēta</a:t>
            </a:r>
            <a:r>
              <a:rPr lang="en-US" sz="1600" dirty="0"/>
              <a:t> </a:t>
            </a:r>
            <a:r>
              <a:rPr lang="en-US" sz="1600" dirty="0" err="1"/>
              <a:t>jeb</a:t>
            </a:r>
            <a:r>
              <a:rPr lang="en-US" sz="1600" dirty="0"/>
              <a:t> “S” </a:t>
            </a:r>
            <a:r>
              <a:rPr lang="en-US" sz="1600" dirty="0" err="1"/>
              <a:t>diēta</a:t>
            </a:r>
            <a:endParaRPr lang="en-US" sz="1600" dirty="0"/>
          </a:p>
          <a:p>
            <a:r>
              <a:rPr lang="en-US" sz="1600" dirty="0" err="1"/>
              <a:t>Saudzējoša</a:t>
            </a:r>
            <a:r>
              <a:rPr lang="en-US" sz="1600" dirty="0"/>
              <a:t> </a:t>
            </a:r>
            <a:r>
              <a:rPr lang="en-US" sz="1600" dirty="0" err="1"/>
              <a:t>diēta</a:t>
            </a:r>
            <a:r>
              <a:rPr lang="en-US" sz="1600" dirty="0"/>
              <a:t> </a:t>
            </a:r>
            <a:r>
              <a:rPr lang="en-US" sz="1600" dirty="0" err="1"/>
              <a:t>jauktā</a:t>
            </a:r>
            <a:r>
              <a:rPr lang="en-US" sz="1600" dirty="0"/>
              <a:t> </a:t>
            </a:r>
            <a:r>
              <a:rPr lang="en-US" sz="1600" dirty="0" err="1"/>
              <a:t>veidā</a:t>
            </a:r>
            <a:r>
              <a:rPr lang="en-US" sz="1600" dirty="0"/>
              <a:t> </a:t>
            </a:r>
            <a:r>
              <a:rPr lang="en-US" sz="1600" dirty="0" err="1"/>
              <a:t>jeb</a:t>
            </a:r>
            <a:r>
              <a:rPr lang="en-US" sz="1600" dirty="0"/>
              <a:t> “</a:t>
            </a:r>
            <a:r>
              <a:rPr lang="en-US" sz="1600" dirty="0" err="1"/>
              <a:t>Smix</a:t>
            </a:r>
            <a:r>
              <a:rPr lang="en-US" sz="1600" dirty="0"/>
              <a:t>” </a:t>
            </a:r>
            <a:r>
              <a:rPr lang="en-US" sz="1600" dirty="0" err="1"/>
              <a:t>diēta</a:t>
            </a:r>
            <a:endParaRPr lang="en-US" sz="1600" dirty="0"/>
          </a:p>
          <a:p>
            <a:r>
              <a:rPr lang="en-US" sz="1600" dirty="0"/>
              <a:t>D - </a:t>
            </a:r>
            <a:r>
              <a:rPr lang="en-US" sz="1600" dirty="0" err="1"/>
              <a:t>Diabēta</a:t>
            </a:r>
            <a:r>
              <a:rPr lang="en-US" sz="1600" dirty="0"/>
              <a:t> </a:t>
            </a:r>
            <a:r>
              <a:rPr lang="en-US" sz="1600" dirty="0" err="1"/>
              <a:t>diētaN</a:t>
            </a:r>
            <a:r>
              <a:rPr lang="en-US" sz="1600" dirty="0"/>
              <a:t> – </a:t>
            </a:r>
            <a:r>
              <a:rPr lang="en-US" sz="1600" dirty="0" err="1"/>
              <a:t>diēta</a:t>
            </a:r>
            <a:r>
              <a:rPr lang="en-US" sz="1600" dirty="0"/>
              <a:t> </a:t>
            </a:r>
            <a:r>
              <a:rPr lang="en-US" sz="1600" dirty="0" err="1"/>
              <a:t>ar</a:t>
            </a:r>
            <a:r>
              <a:rPr lang="en-US" sz="1600" dirty="0"/>
              <a:t> </a:t>
            </a:r>
            <a:r>
              <a:rPr lang="en-US" sz="1600" dirty="0" err="1"/>
              <a:t>palielinātu</a:t>
            </a:r>
            <a:r>
              <a:rPr lang="en-US" sz="1600" dirty="0"/>
              <a:t> </a:t>
            </a:r>
            <a:r>
              <a:rPr lang="en-US" sz="1600" dirty="0" err="1"/>
              <a:t>olbaltumvielu</a:t>
            </a:r>
            <a:r>
              <a:rPr lang="en-US" sz="1600" dirty="0"/>
              <a:t> </a:t>
            </a:r>
            <a:r>
              <a:rPr lang="en-US" sz="1600" dirty="0" err="1"/>
              <a:t>daudzumu</a:t>
            </a:r>
            <a:endParaRPr lang="en-US" sz="1600" dirty="0"/>
          </a:p>
          <a:p>
            <a:r>
              <a:rPr lang="en-US" sz="1600" dirty="0"/>
              <a:t>C – </a:t>
            </a:r>
            <a:r>
              <a:rPr lang="en-US" sz="1600" dirty="0" err="1"/>
              <a:t>celiakijas</a:t>
            </a:r>
            <a:r>
              <a:rPr lang="en-US" sz="1600" dirty="0"/>
              <a:t> </a:t>
            </a:r>
            <a:r>
              <a:rPr lang="en-US" sz="1600" dirty="0" err="1"/>
              <a:t>diētaIndividuālie</a:t>
            </a:r>
            <a:r>
              <a:rPr lang="en-US" sz="1600" dirty="0"/>
              <a:t> </a:t>
            </a:r>
            <a:r>
              <a:rPr lang="en-US" sz="1600" dirty="0" err="1"/>
              <a:t>pieprasījumi</a:t>
            </a:r>
            <a:endParaRPr lang="en-GB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5533A7-6625-D9E5-FD12-62A428FA1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58" y="2719420"/>
            <a:ext cx="4524542" cy="301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15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9382-0999-284D-11CD-D15DBA30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1762295"/>
            <a:ext cx="4494998" cy="1134640"/>
          </a:xfrm>
        </p:spPr>
        <p:txBody>
          <a:bodyPr/>
          <a:lstStyle/>
          <a:p>
            <a:r>
              <a:rPr lang="en-US" dirty="0" err="1"/>
              <a:t>Metodika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53C07-C5FB-5BB5-13F7-058F99778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217409"/>
            <a:ext cx="3794760" cy="219403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lv-LV" dirty="0"/>
              <a:t>Pacients ievada savu vārdu un personas kodu, tiek nodrošināta iespēja pievienot savu DoB, lai iegūtu precīzus vecuma rezultātus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Vēlāk</a:t>
            </a:r>
            <a:r>
              <a:rPr lang="en-US" dirty="0"/>
              <a:t> </a:t>
            </a:r>
            <a:r>
              <a:rPr lang="en-US" dirty="0" err="1"/>
              <a:t>pacienti</a:t>
            </a:r>
            <a:r>
              <a:rPr lang="en-US" dirty="0"/>
              <a:t> </a:t>
            </a:r>
            <a:r>
              <a:rPr lang="lv-LV" dirty="0"/>
              <a:t>var sniegt informāciju par īpašiem uztura ierobežojumiem un norādēm, kuras algoritms izmantos, lai pielāgotu diētu</a:t>
            </a:r>
          </a:p>
          <a:p>
            <a:pPr marL="285750" indent="-285750">
              <a:buFontTx/>
              <a:buChar char="-"/>
            </a:pPr>
            <a:r>
              <a:rPr lang="lv-LV" dirty="0"/>
              <a:t>Pacientam piešķirtā diēta ir atkarīga no tā, kādas veselības problēmas viņš atzīmēja, ja tādas ir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1A4FF0-A2E6-D1BE-2A38-B41ADA0A1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626" y="312261"/>
            <a:ext cx="5553694" cy="303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7CC485-1F10-3C39-D0B8-13DDEBF1A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626" y="3345630"/>
            <a:ext cx="5553694" cy="311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78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DD29-9754-49F9-4AA2-991B8CCE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1261625"/>
            <a:ext cx="4494998" cy="1134640"/>
          </a:xfrm>
        </p:spPr>
        <p:txBody>
          <a:bodyPr/>
          <a:lstStyle/>
          <a:p>
            <a:r>
              <a:rPr lang="en-US" dirty="0" err="1"/>
              <a:t>Pirmais</a:t>
            </a:r>
            <a:r>
              <a:rPr lang="en-US" dirty="0"/>
              <a:t> </a:t>
            </a:r>
            <a:r>
              <a:rPr lang="en-US" dirty="0" err="1"/>
              <a:t>solis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11F61-B9C4-4603-D092-C4CCCFBAC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801773"/>
            <a:ext cx="3794760" cy="219403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Personas </a:t>
            </a:r>
            <a:r>
              <a:rPr lang="en-US" dirty="0" err="1"/>
              <a:t>dati</a:t>
            </a:r>
            <a:r>
              <a:rPr lang="en-US" dirty="0"/>
              <a:t> un personas </a:t>
            </a:r>
            <a:r>
              <a:rPr lang="en-US" dirty="0" err="1"/>
              <a:t>kods</a:t>
            </a:r>
            <a:r>
              <a:rPr lang="en-US" dirty="0"/>
              <a:t> </a:t>
            </a:r>
            <a:r>
              <a:rPr lang="en-US" dirty="0" err="1"/>
              <a:t>atgriež</a:t>
            </a:r>
            <a:r>
              <a:rPr lang="en-US" dirty="0"/>
              <a:t> </a:t>
            </a:r>
            <a:r>
              <a:rPr lang="en-US" dirty="0" err="1"/>
              <a:t>pacienta</a:t>
            </a:r>
            <a:r>
              <a:rPr lang="en-US" dirty="0"/>
              <a:t> ID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Informācija</a:t>
            </a:r>
            <a:r>
              <a:rPr lang="en-US" dirty="0"/>
              <a:t> </a:t>
            </a:r>
            <a:r>
              <a:rPr lang="en-US" dirty="0" err="1"/>
              <a:t>tiek</a:t>
            </a:r>
            <a:r>
              <a:rPr lang="en-US" dirty="0"/>
              <a:t> </a:t>
            </a:r>
            <a:r>
              <a:rPr lang="en-US" dirty="0" err="1"/>
              <a:t>saglabāta</a:t>
            </a:r>
            <a:r>
              <a:rPr lang="en-US" dirty="0"/>
              <a:t> un </a:t>
            </a:r>
            <a:r>
              <a:rPr lang="en-US" dirty="0" err="1"/>
              <a:t>tiek</a:t>
            </a:r>
            <a:r>
              <a:rPr lang="en-US" dirty="0"/>
              <a:t> </a:t>
            </a:r>
            <a:r>
              <a:rPr lang="en-US" dirty="0" err="1"/>
              <a:t>izstrādāts</a:t>
            </a:r>
            <a:r>
              <a:rPr lang="en-US" dirty="0"/>
              <a:t> </a:t>
            </a:r>
            <a:r>
              <a:rPr lang="en-US" dirty="0" err="1"/>
              <a:t>uztura</a:t>
            </a:r>
            <a:r>
              <a:rPr lang="en-US" dirty="0"/>
              <a:t> </a:t>
            </a:r>
            <a:r>
              <a:rPr lang="en-US" dirty="0" err="1"/>
              <a:t>veids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Ja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ierobežojumi</a:t>
            </a:r>
            <a:r>
              <a:rPr lang="en-US" dirty="0"/>
              <a:t>, kas </a:t>
            </a:r>
            <a:r>
              <a:rPr lang="en-US" dirty="0" err="1"/>
              <a:t>neatbilst</a:t>
            </a:r>
            <a:r>
              <a:rPr lang="en-US" dirty="0"/>
              <a:t> </a:t>
            </a:r>
            <a:r>
              <a:rPr lang="en-US" dirty="0" err="1"/>
              <a:t>indikācijām</a:t>
            </a:r>
            <a:r>
              <a:rPr lang="en-US" dirty="0"/>
              <a:t>, </a:t>
            </a:r>
            <a:r>
              <a:rPr lang="en-US" dirty="0" err="1"/>
              <a:t>tiks</a:t>
            </a:r>
            <a:r>
              <a:rPr lang="en-US" dirty="0"/>
              <a:t> </a:t>
            </a:r>
            <a:r>
              <a:rPr lang="en-US" dirty="0" err="1"/>
              <a:t>noteikta</a:t>
            </a:r>
            <a:r>
              <a:rPr lang="en-US" dirty="0"/>
              <a:t> </a:t>
            </a:r>
            <a:r>
              <a:rPr lang="en-US" dirty="0" err="1"/>
              <a:t>vispārēja</a:t>
            </a:r>
            <a:r>
              <a:rPr lang="en-US" dirty="0"/>
              <a:t> </a:t>
            </a:r>
            <a:r>
              <a:rPr lang="en-US" dirty="0" err="1"/>
              <a:t>diēta</a:t>
            </a:r>
            <a:r>
              <a:rPr lang="en-US" dirty="0"/>
              <a:t>, </a:t>
            </a:r>
            <a:r>
              <a:rPr lang="en-US" dirty="0" err="1"/>
              <a:t>ievērojot</a:t>
            </a:r>
            <a:r>
              <a:rPr lang="en-US" dirty="0"/>
              <a:t> </a:t>
            </a:r>
            <a:r>
              <a:rPr lang="en-US" dirty="0" err="1"/>
              <a:t>minētos</a:t>
            </a:r>
            <a:r>
              <a:rPr lang="en-US" dirty="0"/>
              <a:t> </a:t>
            </a:r>
            <a:r>
              <a:rPr lang="en-US" dirty="0" err="1"/>
              <a:t>ierobežojumus</a:t>
            </a:r>
            <a:r>
              <a:rPr lang="en-US" dirty="0"/>
              <a:t>.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DFFA5-C322-E6EE-D2E9-A40DF261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23" y="1551271"/>
            <a:ext cx="5828281" cy="34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1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4E49-ACDD-2CB2-433E-479A6EF5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Kopumā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B583-FD08-4E34-CFE0-1C04875B9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1007681"/>
          </a:xfrm>
        </p:spPr>
        <p:txBody>
          <a:bodyPr/>
          <a:lstStyle/>
          <a:p>
            <a:r>
              <a:rPr lang="en-US" dirty="0" err="1"/>
              <a:t>Pēc</a:t>
            </a:r>
            <a:r>
              <a:rPr lang="en-US" dirty="0"/>
              <a:t> </a:t>
            </a:r>
            <a:r>
              <a:rPr lang="en-US" dirty="0" err="1"/>
              <a:t>derīgo</a:t>
            </a:r>
            <a:r>
              <a:rPr lang="en-US" dirty="0"/>
              <a:t> </a:t>
            </a:r>
            <a:r>
              <a:rPr lang="en-US" dirty="0" err="1"/>
              <a:t>produktu</a:t>
            </a:r>
            <a:r>
              <a:rPr lang="en-US" dirty="0"/>
              <a:t> </a:t>
            </a:r>
            <a:r>
              <a:rPr lang="en-US" dirty="0" err="1"/>
              <a:t>atzīmēšanas</a:t>
            </a:r>
            <a:r>
              <a:rPr lang="en-US" dirty="0"/>
              <a:t>, </a:t>
            </a:r>
            <a:r>
              <a:rPr lang="en-US" dirty="0" err="1"/>
              <a:t>mājas</a:t>
            </a:r>
            <a:r>
              <a:rPr lang="en-US" dirty="0"/>
              <a:t> </a:t>
            </a:r>
            <a:r>
              <a:rPr lang="en-US" dirty="0" err="1"/>
              <a:t>lapa</a:t>
            </a:r>
            <a:r>
              <a:rPr lang="en-US" dirty="0"/>
              <a:t> </a:t>
            </a:r>
            <a:r>
              <a:rPr lang="en-US" dirty="0" err="1"/>
              <a:t>nodrošinās</a:t>
            </a:r>
            <a:r>
              <a:rPr lang="en-US" dirty="0"/>
              <a:t> </a:t>
            </a:r>
            <a:r>
              <a:rPr lang="en-US" dirty="0" err="1"/>
              <a:t>diētu</a:t>
            </a:r>
            <a:r>
              <a:rPr lang="en-US" dirty="0"/>
              <a:t> </a:t>
            </a:r>
            <a:r>
              <a:rPr lang="en-US" dirty="0" err="1"/>
              <a:t>pacientam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EA81B-24C8-9C31-F083-37FBAF1B4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1660824"/>
          </a:xfrm>
        </p:spPr>
        <p:txBody>
          <a:bodyPr/>
          <a:lstStyle/>
          <a:p>
            <a:r>
              <a:rPr lang="lv-LV" dirty="0"/>
              <a:t>Lietojumprogrammas </a:t>
            </a:r>
            <a:r>
              <a:rPr lang="en-US" dirty="0" err="1"/>
              <a:t>teorijā</a:t>
            </a:r>
            <a:r>
              <a:rPr lang="lv-LV" dirty="0"/>
              <a:t> var</a:t>
            </a:r>
            <a:r>
              <a:rPr lang="en-US" dirty="0" err="1"/>
              <a:t>ētu</a:t>
            </a:r>
            <a:r>
              <a:rPr lang="lv-LV" dirty="0"/>
              <a:t> būt ļoti vērtīga</a:t>
            </a:r>
          </a:p>
          <a:p>
            <a:r>
              <a:rPr lang="lv-LV" dirty="0"/>
              <a:t>Lai sasniegtu maksimālu efektivitāti, kods ir jāpārbauda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005F84-9A86-4909-5035-6489A3AD7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4298868"/>
            <a:ext cx="7963411" cy="239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4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6100-AFE5-837F-2558-3FAFA398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Aplikācijas</a:t>
            </a:r>
            <a:r>
              <a:rPr lang="en-US" dirty="0"/>
              <a:t> </a:t>
            </a:r>
            <a:r>
              <a:rPr lang="en-US" dirty="0" err="1"/>
              <a:t>izmantošanas</a:t>
            </a:r>
            <a:r>
              <a:rPr lang="en-US" dirty="0"/>
              <a:t> </a:t>
            </a:r>
            <a:r>
              <a:rPr lang="en-US" dirty="0" err="1"/>
              <a:t>paraugs</a:t>
            </a:r>
            <a:endParaRPr lang="lv-LV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BE81EE6-4046-9EC5-CB46-23799B991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150" y="2638426"/>
            <a:ext cx="10151305" cy="29886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v-LV" sz="3600" dirty="0"/>
              <a:t>https://failiem.lv/u/22svd23qck#/view/afuptj3wpw</a:t>
            </a:r>
          </a:p>
        </p:txBody>
      </p:sp>
    </p:spTree>
    <p:extLst>
      <p:ext uri="{BB962C8B-B14F-4D97-AF65-F5344CB8AC3E}">
        <p14:creationId xmlns:p14="http://schemas.microsoft.com/office/powerpoint/2010/main" val="221040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DF22-A5A5-147E-94C4-1B243735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 err="1"/>
              <a:t>Paldies</a:t>
            </a:r>
            <a:r>
              <a:rPr lang="en-US" dirty="0"/>
              <a:t> par </a:t>
            </a:r>
            <a:r>
              <a:rPr lang="en-US" dirty="0" err="1"/>
              <a:t>uzmanību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321931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</TotalTime>
  <Words>210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Diētu aplikācija bērnu slimnīcai</vt:lpstr>
      <vt:lpstr>Iemesls tēmas izvēlei</vt:lpstr>
      <vt:lpstr>8 Pieejamie diētas veidi:</vt:lpstr>
      <vt:lpstr>Metodika</vt:lpstr>
      <vt:lpstr>Pirmais solis</vt:lpstr>
      <vt:lpstr>Kopumā</vt:lpstr>
      <vt:lpstr>Aplikācijas izmantošanas paraugs</vt:lpstr>
      <vt:lpstr>Paldies par uzmanību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Application in Children’s hospital</dc:title>
  <dc:creator>Daisy Wootten</dc:creator>
  <cp:lastModifiedBy>Santa Kursīte</cp:lastModifiedBy>
  <cp:revision>3</cp:revision>
  <dcterms:created xsi:type="dcterms:W3CDTF">2024-05-31T20:54:18Z</dcterms:created>
  <dcterms:modified xsi:type="dcterms:W3CDTF">2024-05-31T21:38:22Z</dcterms:modified>
</cp:coreProperties>
</file>