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8252815" cy="1567962"/>
          </a:xfrm>
        </p:spPr>
        <p:txBody>
          <a:bodyPr/>
          <a:lstStyle/>
          <a:p>
            <a:r>
              <a:rPr lang="en-US" sz="4800" dirty="0" err="1" smtClean="0"/>
              <a:t>Propuesta</a:t>
            </a:r>
            <a:r>
              <a:rPr lang="en-US" sz="4800" dirty="0" smtClean="0"/>
              <a:t>:</a:t>
            </a:r>
            <a:br>
              <a:rPr lang="en-US" sz="4800" dirty="0" smtClean="0"/>
            </a:br>
            <a:r>
              <a:rPr lang="en-US" sz="4800" dirty="0" err="1" smtClean="0"/>
              <a:t>Bote</a:t>
            </a:r>
            <a:r>
              <a:rPr lang="en-US" sz="4800" dirty="0" smtClean="0"/>
              <a:t> de </a:t>
            </a:r>
            <a:r>
              <a:rPr lang="en-US" sz="4800" dirty="0" err="1" smtClean="0"/>
              <a:t>basura</a:t>
            </a:r>
            <a:r>
              <a:rPr lang="en-US" sz="4800" dirty="0" smtClean="0"/>
              <a:t> </a:t>
            </a:r>
            <a:r>
              <a:rPr lang="en-US" sz="4800" dirty="0" err="1" smtClean="0"/>
              <a:t>inteligente</a:t>
            </a:r>
            <a:endParaRPr lang="es-MX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3" y="3520080"/>
            <a:ext cx="9562869" cy="3100527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JOSÉ </a:t>
            </a:r>
            <a:r>
              <a:rPr lang="es-MX" dirty="0"/>
              <a:t>DE JESÚS FLORES ESCUDERO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NICOLÁS </a:t>
            </a:r>
            <a:r>
              <a:rPr lang="es-MX" dirty="0"/>
              <a:t>ANTONIO DÍAZ HERNANDEZ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GABRIEL HERNÁNDEZ JUÁREZ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JESÚS CRUZ ZÚÑIGA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51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5" r="21291" b="38212"/>
          <a:stretch/>
        </p:blipFill>
        <p:spPr>
          <a:xfrm>
            <a:off x="3970608" y="404446"/>
            <a:ext cx="5011618" cy="6131233"/>
          </a:xfrm>
          <a:prstGeom prst="rect">
            <a:avLst/>
          </a:prstGeom>
        </p:spPr>
      </p:pic>
      <p:pic>
        <p:nvPicPr>
          <p:cNvPr id="1026" name="Picture 2" descr="Batería de ion de litio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6" y="5429066"/>
            <a:ext cx="1608817" cy="11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neu Sensor Ultrasonico Hc-sr04 Arduino Pic Raspberry : Amazon.com.mx:  Herramientas y Mejoras del Hog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2" y="2350974"/>
            <a:ext cx="1540050" cy="11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o MG995 10Kg.cm - Maker Creativo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6" y="528271"/>
            <a:ext cx="1294433" cy="12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2675" y="4777577"/>
            <a:ext cx="1758102" cy="175810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1030" idx="3"/>
          </p:cNvCxnSpPr>
          <p:nvPr/>
        </p:nvCxnSpPr>
        <p:spPr>
          <a:xfrm>
            <a:off x="1709489" y="1175488"/>
            <a:ext cx="2852986" cy="1234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028" idx="3"/>
          </p:cNvCxnSpPr>
          <p:nvPr/>
        </p:nvCxnSpPr>
        <p:spPr>
          <a:xfrm flipV="1">
            <a:off x="1912432" y="2911086"/>
            <a:ext cx="2728194" cy="3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026" idx="3"/>
          </p:cNvCxnSpPr>
          <p:nvPr/>
        </p:nvCxnSpPr>
        <p:spPr>
          <a:xfrm flipV="1">
            <a:off x="2023873" y="4764335"/>
            <a:ext cx="2597422" cy="1251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1"/>
          </p:cNvCxnSpPr>
          <p:nvPr/>
        </p:nvCxnSpPr>
        <p:spPr>
          <a:xfrm flipH="1">
            <a:off x="6953251" y="5656628"/>
            <a:ext cx="3019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070042">
            <a:off x="4012481" y="3701774"/>
            <a:ext cx="1070647" cy="274989"/>
          </a:xfrm>
          <a:prstGeom prst="rect">
            <a:avLst/>
          </a:prstGeom>
        </p:spPr>
      </p:pic>
      <p:cxnSp>
        <p:nvCxnSpPr>
          <p:cNvPr id="21" name="Conector recto 20"/>
          <p:cNvCxnSpPr/>
          <p:nvPr/>
        </p:nvCxnSpPr>
        <p:spPr>
          <a:xfrm flipV="1">
            <a:off x="4427220" y="4094357"/>
            <a:ext cx="308749" cy="81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ESP32-WROOM SMD, Wi-Fi y Bluetooth | LiR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2" y="3812921"/>
            <a:ext cx="1280654" cy="12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/>
          <p:cNvCxnSpPr>
            <a:stCxn id="1034" idx="3"/>
          </p:cNvCxnSpPr>
          <p:nvPr/>
        </p:nvCxnSpPr>
        <p:spPr>
          <a:xfrm flipV="1">
            <a:off x="1804386" y="3896268"/>
            <a:ext cx="2555254" cy="556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7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3" y="786405"/>
            <a:ext cx="9932147" cy="4509495"/>
          </a:xfrm>
        </p:spPr>
        <p:txBody>
          <a:bodyPr>
            <a:normAutofit/>
          </a:bodyPr>
          <a:lstStyle/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ultrasonido:</a:t>
            </a:r>
          </a:p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hc-sr04 u otro sensor de ultrasonido para medir el nivel de llenado.</a:t>
            </a:r>
          </a:p>
          <a:p>
            <a:r>
              <a:rPr lang="es-E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ensor de peso:</a:t>
            </a:r>
          </a:p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celda de carga o sensor de peso para medir la cantidad de basura.</a:t>
            </a:r>
          </a:p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Servomotor:</a:t>
            </a:r>
          </a:p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s-E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corriente continua para controlar la apertura y cierre de la tapa</a:t>
            </a:r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Esp32:</a:t>
            </a:r>
          </a:p>
          <a:p>
            <a:r>
              <a:rPr lang="es-E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ESP32 generalmente tiene más memoria y almacenamiento interno que las placas </a:t>
            </a:r>
            <a:r>
              <a:rPr lang="es-ES" sz="18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 que es beneficioso para aplicaciones que requieren almacenamiento de datos local.</a:t>
            </a:r>
            <a:endParaRPr lang="es-ES" sz="18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Batería de ion de litio:</a:t>
            </a:r>
          </a:p>
          <a:p>
            <a:r>
              <a:rPr lang="es-E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de batería recargable que utiliza compuestos de litio como uno de los electrodos.</a:t>
            </a:r>
          </a:p>
          <a:p>
            <a:endParaRPr lang="es-MX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1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122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Ion</vt:lpstr>
      <vt:lpstr>Propuesta: Bote de basura inteligente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Propuesta: Bote de basura inteligente</dc:title>
  <dc:creator>Jose Flores</dc:creator>
  <cp:lastModifiedBy>Jose Flores</cp:lastModifiedBy>
  <cp:revision>4</cp:revision>
  <dcterms:created xsi:type="dcterms:W3CDTF">2024-02-20T07:41:25Z</dcterms:created>
  <dcterms:modified xsi:type="dcterms:W3CDTF">2024-02-20T08:43:31Z</dcterms:modified>
</cp:coreProperties>
</file>